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5"/>
  </p:notesMasterIdLst>
  <p:sldIdLst>
    <p:sldId id="256" r:id="rId2"/>
    <p:sldId id="318" r:id="rId3"/>
    <p:sldId id="319" r:id="rId4"/>
    <p:sldId id="257" r:id="rId5"/>
    <p:sldId id="258" r:id="rId6"/>
    <p:sldId id="259" r:id="rId7"/>
    <p:sldId id="260" r:id="rId8"/>
    <p:sldId id="261" r:id="rId9"/>
    <p:sldId id="308" r:id="rId10"/>
    <p:sldId id="268" r:id="rId11"/>
    <p:sldId id="309" r:id="rId12"/>
    <p:sldId id="262" r:id="rId13"/>
    <p:sldId id="263" r:id="rId14"/>
    <p:sldId id="310" r:id="rId15"/>
    <p:sldId id="311" r:id="rId16"/>
    <p:sldId id="312" r:id="rId17"/>
    <p:sldId id="313" r:id="rId18"/>
    <p:sldId id="314" r:id="rId19"/>
    <p:sldId id="315" r:id="rId20"/>
    <p:sldId id="316" r:id="rId21"/>
    <p:sldId id="317" r:id="rId22"/>
    <p:sldId id="320" r:id="rId23"/>
    <p:sldId id="321" r:id="rId24"/>
  </p:sldIdLst>
  <p:sldSz cx="9144000" cy="5143500" type="screen16x9"/>
  <p:notesSz cx="6858000" cy="9144000"/>
  <p:embeddedFontLst>
    <p:embeddedFont>
      <p:font typeface="FbAnanim Regular" panose="02020603050405020304" charset="-79"/>
      <p:regular r:id="rId26"/>
    </p:embeddedFont>
    <p:embeddedFont>
      <p:font typeface="FbKapriza Regular" panose="02020603050405020304" charset="-79"/>
      <p:regular r:id="rId27"/>
    </p:embeddedFont>
    <p:embeddedFont>
      <p:font typeface="FbKapriza Bold" panose="02020603050405020304" charset="-79"/>
      <p:regular r:id="rId28"/>
    </p:embeddedFont>
    <p:embeddedFont>
      <p:font typeface="Livvic" panose="020B0604020202020204" charset="0"/>
      <p:regular r:id="rId29"/>
      <p:bold r:id="rId30"/>
      <p:italic r:id="rId31"/>
      <p:boldItalic r:id="rId32"/>
    </p:embeddedFont>
    <p:embeddedFont>
      <p:font typeface="PT Serif" panose="020B0604020202020204" charset="0"/>
      <p:regular r:id="rId33"/>
      <p:bold r:id="rId34"/>
      <p:italic r:id="rId35"/>
      <p:boldItalic r:id="rId36"/>
    </p:embeddedFont>
    <p:embeddedFont>
      <p:font typeface="Open Sans" panose="020B0604020202020204" charset="0"/>
      <p:regular r:id="rId37"/>
      <p:bold r:id="rId38"/>
      <p:italic r:id="rId39"/>
      <p:boldItalic r:id="rId40"/>
    </p:embeddedFont>
    <p:embeddedFont>
      <p:font typeface="FbBejerano Bold" panose="02020803050405020304" charset="-79"/>
      <p:bold r:id="rId41"/>
    </p:embeddedFont>
    <p:embeddedFont>
      <p:font typeface="FbAfikoman Regular" panose="02020603050405020304" charset="-79"/>
      <p:regular r:id="rId42"/>
    </p:embeddedFont>
    <p:embeddedFont>
      <p:font typeface="Wingdings 3" panose="05040102010807070707" pitchFamily="18" charset="2"/>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1A2346"/>
    <a:srgbClr val="002600"/>
    <a:srgbClr val="373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88FBD3-D9D2-4914-BB02-D7C8F8E8D039}">
  <a:tblStyle styleId="{F488FBD3-D9D2-4914-BB02-D7C8F8E8D0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03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70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2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7882870172_0_4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882870172_0_4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51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1368316c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1368316c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1368316c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1368316c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25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7882870172_0_4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882870172_0_4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7">
    <p:spTree>
      <p:nvGrpSpPr>
        <p:cNvPr id="1" name="Shape 259"/>
        <p:cNvGrpSpPr/>
        <p:nvPr/>
      </p:nvGrpSpPr>
      <p:grpSpPr>
        <a:xfrm>
          <a:off x="0" y="0"/>
          <a:ext cx="0" cy="0"/>
          <a:chOff x="0" y="0"/>
          <a:chExt cx="0" cy="0"/>
        </a:xfrm>
      </p:grpSpPr>
      <p:sp>
        <p:nvSpPr>
          <p:cNvPr id="260" name="Google Shape;260;p20"/>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0"/>
          <p:cNvSpPr txBox="1">
            <a:spLocks noGrp="1"/>
          </p:cNvSpPr>
          <p:nvPr>
            <p:ph type="subTitle" idx="1"/>
          </p:nvPr>
        </p:nvSpPr>
        <p:spPr>
          <a:xfrm>
            <a:off x="3414413" y="2572325"/>
            <a:ext cx="2315100" cy="3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65" name="Google Shape;265;p20"/>
          <p:cNvSpPr txBox="1">
            <a:spLocks noGrp="1"/>
          </p:cNvSpPr>
          <p:nvPr>
            <p:ph type="subTitle" idx="2"/>
          </p:nvPr>
        </p:nvSpPr>
        <p:spPr>
          <a:xfrm>
            <a:off x="5931140" y="2572325"/>
            <a:ext cx="2315100" cy="3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66" name="Google Shape;266;p20"/>
          <p:cNvSpPr txBox="1">
            <a:spLocks noGrp="1"/>
          </p:cNvSpPr>
          <p:nvPr>
            <p:ph type="subTitle" idx="3"/>
          </p:nvPr>
        </p:nvSpPr>
        <p:spPr>
          <a:xfrm>
            <a:off x="897750" y="2572325"/>
            <a:ext cx="2315100" cy="3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67" name="Google Shape;267;p20"/>
          <p:cNvSpPr txBox="1">
            <a:spLocks noGrp="1"/>
          </p:cNvSpPr>
          <p:nvPr>
            <p:ph type="subTitle" idx="4"/>
          </p:nvPr>
        </p:nvSpPr>
        <p:spPr>
          <a:xfrm>
            <a:off x="897750" y="2977450"/>
            <a:ext cx="2315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20"/>
          <p:cNvSpPr txBox="1">
            <a:spLocks noGrp="1"/>
          </p:cNvSpPr>
          <p:nvPr>
            <p:ph type="subTitle" idx="5"/>
          </p:nvPr>
        </p:nvSpPr>
        <p:spPr>
          <a:xfrm>
            <a:off x="3448638" y="2977450"/>
            <a:ext cx="2315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0"/>
          <p:cNvSpPr txBox="1">
            <a:spLocks noGrp="1"/>
          </p:cNvSpPr>
          <p:nvPr>
            <p:ph type="subTitle" idx="6"/>
          </p:nvPr>
        </p:nvSpPr>
        <p:spPr>
          <a:xfrm>
            <a:off x="5931150" y="2977450"/>
            <a:ext cx="2315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288"/>
        <p:cNvGrpSpPr/>
        <p:nvPr/>
      </p:nvGrpSpPr>
      <p:grpSpPr>
        <a:xfrm>
          <a:off x="0" y="0"/>
          <a:ext cx="0" cy="0"/>
          <a:chOff x="0" y="0"/>
          <a:chExt cx="0" cy="0"/>
        </a:xfrm>
      </p:grpSpPr>
      <p:sp>
        <p:nvSpPr>
          <p:cNvPr id="289" name="Google Shape;289;p2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3" name="Google Shape;293;p23"/>
          <p:cNvSpPr txBox="1">
            <a:spLocks noGrp="1"/>
          </p:cNvSpPr>
          <p:nvPr>
            <p:ph type="subTitle" idx="1"/>
          </p:nvPr>
        </p:nvSpPr>
        <p:spPr>
          <a:xfrm>
            <a:off x="685925" y="1235450"/>
            <a:ext cx="3886200" cy="28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23"/>
          <p:cNvSpPr txBox="1">
            <a:spLocks noGrp="1"/>
          </p:cNvSpPr>
          <p:nvPr>
            <p:ph type="subTitle" idx="2"/>
          </p:nvPr>
        </p:nvSpPr>
        <p:spPr>
          <a:xfrm>
            <a:off x="4572225" y="1235450"/>
            <a:ext cx="3886200" cy="287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9"/>
        <p:cNvGrpSpPr/>
        <p:nvPr/>
      </p:nvGrpSpPr>
      <p:grpSpPr>
        <a:xfrm>
          <a:off x="0" y="0"/>
          <a:ext cx="0" cy="0"/>
          <a:chOff x="0" y="0"/>
          <a:chExt cx="0" cy="0"/>
        </a:xfrm>
      </p:grpSpPr>
      <p:sp>
        <p:nvSpPr>
          <p:cNvPr id="170" name="Google Shape;170;p10"/>
          <p:cNvSpPr txBox="1">
            <a:spLocks noGrp="1"/>
          </p:cNvSpPr>
          <p:nvPr>
            <p:ph type="body" idx="1"/>
          </p:nvPr>
        </p:nvSpPr>
        <p:spPr>
          <a:xfrm>
            <a:off x="685800" y="2366725"/>
            <a:ext cx="5330100" cy="1509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4800">
                <a:solidFill>
                  <a:schemeClr val="accent1"/>
                </a:solidFill>
                <a:latin typeface="PT Serif"/>
                <a:ea typeface="PT Serif"/>
                <a:cs typeface="PT Serif"/>
                <a:sym typeface="PT Serif"/>
              </a:defRPr>
            </a:lvl1pPr>
          </a:lstStyle>
          <a:p>
            <a:endParaRPr/>
          </a:p>
        </p:txBody>
      </p:sp>
      <p:sp>
        <p:nvSpPr>
          <p:cNvPr id="171" name="Google Shape;17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5"/>
        <p:cNvGrpSpPr/>
        <p:nvPr/>
      </p:nvGrpSpPr>
      <p:grpSpPr>
        <a:xfrm>
          <a:off x="0" y="0"/>
          <a:ext cx="0" cy="0"/>
          <a:chOff x="0" y="0"/>
          <a:chExt cx="0" cy="0"/>
        </a:xfrm>
      </p:grpSpPr>
      <p:sp>
        <p:nvSpPr>
          <p:cNvPr id="196" name="Google Shape;196;p1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txBox="1">
            <a:spLocks noGrp="1"/>
          </p:cNvSpPr>
          <p:nvPr>
            <p:ph type="title" hasCustomPrompt="1"/>
          </p:nvPr>
        </p:nvSpPr>
        <p:spPr>
          <a:xfrm>
            <a:off x="1116363" y="1600075"/>
            <a:ext cx="959100" cy="7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0" name="Google Shape;200;p13"/>
          <p:cNvSpPr txBox="1">
            <a:spLocks noGrp="1"/>
          </p:cNvSpPr>
          <p:nvPr>
            <p:ph type="subTitle" idx="1"/>
          </p:nvPr>
        </p:nvSpPr>
        <p:spPr>
          <a:xfrm>
            <a:off x="2075463" y="1736725"/>
            <a:ext cx="2241000" cy="49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01" name="Google Shape;201;p13"/>
          <p:cNvSpPr txBox="1">
            <a:spLocks noGrp="1"/>
          </p:cNvSpPr>
          <p:nvPr>
            <p:ph type="title" idx="2" hasCustomPrompt="1"/>
          </p:nvPr>
        </p:nvSpPr>
        <p:spPr>
          <a:xfrm>
            <a:off x="1116363" y="3235675"/>
            <a:ext cx="959100" cy="7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2" name="Google Shape;202;p13"/>
          <p:cNvSpPr txBox="1">
            <a:spLocks noGrp="1"/>
          </p:cNvSpPr>
          <p:nvPr>
            <p:ph type="subTitle" idx="3"/>
          </p:nvPr>
        </p:nvSpPr>
        <p:spPr>
          <a:xfrm>
            <a:off x="2075463" y="3372325"/>
            <a:ext cx="2241000" cy="49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03" name="Google Shape;203;p13"/>
          <p:cNvSpPr txBox="1">
            <a:spLocks noGrp="1"/>
          </p:cNvSpPr>
          <p:nvPr>
            <p:ph type="title" idx="4" hasCustomPrompt="1"/>
          </p:nvPr>
        </p:nvSpPr>
        <p:spPr>
          <a:xfrm>
            <a:off x="4827538" y="1600075"/>
            <a:ext cx="959100" cy="7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4" name="Google Shape;204;p13"/>
          <p:cNvSpPr txBox="1">
            <a:spLocks noGrp="1"/>
          </p:cNvSpPr>
          <p:nvPr>
            <p:ph type="subTitle" idx="5"/>
          </p:nvPr>
        </p:nvSpPr>
        <p:spPr>
          <a:xfrm>
            <a:off x="5786638" y="1736725"/>
            <a:ext cx="2241000" cy="49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05" name="Google Shape;205;p13"/>
          <p:cNvSpPr txBox="1">
            <a:spLocks noGrp="1"/>
          </p:cNvSpPr>
          <p:nvPr>
            <p:ph type="title" idx="6" hasCustomPrompt="1"/>
          </p:nvPr>
        </p:nvSpPr>
        <p:spPr>
          <a:xfrm>
            <a:off x="4827538" y="3235675"/>
            <a:ext cx="959100" cy="7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6" name="Google Shape;206;p13"/>
          <p:cNvSpPr txBox="1">
            <a:spLocks noGrp="1"/>
          </p:cNvSpPr>
          <p:nvPr>
            <p:ph type="subTitle" idx="7"/>
          </p:nvPr>
        </p:nvSpPr>
        <p:spPr>
          <a:xfrm>
            <a:off x="5786638" y="3372325"/>
            <a:ext cx="2241000" cy="49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PT Serif"/>
              <a:buNone/>
              <a:defRPr sz="16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07" name="Google Shape;207;p13"/>
          <p:cNvSpPr txBox="1">
            <a:spLocks noGrp="1"/>
          </p:cNvSpPr>
          <p:nvPr>
            <p:ph type="title" idx="8"/>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7" r:id="rId6"/>
    <p:sldLayoutId id="2147483658" r:id="rId7"/>
    <p:sldLayoutId id="2147483659" r:id="rId8"/>
    <p:sldLayoutId id="2147483660" r:id="rId9"/>
    <p:sldLayoutId id="2147483661" r:id="rId10"/>
    <p:sldLayoutId id="2147483665" r:id="rId11"/>
    <p:sldLayoutId id="2147483666" r:id="rId12"/>
    <p:sldLayoutId id="2147483669" r:id="rId13"/>
    <p:sldLayoutId id="214748367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13"/>
        <p:cNvGrpSpPr/>
        <p:nvPr/>
      </p:nvGrpSpPr>
      <p:grpSpPr>
        <a:xfrm>
          <a:off x="0" y="0"/>
          <a:ext cx="0" cy="0"/>
          <a:chOff x="0" y="0"/>
          <a:chExt cx="0" cy="0"/>
        </a:xfrm>
      </p:grpSpPr>
      <p:pic>
        <p:nvPicPr>
          <p:cNvPr id="1030" name="Picture 6" descr="שיר המעלות בשוב ה את שיבת ציון היינו... - ציורים בהזמנה אישית- מיכל מיכליס  | Facebook">
            <a:extLst>
              <a:ext uri="{FF2B5EF4-FFF2-40B4-BE49-F238E27FC236}">
                <a16:creationId xmlns:a16="http://schemas.microsoft.com/office/drawing/2014/main" id="{AC001DC1-91D2-40C4-A847-FBF76B65145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34930" y="1470132"/>
            <a:ext cx="3802571" cy="3072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4" name="Google Shape;314;p28"/>
          <p:cNvSpPr txBox="1">
            <a:spLocks noGrp="1"/>
          </p:cNvSpPr>
          <p:nvPr>
            <p:ph type="title"/>
          </p:nvPr>
        </p:nvSpPr>
        <p:spPr>
          <a:xfrm>
            <a:off x="4586592" y="1599853"/>
            <a:ext cx="3802571" cy="3083597"/>
          </a:xfrm>
        </p:spPr>
        <p:txBody>
          <a:bodyPr spcFirstLastPara="1" wrap="square" lIns="91425" tIns="91425" rIns="91425" bIns="91425" anchor="ctr" anchorCtr="0">
            <a:noAutofit/>
          </a:bodyPr>
          <a:lstStyle/>
          <a:p>
            <a:pPr algn="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א  שִׁיר, הַמַּעֲלוֹת:</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בְּשׁוּב ה', אֶת-שִׁיבַת צִיּוֹן--    הָיִינוּ, </a:t>
            </a:r>
            <a:r>
              <a:rPr lang="he-IL" sz="1200" dirty="0" err="1">
                <a:solidFill>
                  <a:schemeClr val="tx1">
                    <a:lumMod val="75000"/>
                    <a:lumOff val="25000"/>
                  </a:schemeClr>
                </a:solidFill>
                <a:latin typeface="FbBejerano Bold" panose="02020803050405020304" pitchFamily="18" charset="-79"/>
                <a:cs typeface="FbBejerano Bold" panose="02020803050405020304" pitchFamily="18" charset="-79"/>
              </a:rPr>
              <a:t>כְּחֹלְמִים</a:t>
            </a: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ב  אָז יִמָּלֵא שְׂחוֹק, פִּינוּ--    וּלְשׁוֹנֵנוּ רִנָּה:</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אָז, יֹאמְרוּ בַגּוֹיִם--    הִגְדִּיל ה', </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לַעֲשׂוֹת עִם-אֵלֶּה.</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ג  הִגְדִּיל ה' לַעֲשׂוֹת עִמָּנוּ--    </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הָיִינוּ שְׂמֵחִים.</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ד  שׁוּבָה יה', אֶת-שבותנו (שְׁבִיתֵנוּ)--    כַּאֲפִיקִים בַּנֶּגֶב.</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ה  הַזֹּרְעִים בְּדִמְעָה--    בְּרִנָּה יִקְצֹרוּ.</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ו  הָלוֹךְ יֵלֵךְ, וּבָכֹה--    נֹשֵׂא מֶשֶׁךְ-הַזָּרַע:</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בֹּא-יָבֹא בְרִנָּה--    נֹשֵׂא, </a:t>
            </a:r>
            <a:r>
              <a:rPr lang="he-IL" sz="1200" dirty="0" err="1">
                <a:solidFill>
                  <a:schemeClr val="tx1">
                    <a:lumMod val="75000"/>
                    <a:lumOff val="25000"/>
                  </a:schemeClr>
                </a:solidFill>
                <a:latin typeface="FbBejerano Bold" panose="02020803050405020304" pitchFamily="18" charset="-79"/>
                <a:cs typeface="FbBejerano Bold" panose="02020803050405020304" pitchFamily="18" charset="-79"/>
              </a:rPr>
              <a:t>אֲלֻמֹּתָיו</a:t>
            </a: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a:t>
            </a:r>
            <a:b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br>
            <a:endParaRPr lang="es-ES" sz="1200" dirty="0">
              <a:ln>
                <a:solidFill>
                  <a:schemeClr val="tx1">
                    <a:lumMod val="85000"/>
                    <a:lumOff val="15000"/>
                  </a:schemeClr>
                </a:solidFill>
              </a:ln>
              <a:solidFill>
                <a:schemeClr val="tx1">
                  <a:lumMod val="75000"/>
                  <a:lumOff val="2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endParaRPr>
          </a:p>
        </p:txBody>
      </p:sp>
      <p:sp>
        <p:nvSpPr>
          <p:cNvPr id="315" name="Google Shape;315;p28"/>
          <p:cNvSpPr txBox="1">
            <a:spLocks noGrp="1"/>
          </p:cNvSpPr>
          <p:nvPr>
            <p:ph type="subTitle" idx="1"/>
          </p:nvPr>
        </p:nvSpPr>
        <p:spPr>
          <a:xfrm>
            <a:off x="3473075" y="495519"/>
            <a:ext cx="2227034" cy="1127287"/>
          </a:xfrm>
        </p:spPr>
        <p:txBody>
          <a:bodyPr spcFirstLastPara="1" wrap="square" lIns="91425" tIns="91425" rIns="91425" bIns="91425" anchor="t" anchorCtr="0">
            <a:normAutofit lnSpcReduction="10000"/>
          </a:bodyPr>
          <a:lstStyle/>
          <a:p>
            <a:pPr marL="0" lvl="0" indent="0">
              <a:lnSpc>
                <a:spcPct val="90000"/>
              </a:lnSpc>
              <a:spcAft>
                <a:spcPts val="600"/>
              </a:spcAft>
            </a:pPr>
            <a:r>
              <a:rPr lang="he-IL" sz="6600" dirty="0">
                <a:ln>
                  <a:solidFill>
                    <a:schemeClr val="tx1">
                      <a:lumMod val="85000"/>
                      <a:lumOff val="15000"/>
                    </a:schemeClr>
                  </a:solidFill>
                </a:ln>
                <a:solidFill>
                  <a:schemeClr val="accent3"/>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עזרא</a:t>
            </a:r>
            <a:endParaRPr lang="he-IL" sz="1800" dirty="0">
              <a:ln>
                <a:solidFill>
                  <a:schemeClr val="tx1">
                    <a:lumMod val="85000"/>
                    <a:lumOff val="15000"/>
                  </a:schemeClr>
                </a:solidFill>
              </a:ln>
              <a:solidFill>
                <a:schemeClr val="accent3"/>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endParaRPr>
          </a:p>
        </p:txBody>
      </p:sp>
      <p:sp>
        <p:nvSpPr>
          <p:cNvPr id="4" name="Google Shape;370;p31">
            <a:extLst>
              <a:ext uri="{FF2B5EF4-FFF2-40B4-BE49-F238E27FC236}">
                <a16:creationId xmlns:a16="http://schemas.microsoft.com/office/drawing/2014/main" id="{3727BD88-A2E3-4EEF-A625-C66D1FFB0455}"/>
              </a:ext>
            </a:extLst>
          </p:cNvPr>
          <p:cNvSpPr/>
          <p:nvPr/>
        </p:nvSpPr>
        <p:spPr>
          <a:xfrm rot="18977591" flipH="1">
            <a:off x="4295389" y="904051"/>
            <a:ext cx="4016672" cy="3265487"/>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pic>
        <p:nvPicPr>
          <p:cNvPr id="6" name="Google Shape;117;p26">
            <a:extLst>
              <a:ext uri="{FF2B5EF4-FFF2-40B4-BE49-F238E27FC236}">
                <a16:creationId xmlns:a16="http://schemas.microsoft.com/office/drawing/2014/main" id="{B45A68F9-12EB-4545-82D2-E419300A6E6D}"/>
              </a:ext>
            </a:extLst>
          </p:cNvPr>
          <p:cNvPicPr preferRelativeResize="0"/>
          <p:nvPr/>
        </p:nvPicPr>
        <p:blipFill>
          <a:blip r:embed="rId6">
            <a:alphaModFix/>
          </a:blip>
          <a:stretch>
            <a:fillRect/>
          </a:stretch>
        </p:blipFill>
        <p:spPr>
          <a:xfrm>
            <a:off x="5950788" y="278501"/>
            <a:ext cx="2580151" cy="1321253"/>
          </a:xfrm>
          <a:prstGeom prst="rect">
            <a:avLst/>
          </a:prstGeom>
          <a:noFill/>
          <a:ln>
            <a:noFill/>
          </a:ln>
        </p:spPr>
      </p:pic>
      <p:grpSp>
        <p:nvGrpSpPr>
          <p:cNvPr id="7" name="Google Shape;119;p26">
            <a:extLst>
              <a:ext uri="{FF2B5EF4-FFF2-40B4-BE49-F238E27FC236}">
                <a16:creationId xmlns:a16="http://schemas.microsoft.com/office/drawing/2014/main" id="{9ECE14A8-927D-48EE-AA56-33380C79E41C}"/>
              </a:ext>
            </a:extLst>
          </p:cNvPr>
          <p:cNvGrpSpPr/>
          <p:nvPr/>
        </p:nvGrpSpPr>
        <p:grpSpPr>
          <a:xfrm>
            <a:off x="3458641" y="1341366"/>
            <a:ext cx="2255901" cy="69575"/>
            <a:chOff x="446800" y="1721825"/>
            <a:chExt cx="259025" cy="18325"/>
          </a:xfrm>
        </p:grpSpPr>
        <p:sp>
          <p:nvSpPr>
            <p:cNvPr id="8" name="Google Shape;120;p26">
              <a:extLst>
                <a:ext uri="{FF2B5EF4-FFF2-40B4-BE49-F238E27FC236}">
                  <a16:creationId xmlns:a16="http://schemas.microsoft.com/office/drawing/2014/main" id="{B91175FD-F989-499A-8597-90CA40BA63E6}"/>
                </a:ext>
              </a:extLst>
            </p:cNvPr>
            <p:cNvSpPr/>
            <p:nvPr/>
          </p:nvSpPr>
          <p:spPr>
            <a:xfrm>
              <a:off x="447225" y="1724725"/>
              <a:ext cx="258600" cy="15425"/>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p26">
              <a:extLst>
                <a:ext uri="{FF2B5EF4-FFF2-40B4-BE49-F238E27FC236}">
                  <a16:creationId xmlns:a16="http://schemas.microsoft.com/office/drawing/2014/main" id="{ADA4006B-0198-47AA-894F-B54056C5FB9D}"/>
                </a:ext>
              </a:extLst>
            </p:cNvPr>
            <p:cNvSpPr/>
            <p:nvPr/>
          </p:nvSpPr>
          <p:spPr>
            <a:xfrm>
              <a:off x="446800" y="1721825"/>
              <a:ext cx="258725" cy="10325"/>
            </a:xfrm>
            <a:custGeom>
              <a:avLst/>
              <a:gdLst/>
              <a:ahLst/>
              <a:cxnLst/>
              <a:rect l="l" t="t" r="r" b="b"/>
              <a:pathLst>
                <a:path w="10349" h="413" extrusionOk="0">
                  <a:moveTo>
                    <a:pt x="825" y="1"/>
                  </a:moveTo>
                  <a:cubicBezTo>
                    <a:pt x="792" y="1"/>
                    <a:pt x="759" y="1"/>
                    <a:pt x="726" y="2"/>
                  </a:cubicBezTo>
                  <a:cubicBezTo>
                    <a:pt x="558" y="2"/>
                    <a:pt x="390" y="14"/>
                    <a:pt x="222" y="26"/>
                  </a:cubicBezTo>
                  <a:cubicBezTo>
                    <a:pt x="0" y="43"/>
                    <a:pt x="4" y="232"/>
                    <a:pt x="222" y="252"/>
                  </a:cubicBezTo>
                  <a:cubicBezTo>
                    <a:pt x="390" y="268"/>
                    <a:pt x="550" y="318"/>
                    <a:pt x="718" y="330"/>
                  </a:cubicBezTo>
                  <a:cubicBezTo>
                    <a:pt x="882" y="346"/>
                    <a:pt x="1046" y="355"/>
                    <a:pt x="1215" y="367"/>
                  </a:cubicBezTo>
                  <a:cubicBezTo>
                    <a:pt x="1263" y="371"/>
                    <a:pt x="1312" y="372"/>
                    <a:pt x="1361" y="372"/>
                  </a:cubicBezTo>
                  <a:cubicBezTo>
                    <a:pt x="1442" y="372"/>
                    <a:pt x="1523" y="369"/>
                    <a:pt x="1605" y="369"/>
                  </a:cubicBezTo>
                  <a:cubicBezTo>
                    <a:pt x="1642" y="369"/>
                    <a:pt x="1678" y="369"/>
                    <a:pt x="1715" y="371"/>
                  </a:cubicBezTo>
                  <a:cubicBezTo>
                    <a:pt x="1879" y="379"/>
                    <a:pt x="2043" y="387"/>
                    <a:pt x="2212" y="392"/>
                  </a:cubicBezTo>
                  <a:cubicBezTo>
                    <a:pt x="2380" y="396"/>
                    <a:pt x="2544" y="412"/>
                    <a:pt x="2708" y="412"/>
                  </a:cubicBezTo>
                  <a:cubicBezTo>
                    <a:pt x="2876" y="408"/>
                    <a:pt x="3045" y="387"/>
                    <a:pt x="3209" y="383"/>
                  </a:cubicBezTo>
                  <a:cubicBezTo>
                    <a:pt x="3377" y="383"/>
                    <a:pt x="3545" y="412"/>
                    <a:pt x="3709" y="412"/>
                  </a:cubicBezTo>
                  <a:cubicBezTo>
                    <a:pt x="3878" y="412"/>
                    <a:pt x="4046" y="371"/>
                    <a:pt x="4210" y="371"/>
                  </a:cubicBezTo>
                  <a:cubicBezTo>
                    <a:pt x="4368" y="371"/>
                    <a:pt x="4527" y="400"/>
                    <a:pt x="4682" y="400"/>
                  </a:cubicBezTo>
                  <a:cubicBezTo>
                    <a:pt x="4691" y="400"/>
                    <a:pt x="4701" y="400"/>
                    <a:pt x="4711" y="400"/>
                  </a:cubicBezTo>
                  <a:cubicBezTo>
                    <a:pt x="4879" y="400"/>
                    <a:pt x="5047" y="371"/>
                    <a:pt x="5211" y="371"/>
                  </a:cubicBezTo>
                  <a:cubicBezTo>
                    <a:pt x="5361" y="371"/>
                    <a:pt x="5510" y="384"/>
                    <a:pt x="5660" y="384"/>
                  </a:cubicBezTo>
                  <a:cubicBezTo>
                    <a:pt x="5678" y="384"/>
                    <a:pt x="5697" y="384"/>
                    <a:pt x="5716" y="383"/>
                  </a:cubicBezTo>
                  <a:cubicBezTo>
                    <a:pt x="5884" y="383"/>
                    <a:pt x="6052" y="367"/>
                    <a:pt x="6221" y="363"/>
                  </a:cubicBezTo>
                  <a:cubicBezTo>
                    <a:pt x="6389" y="363"/>
                    <a:pt x="6557" y="387"/>
                    <a:pt x="6725" y="387"/>
                  </a:cubicBezTo>
                  <a:cubicBezTo>
                    <a:pt x="6893" y="383"/>
                    <a:pt x="7062" y="375"/>
                    <a:pt x="7230" y="371"/>
                  </a:cubicBezTo>
                  <a:cubicBezTo>
                    <a:pt x="7398" y="367"/>
                    <a:pt x="7566" y="346"/>
                    <a:pt x="7735" y="342"/>
                  </a:cubicBezTo>
                  <a:cubicBezTo>
                    <a:pt x="7903" y="334"/>
                    <a:pt x="8067" y="342"/>
                    <a:pt x="8231" y="330"/>
                  </a:cubicBezTo>
                  <a:cubicBezTo>
                    <a:pt x="8399" y="322"/>
                    <a:pt x="8564" y="305"/>
                    <a:pt x="8732" y="293"/>
                  </a:cubicBezTo>
                  <a:cubicBezTo>
                    <a:pt x="8896" y="285"/>
                    <a:pt x="9064" y="285"/>
                    <a:pt x="9228" y="273"/>
                  </a:cubicBezTo>
                  <a:cubicBezTo>
                    <a:pt x="9392" y="260"/>
                    <a:pt x="9557" y="207"/>
                    <a:pt x="9721" y="190"/>
                  </a:cubicBezTo>
                  <a:cubicBezTo>
                    <a:pt x="9747" y="188"/>
                    <a:pt x="9774" y="188"/>
                    <a:pt x="9801" y="188"/>
                  </a:cubicBezTo>
                  <a:cubicBezTo>
                    <a:pt x="9914" y="188"/>
                    <a:pt x="10028" y="202"/>
                    <a:pt x="10140" y="202"/>
                  </a:cubicBezTo>
                  <a:cubicBezTo>
                    <a:pt x="10168" y="202"/>
                    <a:pt x="10195" y="201"/>
                    <a:pt x="10221" y="199"/>
                  </a:cubicBezTo>
                  <a:cubicBezTo>
                    <a:pt x="10312" y="190"/>
                    <a:pt x="10348" y="84"/>
                    <a:pt x="10242" y="71"/>
                  </a:cubicBezTo>
                  <a:cubicBezTo>
                    <a:pt x="10057" y="53"/>
                    <a:pt x="9878" y="21"/>
                    <a:pt x="9694" y="21"/>
                  </a:cubicBezTo>
                  <a:cubicBezTo>
                    <a:pt x="9674" y="21"/>
                    <a:pt x="9654" y="21"/>
                    <a:pt x="9634" y="22"/>
                  </a:cubicBezTo>
                  <a:cubicBezTo>
                    <a:pt x="9433" y="30"/>
                    <a:pt x="9232" y="35"/>
                    <a:pt x="9027" y="47"/>
                  </a:cubicBezTo>
                  <a:cubicBezTo>
                    <a:pt x="8826" y="55"/>
                    <a:pt x="8625" y="71"/>
                    <a:pt x="8424" y="71"/>
                  </a:cubicBezTo>
                  <a:cubicBezTo>
                    <a:pt x="8223" y="76"/>
                    <a:pt x="8022" y="113"/>
                    <a:pt x="7821" y="113"/>
                  </a:cubicBezTo>
                  <a:cubicBezTo>
                    <a:pt x="7648" y="113"/>
                    <a:pt x="7480" y="67"/>
                    <a:pt x="7308" y="67"/>
                  </a:cubicBezTo>
                  <a:cubicBezTo>
                    <a:pt x="7136" y="67"/>
                    <a:pt x="6967" y="80"/>
                    <a:pt x="6795" y="80"/>
                  </a:cubicBezTo>
                  <a:cubicBezTo>
                    <a:pt x="6776" y="79"/>
                    <a:pt x="6757" y="79"/>
                    <a:pt x="6738" y="79"/>
                  </a:cubicBezTo>
                  <a:cubicBezTo>
                    <a:pt x="6585" y="79"/>
                    <a:pt x="6435" y="92"/>
                    <a:pt x="6282" y="92"/>
                  </a:cubicBezTo>
                  <a:lnTo>
                    <a:pt x="5769" y="88"/>
                  </a:lnTo>
                  <a:cubicBezTo>
                    <a:pt x="5597" y="88"/>
                    <a:pt x="5429" y="59"/>
                    <a:pt x="5256" y="59"/>
                  </a:cubicBezTo>
                  <a:cubicBezTo>
                    <a:pt x="5084" y="55"/>
                    <a:pt x="4924" y="51"/>
                    <a:pt x="4756" y="51"/>
                  </a:cubicBezTo>
                  <a:cubicBezTo>
                    <a:pt x="4732" y="50"/>
                    <a:pt x="4708" y="50"/>
                    <a:pt x="4684" y="50"/>
                  </a:cubicBezTo>
                  <a:cubicBezTo>
                    <a:pt x="4540" y="50"/>
                    <a:pt x="4399" y="59"/>
                    <a:pt x="4255" y="59"/>
                  </a:cubicBezTo>
                  <a:cubicBezTo>
                    <a:pt x="4240" y="59"/>
                    <a:pt x="4225" y="59"/>
                    <a:pt x="4209" y="59"/>
                  </a:cubicBezTo>
                  <a:cubicBezTo>
                    <a:pt x="4057" y="59"/>
                    <a:pt x="3907" y="76"/>
                    <a:pt x="3755" y="76"/>
                  </a:cubicBezTo>
                  <a:cubicBezTo>
                    <a:pt x="3586" y="76"/>
                    <a:pt x="3422" y="55"/>
                    <a:pt x="3254" y="51"/>
                  </a:cubicBezTo>
                  <a:cubicBezTo>
                    <a:pt x="3086" y="51"/>
                    <a:pt x="2922" y="59"/>
                    <a:pt x="2753" y="59"/>
                  </a:cubicBezTo>
                  <a:cubicBezTo>
                    <a:pt x="2585" y="55"/>
                    <a:pt x="2417" y="22"/>
                    <a:pt x="2249" y="14"/>
                  </a:cubicBezTo>
                  <a:cubicBezTo>
                    <a:pt x="2164" y="12"/>
                    <a:pt x="2080" y="12"/>
                    <a:pt x="1996" y="12"/>
                  </a:cubicBezTo>
                  <a:cubicBezTo>
                    <a:pt x="1911" y="12"/>
                    <a:pt x="1826" y="12"/>
                    <a:pt x="1740" y="10"/>
                  </a:cubicBezTo>
                  <a:cubicBezTo>
                    <a:pt x="1696" y="8"/>
                    <a:pt x="1652" y="7"/>
                    <a:pt x="1608" y="7"/>
                  </a:cubicBezTo>
                  <a:cubicBezTo>
                    <a:pt x="1509" y="7"/>
                    <a:pt x="1410" y="11"/>
                    <a:pt x="1311" y="11"/>
                  </a:cubicBezTo>
                  <a:cubicBezTo>
                    <a:pt x="1286" y="11"/>
                    <a:pt x="1260" y="11"/>
                    <a:pt x="1235" y="10"/>
                  </a:cubicBezTo>
                  <a:cubicBezTo>
                    <a:pt x="1099" y="7"/>
                    <a:pt x="963" y="1"/>
                    <a:pt x="825"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מלבן 1">
            <a:extLst>
              <a:ext uri="{FF2B5EF4-FFF2-40B4-BE49-F238E27FC236}">
                <a16:creationId xmlns:a16="http://schemas.microsoft.com/office/drawing/2014/main" id="{00142F02-7662-43B4-B60A-4512FCBD1875}"/>
              </a:ext>
            </a:extLst>
          </p:cNvPr>
          <p:cNvSpPr/>
          <p:nvPr/>
        </p:nvSpPr>
        <p:spPr>
          <a:xfrm>
            <a:off x="1480183" y="4459141"/>
            <a:ext cx="2472152" cy="307777"/>
          </a:xfrm>
          <a:prstGeom prst="rect">
            <a:avLst/>
          </a:prstGeom>
        </p:spPr>
        <p:txBody>
          <a:bodyPr wrap="none">
            <a:spAutoFit/>
          </a:bodyPr>
          <a:lstStyle/>
          <a:p>
            <a:r>
              <a:rPr lang="he-IL" dirty="0"/>
              <a:t>https://youtu.be/zStaQrbe2FI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40"/>
          <p:cNvSpPr txBox="1">
            <a:spLocks noGrp="1"/>
          </p:cNvSpPr>
          <p:nvPr>
            <p:ph type="body" idx="1"/>
          </p:nvPr>
        </p:nvSpPr>
        <p:spPr>
          <a:xfrm>
            <a:off x="138495" y="1816800"/>
            <a:ext cx="5330100" cy="15099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he-IL" dirty="0">
                <a:ln>
                  <a:solidFill>
                    <a:schemeClr val="accent1">
                      <a:lumMod val="10000"/>
                    </a:schemeClr>
                  </a:solidFill>
                </a:ln>
                <a:solidFill>
                  <a:schemeClr val="tx2">
                    <a:lumMod val="60000"/>
                    <a:lumOff val="40000"/>
                  </a:schemeClr>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מי היה המלך כורש?</a:t>
            </a:r>
            <a:endParaRPr dirty="0">
              <a:ln>
                <a:solidFill>
                  <a:schemeClr val="accent1">
                    <a:lumMod val="10000"/>
                  </a:schemeClr>
                </a:solidFill>
              </a:ln>
              <a:solidFill>
                <a:schemeClr val="tx2">
                  <a:lumMod val="60000"/>
                  <a:lumOff val="40000"/>
                </a:schemeClr>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endParaRPr>
          </a:p>
        </p:txBody>
      </p:sp>
      <p:grpSp>
        <p:nvGrpSpPr>
          <p:cNvPr id="1127" name="Google Shape;1127;p40"/>
          <p:cNvGrpSpPr/>
          <p:nvPr/>
        </p:nvGrpSpPr>
        <p:grpSpPr>
          <a:xfrm>
            <a:off x="-388583" y="-548975"/>
            <a:ext cx="2513425" cy="2000524"/>
            <a:chOff x="1445400" y="3224625"/>
            <a:chExt cx="965625" cy="768575"/>
          </a:xfrm>
        </p:grpSpPr>
        <p:sp>
          <p:nvSpPr>
            <p:cNvPr id="1128" name="Google Shape;1128;p40"/>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FB899C-9317-4759-938F-0A5C1D3AAA47}"/>
              </a:ext>
            </a:extLst>
          </p:cNvPr>
          <p:cNvSpPr>
            <a:spLocks noGrp="1"/>
          </p:cNvSpPr>
          <p:nvPr>
            <p:ph type="title"/>
          </p:nvPr>
        </p:nvSpPr>
        <p:spPr>
          <a:xfrm>
            <a:off x="2549400" y="540903"/>
            <a:ext cx="4045200" cy="739500"/>
          </a:xfrm>
        </p:spPr>
        <p:txBody>
          <a:bodyPr/>
          <a:lstStyle/>
          <a:p>
            <a:pPr algn="r" rtl="1"/>
            <a:r>
              <a:rPr lang="he-IL"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מי היה המלך כורש?</a:t>
            </a:r>
          </a:p>
        </p:txBody>
      </p:sp>
      <p:sp>
        <p:nvSpPr>
          <p:cNvPr id="3" name="כותרת משנה 2">
            <a:extLst>
              <a:ext uri="{FF2B5EF4-FFF2-40B4-BE49-F238E27FC236}">
                <a16:creationId xmlns:a16="http://schemas.microsoft.com/office/drawing/2014/main" id="{A635B9C8-B9F6-4611-99F8-FC7D80DE841D}"/>
              </a:ext>
            </a:extLst>
          </p:cNvPr>
          <p:cNvSpPr>
            <a:spLocks noGrp="1"/>
          </p:cNvSpPr>
          <p:nvPr>
            <p:ph type="subTitle" idx="1"/>
          </p:nvPr>
        </p:nvSpPr>
        <p:spPr>
          <a:xfrm>
            <a:off x="3864268" y="1280289"/>
            <a:ext cx="4045200" cy="1426054"/>
          </a:xfrm>
        </p:spPr>
        <p:txBody>
          <a:bodyPr/>
          <a:lstStyle/>
          <a:p>
            <a:pPr marL="0" indent="0" algn="r" rtl="1"/>
            <a:r>
              <a:rPr lang="he-IL" sz="20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כורש היה מלכה הראשון הגדול של פרס, </a:t>
            </a:r>
          </a:p>
          <a:p>
            <a:pPr marL="0" indent="0" algn="r" rtl="1"/>
            <a:r>
              <a:rPr lang="he-IL" sz="20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שהכניע את האימפריה הבבלית</a:t>
            </a:r>
          </a:p>
          <a:p>
            <a:pPr marL="0" indent="0" algn="r" rtl="1"/>
            <a:r>
              <a:rPr lang="he-IL" sz="20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ויצר את האימפריה הפרסית הגדולה. </a:t>
            </a:r>
          </a:p>
          <a:p>
            <a:pPr marL="0" indent="0" algn="r" rtl="1"/>
            <a:r>
              <a:rPr lang="he-IL" sz="20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הצהרתו פתחה את תהליך שיבת ציון מגלות.</a:t>
            </a:r>
          </a:p>
          <a:p>
            <a:endParaRPr lang="he-IL" dirty="0"/>
          </a:p>
        </p:txBody>
      </p:sp>
      <p:pic>
        <p:nvPicPr>
          <p:cNvPr id="2052" name="Picture 4" descr="ידיעון בנושא המלך כורש">
            <a:extLst>
              <a:ext uri="{FF2B5EF4-FFF2-40B4-BE49-F238E27FC236}">
                <a16:creationId xmlns:a16="http://schemas.microsoft.com/office/drawing/2014/main" id="{8388EC65-6C6F-4B30-A69A-1FCCF777C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18" y="928793"/>
            <a:ext cx="1331447" cy="177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שיבת ציון – ויקיפדיה">
            <a:extLst>
              <a:ext uri="{FF2B5EF4-FFF2-40B4-BE49-F238E27FC236}">
                <a16:creationId xmlns:a16="http://schemas.microsoft.com/office/drawing/2014/main" id="{7E8D6F02-DBD2-4D89-A439-F17DF835B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588" y="2873387"/>
            <a:ext cx="3066880" cy="1592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תמונה 10">
            <a:extLst>
              <a:ext uri="{FF2B5EF4-FFF2-40B4-BE49-F238E27FC236}">
                <a16:creationId xmlns:a16="http://schemas.microsoft.com/office/drawing/2014/main" id="{34052F10-789F-4E57-97A5-728D8A4154B3}"/>
              </a:ext>
            </a:extLst>
          </p:cNvPr>
          <p:cNvPicPr>
            <a:picLocks noChangeAspect="1"/>
          </p:cNvPicPr>
          <p:nvPr/>
        </p:nvPicPr>
        <p:blipFill rotWithShape="1">
          <a:blip r:embed="rId4"/>
          <a:srcRect r="2005" b="2978"/>
          <a:stretch/>
        </p:blipFill>
        <p:spPr>
          <a:xfrm>
            <a:off x="831076" y="2873387"/>
            <a:ext cx="3293736" cy="1635200"/>
          </a:xfrm>
          <a:prstGeom prst="rect">
            <a:avLst/>
          </a:prstGeom>
          <a:ln>
            <a:noFill/>
          </a:ln>
          <a:effectLst>
            <a:softEdge rad="112500"/>
          </a:effectLst>
        </p:spPr>
      </p:pic>
    </p:spTree>
    <p:extLst>
      <p:ext uri="{BB962C8B-B14F-4D97-AF65-F5344CB8AC3E}">
        <p14:creationId xmlns:p14="http://schemas.microsoft.com/office/powerpoint/2010/main" val="3407736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60" name="Google Shape;960;p34"/>
          <p:cNvSpPr txBox="1">
            <a:spLocks noGrp="1"/>
          </p:cNvSpPr>
          <p:nvPr>
            <p:ph type="title"/>
          </p:nvPr>
        </p:nvSpPr>
        <p:spPr>
          <a:xfrm>
            <a:off x="967114" y="493480"/>
            <a:ext cx="4323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e-IL" sz="42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הצהרת כורש:</a:t>
            </a:r>
            <a:endParaRPr sz="42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endParaRPr>
          </a:p>
        </p:txBody>
      </p:sp>
      <p:sp>
        <p:nvSpPr>
          <p:cNvPr id="962" name="Google Shape;962;p34"/>
          <p:cNvSpPr txBox="1">
            <a:spLocks noGrp="1"/>
          </p:cNvSpPr>
          <p:nvPr>
            <p:ph type="subTitle" idx="1"/>
          </p:nvPr>
        </p:nvSpPr>
        <p:spPr>
          <a:xfrm>
            <a:off x="852661" y="1272317"/>
            <a:ext cx="4323900" cy="4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sz="2000" dirty="0">
                <a:latin typeface="FbBejerano Bold" panose="02020803050405020304" pitchFamily="18" charset="-79"/>
                <a:cs typeface="FbBejerano Bold" panose="02020803050405020304" pitchFamily="18" charset="-79"/>
              </a:rPr>
              <a:t>הצהרת כורש תועדה בשלושה מקומות שונים:</a:t>
            </a:r>
            <a:endParaRPr sz="2000" dirty="0">
              <a:latin typeface="FbBejerano Bold" panose="02020803050405020304" pitchFamily="18" charset="-79"/>
              <a:cs typeface="FbBejerano Bold" panose="02020803050405020304" pitchFamily="18" charset="-79"/>
            </a:endParaRPr>
          </a:p>
        </p:txBody>
      </p:sp>
      <p:cxnSp>
        <p:nvCxnSpPr>
          <p:cNvPr id="963" name="Google Shape;963;p34"/>
          <p:cNvCxnSpPr>
            <a:cxnSpLocks/>
          </p:cNvCxnSpPr>
          <p:nvPr/>
        </p:nvCxnSpPr>
        <p:spPr>
          <a:xfrm>
            <a:off x="3202553" y="2241710"/>
            <a:ext cx="2149200" cy="17700"/>
          </a:xfrm>
          <a:prstGeom prst="straightConnector1">
            <a:avLst/>
          </a:prstGeom>
          <a:noFill/>
          <a:ln w="76200" cap="flat" cmpd="sng">
            <a:solidFill>
              <a:schemeClr val="dk2"/>
            </a:solidFill>
            <a:prstDash val="dash"/>
            <a:round/>
            <a:headEnd type="none" w="med" len="med"/>
            <a:tailEnd type="stealth" w="med" len="med"/>
          </a:ln>
        </p:spPr>
      </p:cxnSp>
      <p:sp>
        <p:nvSpPr>
          <p:cNvPr id="19" name="Google Shape;1403;p46">
            <a:extLst>
              <a:ext uri="{FF2B5EF4-FFF2-40B4-BE49-F238E27FC236}">
                <a16:creationId xmlns:a16="http://schemas.microsoft.com/office/drawing/2014/main" id="{15F8812A-367C-4CC7-A724-3C9FDBCA9475}"/>
              </a:ext>
            </a:extLst>
          </p:cNvPr>
          <p:cNvSpPr/>
          <p:nvPr/>
        </p:nvSpPr>
        <p:spPr>
          <a:xfrm>
            <a:off x="5039774" y="1401965"/>
            <a:ext cx="3604826" cy="3248055"/>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rgbClr val="EFDAA3"/>
          </a:solidFill>
          <a:ln>
            <a:noFill/>
          </a:ln>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endParaRPr lang="he-IL" dirty="0">
              <a:solidFill>
                <a:schemeClr val="tx1">
                  <a:lumMod val="75000"/>
                  <a:lumOff val="25000"/>
                </a:schemeClr>
              </a:solidFill>
              <a:latin typeface="FbKapriza Bold" panose="02020603050405020304" pitchFamily="18" charset="-79"/>
              <a:cs typeface="FbKapriza Bold" panose="02020603050405020304" pitchFamily="18" charset="-79"/>
            </a:endParaRPr>
          </a:p>
          <a:p>
            <a:pPr marL="0" indent="0" algn="r" rtl="1">
              <a:lnSpc>
                <a:spcPct val="150000"/>
              </a:lnSpc>
              <a:buFont typeface="Wingdings 3" charset="2"/>
              <a:buNone/>
            </a:pPr>
            <a:r>
              <a:rPr lang="he-IL" dirty="0">
                <a:solidFill>
                  <a:schemeClr val="tx1">
                    <a:lumMod val="75000"/>
                    <a:lumOff val="25000"/>
                  </a:schemeClr>
                </a:solidFill>
                <a:latin typeface="FbKapriza Bold" panose="02020603050405020304" pitchFamily="18" charset="-79"/>
                <a:cs typeface="FbKapriza Bold" panose="02020603050405020304" pitchFamily="18" charset="-79"/>
              </a:rPr>
              <a:t>      </a:t>
            </a:r>
            <a:r>
              <a:rPr lang="he-IL" sz="2800" b="1" dirty="0">
                <a:solidFill>
                  <a:schemeClr val="tx1">
                    <a:lumMod val="75000"/>
                    <a:lumOff val="25000"/>
                  </a:schemeClr>
                </a:solidFill>
                <a:latin typeface="FbKapriza Bold" panose="02020603050405020304" pitchFamily="18" charset="-79"/>
                <a:cs typeface="FbKapriza Bold" panose="02020603050405020304" pitchFamily="18" charset="-79"/>
              </a:rPr>
              <a:t>1. בסוף ספר דברי הימים </a:t>
            </a:r>
          </a:p>
          <a:p>
            <a:pPr marL="0" indent="0" algn="r" rtl="1">
              <a:lnSpc>
                <a:spcPct val="150000"/>
              </a:lnSpc>
              <a:buFont typeface="Wingdings 3" charset="2"/>
              <a:buNone/>
            </a:pPr>
            <a:r>
              <a:rPr lang="he-IL" sz="2800" b="1" dirty="0">
                <a:solidFill>
                  <a:schemeClr val="tx1">
                    <a:lumMod val="75000"/>
                    <a:lumOff val="25000"/>
                  </a:schemeClr>
                </a:solidFill>
                <a:latin typeface="FbKapriza Bold" panose="02020603050405020304" pitchFamily="18" charset="-79"/>
                <a:cs typeface="FbKapriza Bold" panose="02020603050405020304" pitchFamily="18" charset="-79"/>
              </a:rPr>
              <a:t>    2. בפרק א בעזרא </a:t>
            </a:r>
          </a:p>
          <a:p>
            <a:pPr marL="0" indent="0" algn="r" rtl="1">
              <a:lnSpc>
                <a:spcPct val="150000"/>
              </a:lnSpc>
              <a:buFont typeface="Wingdings 3" charset="2"/>
              <a:buNone/>
            </a:pPr>
            <a:r>
              <a:rPr lang="he-IL" sz="2800" b="1" dirty="0">
                <a:solidFill>
                  <a:schemeClr val="tx1">
                    <a:lumMod val="75000"/>
                    <a:lumOff val="25000"/>
                  </a:schemeClr>
                </a:solidFill>
                <a:latin typeface="FbKapriza Bold" panose="02020603050405020304" pitchFamily="18" charset="-79"/>
                <a:cs typeface="FbKapriza Bold" panose="02020603050405020304" pitchFamily="18" charset="-79"/>
              </a:rPr>
              <a:t>     3. בפרק ו בעזרא בנוסח ארמי.</a:t>
            </a:r>
            <a:r>
              <a:rPr lang="he-IL" sz="2800" b="1" dirty="0">
                <a:solidFill>
                  <a:schemeClr val="bg1"/>
                </a:solidFill>
                <a:latin typeface="FbAvukado" panose="02020503050405020304" pitchFamily="18" charset="-79"/>
                <a:cs typeface="FbAvukado" panose="02020503050405020304" pitchFamily="18" charset="-79"/>
              </a:rPr>
              <a:t> </a:t>
            </a:r>
          </a:p>
          <a:p>
            <a:pPr marL="0" lvl="0" indent="0" algn="r" rtl="1">
              <a:spcBef>
                <a:spcPts val="0"/>
              </a:spcBef>
              <a:spcAft>
                <a:spcPts val="0"/>
              </a:spcAft>
              <a:buNone/>
            </a:pPr>
            <a:endParaRPr sz="2800" dirty="0">
              <a:latin typeface="FbKapriza Bold" panose="02020603050405020304" pitchFamily="18" charset="-79"/>
              <a:cs typeface="FbKapriza Bold" panose="02020603050405020304" pitchFamily="18" charset="-79"/>
            </a:endParaRPr>
          </a:p>
        </p:txBody>
      </p:sp>
      <p:sp>
        <p:nvSpPr>
          <p:cNvPr id="18" name="Google Shape;1404;p46">
            <a:extLst>
              <a:ext uri="{FF2B5EF4-FFF2-40B4-BE49-F238E27FC236}">
                <a16:creationId xmlns:a16="http://schemas.microsoft.com/office/drawing/2014/main" id="{A0A9A180-C7EC-496A-BEE4-061A6620963F}"/>
              </a:ext>
            </a:extLst>
          </p:cNvPr>
          <p:cNvSpPr/>
          <p:nvPr/>
        </p:nvSpPr>
        <p:spPr>
          <a:xfrm>
            <a:off x="5039774" y="1423506"/>
            <a:ext cx="3604826" cy="3092514"/>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963;p34">
            <a:extLst>
              <a:ext uri="{FF2B5EF4-FFF2-40B4-BE49-F238E27FC236}">
                <a16:creationId xmlns:a16="http://schemas.microsoft.com/office/drawing/2014/main" id="{40BC5141-FFBF-4BC8-BE39-3779F9BF0826}"/>
              </a:ext>
            </a:extLst>
          </p:cNvPr>
          <p:cNvCxnSpPr>
            <a:cxnSpLocks/>
          </p:cNvCxnSpPr>
          <p:nvPr/>
        </p:nvCxnSpPr>
        <p:spPr>
          <a:xfrm>
            <a:off x="2890574" y="2824731"/>
            <a:ext cx="2149200" cy="17700"/>
          </a:xfrm>
          <a:prstGeom prst="straightConnector1">
            <a:avLst/>
          </a:prstGeom>
          <a:noFill/>
          <a:ln w="76200" cap="flat" cmpd="sng">
            <a:solidFill>
              <a:schemeClr val="dk2"/>
            </a:solidFill>
            <a:prstDash val="dash"/>
            <a:round/>
            <a:headEnd type="none" w="med" len="med"/>
            <a:tailEnd type="stealth" w="med" len="med"/>
          </a:ln>
        </p:spPr>
      </p:cxnSp>
      <p:cxnSp>
        <p:nvCxnSpPr>
          <p:cNvPr id="23" name="Google Shape;963;p34">
            <a:extLst>
              <a:ext uri="{FF2B5EF4-FFF2-40B4-BE49-F238E27FC236}">
                <a16:creationId xmlns:a16="http://schemas.microsoft.com/office/drawing/2014/main" id="{90DF393F-920E-4C3B-B0BC-848A34D93F67}"/>
              </a:ext>
            </a:extLst>
          </p:cNvPr>
          <p:cNvCxnSpPr>
            <a:cxnSpLocks/>
          </p:cNvCxnSpPr>
          <p:nvPr/>
        </p:nvCxnSpPr>
        <p:spPr>
          <a:xfrm>
            <a:off x="2785429" y="3463192"/>
            <a:ext cx="2149200" cy="17700"/>
          </a:xfrm>
          <a:prstGeom prst="straightConnector1">
            <a:avLst/>
          </a:prstGeom>
          <a:noFill/>
          <a:ln w="76200" cap="flat" cmpd="sng">
            <a:solidFill>
              <a:schemeClr val="dk2"/>
            </a:solidFill>
            <a:prstDash val="dash"/>
            <a:round/>
            <a:headEnd type="none" w="med" len="med"/>
            <a:tailEnd type="stealth" w="med" len="med"/>
          </a:ln>
        </p:spPr>
      </p:cxnSp>
      <p:pic>
        <p:nvPicPr>
          <p:cNvPr id="5122" name="Picture 2" descr="שיבת ציון – ויקיפדיה">
            <a:extLst>
              <a:ext uri="{FF2B5EF4-FFF2-40B4-BE49-F238E27FC236}">
                <a16:creationId xmlns:a16="http://schemas.microsoft.com/office/drawing/2014/main" id="{84B04DC3-4046-4622-8638-15682267A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57" y="1898342"/>
            <a:ext cx="3132808" cy="2142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3"/>
                                        </p:tgtEl>
                                        <p:attrNameLst>
                                          <p:attrName>style.visibility</p:attrName>
                                        </p:attrNameLst>
                                      </p:cBhvr>
                                      <p:to>
                                        <p:strVal val="visible"/>
                                      </p:to>
                                    </p:set>
                                    <p:anim calcmode="lin" valueType="num">
                                      <p:cBhvr additive="base">
                                        <p:cTn id="13" dur="500" fill="hold"/>
                                        <p:tgtEl>
                                          <p:spTgt spid="963"/>
                                        </p:tgtEl>
                                        <p:attrNameLst>
                                          <p:attrName>ppt_x</p:attrName>
                                        </p:attrNameLst>
                                      </p:cBhvr>
                                      <p:tavLst>
                                        <p:tav tm="0">
                                          <p:val>
                                            <p:strVal val="#ppt_x"/>
                                          </p:val>
                                        </p:tav>
                                        <p:tav tm="100000">
                                          <p:val>
                                            <p:strVal val="#ppt_x"/>
                                          </p:val>
                                        </p:tav>
                                      </p:tavLst>
                                    </p:anim>
                                    <p:anim calcmode="lin" valueType="num">
                                      <p:cBhvr additive="base">
                                        <p:cTn id="14" dur="500" fill="hold"/>
                                        <p:tgtEl>
                                          <p:spTgt spid="9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418675"/>
            <a:ext cx="6102118" cy="755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he-IL" sz="42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1. הצהרת כורש בדברי הימים:</a:t>
            </a:r>
            <a:endParaRPr dirty="0"/>
          </a:p>
        </p:txBody>
      </p:sp>
      <p:pic>
        <p:nvPicPr>
          <p:cNvPr id="981" name="Google Shape;981;p35"/>
          <p:cNvPicPr preferRelativeResize="0"/>
          <p:nvPr/>
        </p:nvPicPr>
        <p:blipFill rotWithShape="1">
          <a:blip r:embed="rId3">
            <a:alphaModFix/>
          </a:blip>
          <a:srcRect l="30890"/>
          <a:stretch/>
        </p:blipFill>
        <p:spPr>
          <a:xfrm>
            <a:off x="5336573" y="1504633"/>
            <a:ext cx="2735341" cy="2638630"/>
          </a:xfrm>
          <a:prstGeom prst="rect">
            <a:avLst/>
          </a:prstGeom>
          <a:ln>
            <a:noFill/>
          </a:ln>
          <a:effectLst>
            <a:softEdge rad="112500"/>
          </a:effectLst>
        </p:spPr>
      </p:pic>
      <p:sp>
        <p:nvSpPr>
          <p:cNvPr id="982" name="Google Shape;982;p35"/>
          <p:cNvSpPr txBox="1">
            <a:spLocks noGrp="1"/>
          </p:cNvSpPr>
          <p:nvPr>
            <p:ph type="subTitle" idx="1"/>
          </p:nvPr>
        </p:nvSpPr>
        <p:spPr>
          <a:xfrm>
            <a:off x="1072086" y="1218557"/>
            <a:ext cx="3216600" cy="2385139"/>
          </a:xfrm>
          <a:prstGeom prst="rect">
            <a:avLst/>
          </a:prstGeom>
        </p:spPr>
        <p:txBody>
          <a:bodyPr spcFirstLastPara="1" wrap="square" lIns="91425" tIns="91425" rIns="91425" bIns="91425" anchor="t" anchorCtr="0">
            <a:noAutofit/>
          </a:bodyPr>
          <a:lstStyle/>
          <a:p>
            <a:pPr marL="0" lvl="0" indent="0" algn="r" rtl="1"/>
            <a:r>
              <a:rPr lang="he-IL" sz="1800" dirty="0">
                <a:latin typeface="FbBejerano Bold" panose="02020803050405020304" pitchFamily="18" charset="-79"/>
                <a:cs typeface="FbBejerano Bold" panose="02020803050405020304" pitchFamily="18" charset="-79"/>
              </a:rPr>
              <a:t>וּבִשְׁנַת אַחַת לְכוֹרֶשׁ מֶלֶךְ פָּרַס לִכְלוֹת דְּבַר ה' בְּפִי יִרְמְיָהוּ הֵעִיר ה' אֶת רוּחַ כּוֹרֶשׁ מֶלֶךְ פָּרַס וַיַּעֲבֶר קוֹל בְּכָל  מַלְכוּתוֹ וְגַם בְּמִכְתָּב </a:t>
            </a:r>
            <a:r>
              <a:rPr lang="he-IL" sz="1800" dirty="0" err="1">
                <a:latin typeface="FbBejerano Bold" panose="02020803050405020304" pitchFamily="18" charset="-79"/>
                <a:cs typeface="FbBejerano Bold" panose="02020803050405020304" pitchFamily="18" charset="-79"/>
              </a:rPr>
              <a:t>לֵאמֹר</a:t>
            </a:r>
            <a:r>
              <a:rPr lang="he-IL" sz="1800" dirty="0">
                <a:latin typeface="FbBejerano Bold" panose="02020803050405020304" pitchFamily="18" charset="-79"/>
                <a:cs typeface="FbBejerano Bold" panose="02020803050405020304" pitchFamily="18" charset="-79"/>
              </a:rPr>
              <a:t>: כֹּה אָמַר כּוֹרֶשׁ מֶלֶךְ פָּרַס כָּל מַמְלְכוֹת הָאָרֶץ נָתַן לִי </a:t>
            </a:r>
            <a:r>
              <a:rPr lang="he-IL" sz="18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ה' </a:t>
            </a:r>
            <a:r>
              <a:rPr lang="he-IL" sz="1800" dirty="0" err="1">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אֱלֹהֵי</a:t>
            </a:r>
            <a:r>
              <a:rPr lang="he-IL" sz="18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 הַשָּׁמַיִם וְהוּא פָקַד עָלַי לִבְנוֹת לוֹ בַיִת בִּירוּשָׁלִַם אֲשֶׁר בִּיהוּדָה מִי בָכֶם מִכָּל עַמּוֹ ה' </a:t>
            </a:r>
            <a:r>
              <a:rPr lang="he-IL" sz="1800" dirty="0" err="1">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אֱלֹהָיו</a:t>
            </a:r>
            <a:r>
              <a:rPr lang="he-IL" sz="18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 עִמּוֹ וְיָעַל</a:t>
            </a:r>
            <a:r>
              <a:rPr lang="he-IL" sz="1800" dirty="0">
                <a:latin typeface="FbBejerano Bold" panose="02020803050405020304" pitchFamily="18" charset="-79"/>
                <a:cs typeface="FbBejerano Bold" panose="02020803050405020304" pitchFamily="18" charset="-79"/>
              </a:rPr>
              <a:t>:</a:t>
            </a:r>
          </a:p>
          <a:p>
            <a:pPr marL="0" lvl="0" indent="0" rtl="1"/>
            <a:r>
              <a:rPr lang="he-IL" sz="1800" dirty="0">
                <a:latin typeface="FbBejerano Bold" panose="02020803050405020304" pitchFamily="18" charset="-79"/>
                <a:cs typeface="FbBejerano Bold" panose="02020803050405020304" pitchFamily="18" charset="-79"/>
              </a:rPr>
              <a:t> </a:t>
            </a:r>
            <a:r>
              <a:rPr lang="he-IL" dirty="0">
                <a:latin typeface="FbBejerano Bold" panose="02020803050405020304" pitchFamily="18" charset="-79"/>
                <a:cs typeface="FbBejerano Bold" panose="02020803050405020304" pitchFamily="18" charset="-79"/>
              </a:rPr>
              <a:t>(דה"ב לו, </a:t>
            </a:r>
            <a:r>
              <a:rPr lang="he-IL" dirty="0" err="1">
                <a:latin typeface="FbBejerano Bold" panose="02020803050405020304" pitchFamily="18" charset="-79"/>
                <a:cs typeface="FbBejerano Bold" panose="02020803050405020304" pitchFamily="18" charset="-79"/>
              </a:rPr>
              <a:t>כב-כג</a:t>
            </a:r>
            <a:r>
              <a:rPr lang="he-IL" dirty="0">
                <a:latin typeface="FbBejerano Bold" panose="02020803050405020304" pitchFamily="18" charset="-79"/>
                <a:cs typeface="FbBejerano Bold" panose="02020803050405020304" pitchFamily="18" charset="-79"/>
              </a:rPr>
              <a:t>)</a:t>
            </a:r>
          </a:p>
          <a:p>
            <a:pPr marL="0" lvl="0" indent="0" algn="r" rtl="1">
              <a:spcBef>
                <a:spcPts val="0"/>
              </a:spcBef>
              <a:spcAft>
                <a:spcPts val="0"/>
              </a:spcAft>
              <a:buNone/>
            </a:pPr>
            <a:endParaRPr dirty="0"/>
          </a:p>
        </p:txBody>
      </p:sp>
      <p:pic>
        <p:nvPicPr>
          <p:cNvPr id="2" name="תמונה 1">
            <a:extLst>
              <a:ext uri="{FF2B5EF4-FFF2-40B4-BE49-F238E27FC236}">
                <a16:creationId xmlns:a16="http://schemas.microsoft.com/office/drawing/2014/main" id="{C35E643C-CDCD-45C3-828E-39A5CE421EFB}"/>
              </a:ext>
            </a:extLst>
          </p:cNvPr>
          <p:cNvPicPr>
            <a:picLocks noChangeAspect="1"/>
          </p:cNvPicPr>
          <p:nvPr/>
        </p:nvPicPr>
        <p:blipFill>
          <a:blip r:embed="rId4"/>
          <a:stretch>
            <a:fillRect/>
          </a:stretch>
        </p:blipFill>
        <p:spPr>
          <a:xfrm rot="19778181">
            <a:off x="6981616" y="2689050"/>
            <a:ext cx="725487" cy="963251"/>
          </a:xfrm>
          <a:prstGeom prst="rect">
            <a:avLst/>
          </a:prstGeom>
        </p:spPr>
      </p:pic>
      <p:sp>
        <p:nvSpPr>
          <p:cNvPr id="7" name="Google Shape;982;p35">
            <a:extLst>
              <a:ext uri="{FF2B5EF4-FFF2-40B4-BE49-F238E27FC236}">
                <a16:creationId xmlns:a16="http://schemas.microsoft.com/office/drawing/2014/main" id="{97A7FA9C-4958-4C6A-83F8-D1FC5E09B11B}"/>
              </a:ext>
            </a:extLst>
          </p:cNvPr>
          <p:cNvSpPr txBox="1">
            <a:spLocks/>
          </p:cNvSpPr>
          <p:nvPr/>
        </p:nvSpPr>
        <p:spPr>
          <a:xfrm>
            <a:off x="755399" y="3715640"/>
            <a:ext cx="3849974" cy="855247"/>
          </a:xfrm>
          <a:custGeom>
            <a:avLst/>
            <a:gdLst>
              <a:gd name="connsiteX0" fmla="*/ 0 w 3849974"/>
              <a:gd name="connsiteY0" fmla="*/ 0 h 855247"/>
              <a:gd name="connsiteX1" fmla="*/ 3849974 w 3849974"/>
              <a:gd name="connsiteY1" fmla="*/ 0 h 855247"/>
              <a:gd name="connsiteX2" fmla="*/ 3849974 w 3849974"/>
              <a:gd name="connsiteY2" fmla="*/ 855247 h 855247"/>
              <a:gd name="connsiteX3" fmla="*/ 0 w 3849974"/>
              <a:gd name="connsiteY3" fmla="*/ 855247 h 855247"/>
              <a:gd name="connsiteX4" fmla="*/ 0 w 3849974"/>
              <a:gd name="connsiteY4" fmla="*/ 0 h 85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974" h="855247" extrusionOk="0">
                <a:moveTo>
                  <a:pt x="0" y="0"/>
                </a:moveTo>
                <a:cubicBezTo>
                  <a:pt x="1116760" y="167661"/>
                  <a:pt x="3190581" y="120161"/>
                  <a:pt x="3849974" y="0"/>
                </a:cubicBezTo>
                <a:cubicBezTo>
                  <a:pt x="3776608" y="182545"/>
                  <a:pt x="3816301" y="608176"/>
                  <a:pt x="3849974" y="855247"/>
                </a:cubicBezTo>
                <a:cubicBezTo>
                  <a:pt x="3271540" y="826272"/>
                  <a:pt x="800673" y="710942"/>
                  <a:pt x="0" y="855247"/>
                </a:cubicBezTo>
                <a:cubicBezTo>
                  <a:pt x="30653" y="767878"/>
                  <a:pt x="-71234" y="269148"/>
                  <a:pt x="0" y="0"/>
                </a:cubicBezTo>
                <a:close/>
              </a:path>
            </a:pathLst>
          </a:custGeom>
          <a:noFill/>
          <a:ln>
            <a:solidFill>
              <a:schemeClr val="tx1"/>
            </a:solidFill>
            <a:extLst>
              <a:ext uri="{C807C97D-BFC1-408E-A445-0C87EB9F89A2}">
                <ask:lineSketchStyleProps xmlns:ask="http://schemas.microsoft.com/office/drawing/2018/sketchyshapes" xmlns="" sd="3870128331">
                  <a:prstGeom prst="rect">
                    <a:avLst/>
                  </a:prstGeom>
                  <ask:type>
                    <ask:lineSketchCurved/>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lgn="r" rtl="1"/>
            <a:r>
              <a:rPr lang="he-IL" sz="1600" dirty="0">
                <a:latin typeface="FbKapriza Regular" panose="02020603050405020304" pitchFamily="18" charset="-79"/>
                <a:cs typeface="FbKapriza Regular" panose="02020603050405020304" pitchFamily="18" charset="-79"/>
              </a:rPr>
              <a:t>בספר דברי הימים מופיע רק חלקה הראשון של הצהרת כורש,</a:t>
            </a:r>
          </a:p>
          <a:p>
            <a:pPr marL="0" indent="0" algn="r" rtl="1"/>
            <a:r>
              <a:rPr lang="he-IL" sz="1600" dirty="0">
                <a:latin typeface="FbKapriza Regular" panose="02020603050405020304" pitchFamily="18" charset="-79"/>
                <a:cs typeface="FbKapriza Regular" panose="02020603050405020304" pitchFamily="18" charset="-79"/>
              </a:rPr>
              <a:t> ומטרתה לסיים את דברי הימים (המתחילים באדם הראשון)</a:t>
            </a:r>
          </a:p>
          <a:p>
            <a:pPr marL="0" indent="0" algn="r" rtl="1"/>
            <a:r>
              <a:rPr lang="he-IL" sz="1600" dirty="0">
                <a:latin typeface="FbKapriza Regular" panose="02020603050405020304" pitchFamily="18" charset="-79"/>
                <a:cs typeface="FbKapriza Regular" panose="02020603050405020304" pitchFamily="18" charset="-79"/>
              </a:rPr>
              <a:t> בהתחלה החדשה של ימי בית שני. </a:t>
            </a:r>
            <a:endParaRPr lang="he-IL" dirty="0">
              <a:latin typeface="FbKapriza Regular" panose="02020603050405020304" pitchFamily="18" charset="-79"/>
              <a:cs typeface="FbKapriza Regular" panose="02020603050405020304" pitchFamily="18" charset="-79"/>
            </a:endParaRPr>
          </a:p>
        </p:txBody>
      </p:sp>
      <p:pic>
        <p:nvPicPr>
          <p:cNvPr id="8" name="Google Shape;1258;p48">
            <a:extLst>
              <a:ext uri="{FF2B5EF4-FFF2-40B4-BE49-F238E27FC236}">
                <a16:creationId xmlns:a16="http://schemas.microsoft.com/office/drawing/2014/main" id="{CF523498-A81F-4C28-BFA8-C2D887F8F776}"/>
              </a:ext>
            </a:extLst>
          </p:cNvPr>
          <p:cNvPicPr preferRelativeResize="0"/>
          <p:nvPr/>
        </p:nvPicPr>
        <p:blipFill>
          <a:blip r:embed="rId5">
            <a:alphaModFix/>
          </a:blip>
          <a:stretch>
            <a:fillRect/>
          </a:stretch>
        </p:blipFill>
        <p:spPr>
          <a:xfrm>
            <a:off x="7255129" y="358950"/>
            <a:ext cx="729977" cy="6999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418675"/>
            <a:ext cx="6102118" cy="755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he-IL" sz="42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2. תחילת ספר עזרא:</a:t>
            </a:r>
            <a:endParaRPr dirty="0"/>
          </a:p>
        </p:txBody>
      </p:sp>
      <p:pic>
        <p:nvPicPr>
          <p:cNvPr id="981" name="Google Shape;981;p35"/>
          <p:cNvPicPr preferRelativeResize="0"/>
          <p:nvPr/>
        </p:nvPicPr>
        <p:blipFill rotWithShape="1">
          <a:blip r:embed="rId3">
            <a:alphaModFix/>
          </a:blip>
          <a:srcRect l="30890"/>
          <a:stretch/>
        </p:blipFill>
        <p:spPr>
          <a:xfrm>
            <a:off x="5586517" y="1552789"/>
            <a:ext cx="2735341" cy="2638630"/>
          </a:xfrm>
          <a:prstGeom prst="rect">
            <a:avLst/>
          </a:prstGeom>
          <a:ln>
            <a:noFill/>
          </a:ln>
          <a:effectLst>
            <a:softEdge rad="112500"/>
          </a:effectLst>
        </p:spPr>
      </p:pic>
      <p:sp>
        <p:nvSpPr>
          <p:cNvPr id="982" name="Google Shape;982;p35"/>
          <p:cNvSpPr txBox="1">
            <a:spLocks noGrp="1"/>
          </p:cNvSpPr>
          <p:nvPr>
            <p:ph type="subTitle" idx="1"/>
          </p:nvPr>
        </p:nvSpPr>
        <p:spPr>
          <a:xfrm>
            <a:off x="587945" y="2274876"/>
            <a:ext cx="4531953" cy="2449949"/>
          </a:xfrm>
          <a:prstGeom prst="rect">
            <a:avLst/>
          </a:prstGeom>
        </p:spPr>
        <p:txBody>
          <a:bodyPr spcFirstLastPara="1" wrap="square" lIns="91425" tIns="91425" rIns="91425" bIns="91425" anchor="ctr" anchorCtr="0">
            <a:noAutofit/>
          </a:bodyPr>
          <a:lstStyle/>
          <a:p>
            <a:pPr marL="0" indent="0" algn="r"/>
            <a:r>
              <a:rPr lang="he-IL" sz="1800" dirty="0">
                <a:latin typeface="FbBejerano Bold" panose="02020803050405020304" pitchFamily="18" charset="-79"/>
                <a:cs typeface="FbBejerano Bold" panose="02020803050405020304" pitchFamily="18" charset="-79"/>
              </a:rPr>
              <a:t>וּבִשְׁנַת אַחַת לְכוֹרֶשׁ מֶלֶךְ פָּרַס לִכְלוֹת דְּבַר ה' מִפִּי יִרְמְיָה הֵעִיר ה' אֶת רוּחַ כֹּרֶשׁ מֶלֶךְ פָּרַס וַיַּעֲבֶר קוֹל בְּכָל  מַלְכוּתוֹ וְגַם בְּמִכְתָּב </a:t>
            </a:r>
            <a:r>
              <a:rPr lang="he-IL" sz="1800" dirty="0" err="1">
                <a:latin typeface="FbBejerano Bold" panose="02020803050405020304" pitchFamily="18" charset="-79"/>
                <a:cs typeface="FbBejerano Bold" panose="02020803050405020304" pitchFamily="18" charset="-79"/>
              </a:rPr>
              <a:t>לֵאמֹר</a:t>
            </a:r>
            <a:r>
              <a:rPr lang="he-IL" sz="1800" dirty="0">
                <a:latin typeface="FbBejerano Bold" panose="02020803050405020304" pitchFamily="18" charset="-79"/>
                <a:cs typeface="FbBejerano Bold" panose="02020803050405020304" pitchFamily="18" charset="-79"/>
              </a:rPr>
              <a:t>: כֹּה אָמַר כֹּרֶשׁ מֶלֶךְ פָּרַס כֹּל מַמְלְכוֹת הָאָרֶץ נָתַן לִי ה' </a:t>
            </a:r>
            <a:r>
              <a:rPr lang="he-IL" sz="1800" dirty="0" err="1">
                <a:latin typeface="FbBejerano Bold" panose="02020803050405020304" pitchFamily="18" charset="-79"/>
                <a:cs typeface="FbBejerano Bold" panose="02020803050405020304" pitchFamily="18" charset="-79"/>
              </a:rPr>
              <a:t>אֱלֹהֵי</a:t>
            </a:r>
            <a:r>
              <a:rPr lang="he-IL" sz="1800" dirty="0">
                <a:latin typeface="FbBejerano Bold" panose="02020803050405020304" pitchFamily="18" charset="-79"/>
                <a:cs typeface="FbBejerano Bold" panose="02020803050405020304" pitchFamily="18" charset="-79"/>
              </a:rPr>
              <a:t> הַשָּׁמָיִם וְהוּא פָקַד עָלַי לִבְנוֹת לוֹ בַיִת בִּירוּשָׁלִַם אֲשֶׁר  בִּיהוּדָה: מִי בָכֶם מִכָּל עַמּוֹ יְהִי </a:t>
            </a:r>
            <a:r>
              <a:rPr lang="he-IL" sz="1800" dirty="0" err="1">
                <a:latin typeface="FbBejerano Bold" panose="02020803050405020304" pitchFamily="18" charset="-79"/>
                <a:cs typeface="FbBejerano Bold" panose="02020803050405020304" pitchFamily="18" charset="-79"/>
              </a:rPr>
              <a:t>אֱלֹהָיו</a:t>
            </a:r>
            <a:r>
              <a:rPr lang="he-IL" sz="1800" dirty="0">
                <a:latin typeface="FbBejerano Bold" panose="02020803050405020304" pitchFamily="18" charset="-79"/>
                <a:cs typeface="FbBejerano Bold" panose="02020803050405020304" pitchFamily="18" charset="-79"/>
              </a:rPr>
              <a:t> עִמּוֹ וְיַעַל</a:t>
            </a:r>
            <a:r>
              <a:rPr lang="en-US" sz="1800" dirty="0">
                <a:latin typeface="FbBejerano Bold" panose="02020803050405020304" pitchFamily="18" charset="-79"/>
                <a:cs typeface="FbBejerano Bold" panose="02020803050405020304" pitchFamily="18" charset="-79"/>
              </a:rPr>
              <a:t> </a:t>
            </a:r>
            <a:r>
              <a:rPr lang="he-IL" sz="1800" dirty="0">
                <a:latin typeface="FbBejerano Bold" panose="02020803050405020304" pitchFamily="18" charset="-79"/>
                <a:cs typeface="FbBejerano Bold" panose="02020803050405020304" pitchFamily="18" charset="-79"/>
              </a:rPr>
              <a:t>לִירוּשָׁלִַם אֲשֶׁר בִּיהוּדָה </a:t>
            </a:r>
            <a:r>
              <a:rPr lang="he-IL" sz="1800" dirty="0" err="1">
                <a:latin typeface="FbBejerano Bold" panose="02020803050405020304" pitchFamily="18" charset="-79"/>
                <a:cs typeface="FbBejerano Bold" panose="02020803050405020304" pitchFamily="18" charset="-79"/>
              </a:rPr>
              <a:t>וְיִבֶן</a:t>
            </a:r>
            <a:r>
              <a:rPr lang="he-IL" sz="1800" dirty="0">
                <a:latin typeface="FbBejerano Bold" panose="02020803050405020304" pitchFamily="18" charset="-79"/>
                <a:cs typeface="FbBejerano Bold" panose="02020803050405020304" pitchFamily="18" charset="-79"/>
              </a:rPr>
              <a:t> אֶת בֵּית ה' </a:t>
            </a:r>
            <a:r>
              <a:rPr lang="he-IL" sz="1800" dirty="0" err="1">
                <a:latin typeface="FbBejerano Bold" panose="02020803050405020304" pitchFamily="18" charset="-79"/>
                <a:cs typeface="FbBejerano Bold" panose="02020803050405020304" pitchFamily="18" charset="-79"/>
              </a:rPr>
              <a:t>אֱלֹהֵי</a:t>
            </a:r>
            <a:r>
              <a:rPr lang="he-IL" sz="1800" dirty="0">
                <a:latin typeface="FbBejerano Bold" panose="02020803050405020304" pitchFamily="18" charset="-79"/>
                <a:cs typeface="FbBejerano Bold" panose="02020803050405020304" pitchFamily="18" charset="-79"/>
              </a:rPr>
              <a:t> יִשְׂרָאֵל הוּא </a:t>
            </a:r>
            <a:r>
              <a:rPr lang="he-IL" sz="1800" dirty="0" err="1">
                <a:latin typeface="FbBejerano Bold" panose="02020803050405020304" pitchFamily="18" charset="-79"/>
                <a:cs typeface="FbBejerano Bold" panose="02020803050405020304" pitchFamily="18" charset="-79"/>
              </a:rPr>
              <a:t>הָאֱלֹהִים</a:t>
            </a:r>
            <a:r>
              <a:rPr lang="he-IL" sz="1800" dirty="0">
                <a:latin typeface="FbBejerano Bold" panose="02020803050405020304" pitchFamily="18" charset="-79"/>
                <a:cs typeface="FbBejerano Bold" panose="02020803050405020304" pitchFamily="18" charset="-79"/>
              </a:rPr>
              <a:t> אֲשֶׁר  בִּירוּשָׁלִָם: וְכָל הַנִּשְׁאָר מִכָּל </a:t>
            </a:r>
            <a:r>
              <a:rPr lang="he-IL" sz="1800" dirty="0" err="1">
                <a:latin typeface="FbBejerano Bold" panose="02020803050405020304" pitchFamily="18" charset="-79"/>
                <a:cs typeface="FbBejerano Bold" panose="02020803050405020304" pitchFamily="18" charset="-79"/>
              </a:rPr>
              <a:t>הַמְּקֹמוֹת</a:t>
            </a:r>
            <a:r>
              <a:rPr lang="he-IL" sz="1800" dirty="0">
                <a:latin typeface="FbBejerano Bold" panose="02020803050405020304" pitchFamily="18" charset="-79"/>
                <a:cs typeface="FbBejerano Bold" panose="02020803050405020304" pitchFamily="18" charset="-79"/>
              </a:rPr>
              <a:t> אֲשֶׁר הוּא גָר שָׁם </a:t>
            </a:r>
            <a:r>
              <a:rPr lang="he-IL" sz="1800" dirty="0" err="1">
                <a:latin typeface="FbBejerano Bold" panose="02020803050405020304" pitchFamily="18" charset="-79"/>
                <a:cs typeface="FbBejerano Bold" panose="02020803050405020304" pitchFamily="18" charset="-79"/>
              </a:rPr>
              <a:t>יְנַשְּׂאוּהו</a:t>
            </a:r>
            <a:r>
              <a:rPr lang="he-IL" sz="1800" dirty="0">
                <a:latin typeface="FbBejerano Bold" panose="02020803050405020304" pitchFamily="18" charset="-79"/>
                <a:cs typeface="FbBejerano Bold" panose="02020803050405020304" pitchFamily="18" charset="-79"/>
              </a:rPr>
              <a:t>ּ אַנְשֵׁי מְקֹמוֹ בְּכֶסֶף וּבְזָהָב וּבִרְכוּשׁ וּבִבְהֵמָה עִם הַנְּדָבָה לְבֵית </a:t>
            </a:r>
            <a:r>
              <a:rPr lang="he-IL" sz="1800" dirty="0" err="1">
                <a:latin typeface="FbBejerano Bold" panose="02020803050405020304" pitchFamily="18" charset="-79"/>
                <a:cs typeface="FbBejerano Bold" panose="02020803050405020304" pitchFamily="18" charset="-79"/>
              </a:rPr>
              <a:t>הָאֱלֹהִים</a:t>
            </a:r>
            <a:r>
              <a:rPr lang="he-IL" sz="1800" dirty="0">
                <a:latin typeface="FbBejerano Bold" panose="02020803050405020304" pitchFamily="18" charset="-79"/>
                <a:cs typeface="FbBejerano Bold" panose="02020803050405020304" pitchFamily="18" charset="-79"/>
              </a:rPr>
              <a:t> אֲשֶׁר בִּירוּשָׁלִָם </a:t>
            </a:r>
            <a:r>
              <a:rPr lang="he-IL" dirty="0">
                <a:latin typeface="FbBejerano Bold" panose="02020803050405020304" pitchFamily="18" charset="-79"/>
                <a:cs typeface="FbBejerano Bold" panose="02020803050405020304" pitchFamily="18" charset="-79"/>
              </a:rPr>
              <a:t>(עזרא א )</a:t>
            </a:r>
            <a:endParaRPr lang="en-US" dirty="0">
              <a:latin typeface="FbBejerano Bold" panose="02020803050405020304" pitchFamily="18" charset="-79"/>
              <a:cs typeface="FbBejerano Bold" panose="02020803050405020304" pitchFamily="18" charset="-79"/>
            </a:endParaRPr>
          </a:p>
          <a:p>
            <a:pPr marL="0" lvl="0" indent="0" algn="r" rtl="1">
              <a:spcBef>
                <a:spcPts val="0"/>
              </a:spcBef>
              <a:spcAft>
                <a:spcPts val="0"/>
              </a:spcAft>
              <a:buNone/>
            </a:pPr>
            <a:endParaRPr dirty="0"/>
          </a:p>
        </p:txBody>
      </p:sp>
      <p:pic>
        <p:nvPicPr>
          <p:cNvPr id="2" name="תמונה 1">
            <a:extLst>
              <a:ext uri="{FF2B5EF4-FFF2-40B4-BE49-F238E27FC236}">
                <a16:creationId xmlns:a16="http://schemas.microsoft.com/office/drawing/2014/main" id="{C35E643C-CDCD-45C3-828E-39A5CE421EFB}"/>
              </a:ext>
            </a:extLst>
          </p:cNvPr>
          <p:cNvPicPr>
            <a:picLocks noChangeAspect="1"/>
          </p:cNvPicPr>
          <p:nvPr/>
        </p:nvPicPr>
        <p:blipFill>
          <a:blip r:embed="rId4"/>
          <a:stretch>
            <a:fillRect/>
          </a:stretch>
        </p:blipFill>
        <p:spPr>
          <a:xfrm rot="19778181">
            <a:off x="7244434" y="2689049"/>
            <a:ext cx="725487" cy="963251"/>
          </a:xfrm>
          <a:prstGeom prst="rect">
            <a:avLst/>
          </a:prstGeom>
        </p:spPr>
      </p:pic>
      <p:sp>
        <p:nvSpPr>
          <p:cNvPr id="7" name="Google Shape;982;p35">
            <a:extLst>
              <a:ext uri="{FF2B5EF4-FFF2-40B4-BE49-F238E27FC236}">
                <a16:creationId xmlns:a16="http://schemas.microsoft.com/office/drawing/2014/main" id="{97A7FA9C-4958-4C6A-83F8-D1FC5E09B11B}"/>
              </a:ext>
            </a:extLst>
          </p:cNvPr>
          <p:cNvSpPr txBox="1">
            <a:spLocks/>
          </p:cNvSpPr>
          <p:nvPr/>
        </p:nvSpPr>
        <p:spPr>
          <a:xfrm>
            <a:off x="928935" y="1252438"/>
            <a:ext cx="3849974" cy="855247"/>
          </a:xfrm>
          <a:custGeom>
            <a:avLst/>
            <a:gdLst>
              <a:gd name="connsiteX0" fmla="*/ 0 w 3849974"/>
              <a:gd name="connsiteY0" fmla="*/ 0 h 855247"/>
              <a:gd name="connsiteX1" fmla="*/ 3849974 w 3849974"/>
              <a:gd name="connsiteY1" fmla="*/ 0 h 855247"/>
              <a:gd name="connsiteX2" fmla="*/ 3849974 w 3849974"/>
              <a:gd name="connsiteY2" fmla="*/ 855247 h 855247"/>
              <a:gd name="connsiteX3" fmla="*/ 0 w 3849974"/>
              <a:gd name="connsiteY3" fmla="*/ 855247 h 855247"/>
              <a:gd name="connsiteX4" fmla="*/ 0 w 3849974"/>
              <a:gd name="connsiteY4" fmla="*/ 0 h 85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974" h="855247" extrusionOk="0">
                <a:moveTo>
                  <a:pt x="0" y="0"/>
                </a:moveTo>
                <a:cubicBezTo>
                  <a:pt x="1116760" y="167661"/>
                  <a:pt x="3190581" y="120161"/>
                  <a:pt x="3849974" y="0"/>
                </a:cubicBezTo>
                <a:cubicBezTo>
                  <a:pt x="3776608" y="182545"/>
                  <a:pt x="3816301" y="608176"/>
                  <a:pt x="3849974" y="855247"/>
                </a:cubicBezTo>
                <a:cubicBezTo>
                  <a:pt x="3271540" y="826272"/>
                  <a:pt x="800673" y="710942"/>
                  <a:pt x="0" y="855247"/>
                </a:cubicBezTo>
                <a:cubicBezTo>
                  <a:pt x="30653" y="767878"/>
                  <a:pt x="-71234" y="269148"/>
                  <a:pt x="0" y="0"/>
                </a:cubicBezTo>
                <a:close/>
              </a:path>
            </a:pathLst>
          </a:custGeom>
          <a:noFill/>
          <a:ln>
            <a:solidFill>
              <a:schemeClr val="tx1"/>
            </a:solidFill>
            <a:extLst>
              <a:ext uri="{C807C97D-BFC1-408E-A445-0C87EB9F89A2}">
                <ask:lineSketchStyleProps xmlns:ask="http://schemas.microsoft.com/office/drawing/2018/sketchyshapes" xmlns="" sd="3870128331">
                  <a:prstGeom prst="rect">
                    <a:avLst/>
                  </a:prstGeom>
                  <ask:type>
                    <ask:lineSketchCurved/>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lgn="ctr" rtl="1"/>
            <a:r>
              <a:rPr lang="he-IL" sz="2400" dirty="0">
                <a:latin typeface="FbKapriza Regular" panose="02020603050405020304" pitchFamily="18" charset="-79"/>
                <a:cs typeface="FbKapriza Regular" panose="02020603050405020304" pitchFamily="18" charset="-79"/>
              </a:rPr>
              <a:t>בתחילת ספר עזרא מביא הכתוב את הצהרת כורש במלואה:</a:t>
            </a:r>
            <a:endParaRPr lang="he-IL" sz="2000" dirty="0">
              <a:latin typeface="FbKapriza Regular" panose="02020603050405020304" pitchFamily="18" charset="-79"/>
              <a:cs typeface="FbKapriza Regular" panose="02020603050405020304" pitchFamily="18" charset="-79"/>
            </a:endParaRPr>
          </a:p>
        </p:txBody>
      </p:sp>
      <p:grpSp>
        <p:nvGrpSpPr>
          <p:cNvPr id="8" name="Google Shape;1029;p36">
            <a:extLst>
              <a:ext uri="{FF2B5EF4-FFF2-40B4-BE49-F238E27FC236}">
                <a16:creationId xmlns:a16="http://schemas.microsoft.com/office/drawing/2014/main" id="{164FC07D-A825-4753-9A5A-22F4CD9BDA80}"/>
              </a:ext>
            </a:extLst>
          </p:cNvPr>
          <p:cNvGrpSpPr/>
          <p:nvPr/>
        </p:nvGrpSpPr>
        <p:grpSpPr>
          <a:xfrm>
            <a:off x="992342" y="1680061"/>
            <a:ext cx="318006" cy="363922"/>
            <a:chOff x="-51708850" y="2305750"/>
            <a:chExt cx="278050" cy="318225"/>
          </a:xfrm>
        </p:grpSpPr>
        <p:sp>
          <p:nvSpPr>
            <p:cNvPr id="9" name="Google Shape;1030;p36">
              <a:extLst>
                <a:ext uri="{FF2B5EF4-FFF2-40B4-BE49-F238E27FC236}">
                  <a16:creationId xmlns:a16="http://schemas.microsoft.com/office/drawing/2014/main" id="{57226F09-0038-4D3F-A4A3-C2AD61827A1F}"/>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1;p36">
              <a:extLst>
                <a:ext uri="{FF2B5EF4-FFF2-40B4-BE49-F238E27FC236}">
                  <a16:creationId xmlns:a16="http://schemas.microsoft.com/office/drawing/2014/main" id="{48263ACF-D3B8-494B-9E64-EEA75756F84D}"/>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2;p36">
              <a:extLst>
                <a:ext uri="{FF2B5EF4-FFF2-40B4-BE49-F238E27FC236}">
                  <a16:creationId xmlns:a16="http://schemas.microsoft.com/office/drawing/2014/main" id="{8C0E0EEE-B626-482B-8198-FEAC0AE3BEC1}"/>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0083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A103A2-5BD1-4B07-899B-8CC41D17A102}"/>
              </a:ext>
            </a:extLst>
          </p:cNvPr>
          <p:cNvSpPr>
            <a:spLocks noGrp="1"/>
          </p:cNvSpPr>
          <p:nvPr>
            <p:ph type="title"/>
          </p:nvPr>
        </p:nvSpPr>
        <p:spPr/>
        <p:txBody>
          <a:bodyPr/>
          <a:lstStyle/>
          <a:p>
            <a:pPr rtl="1"/>
            <a:r>
              <a:rPr lang="he-IL" sz="36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2. תחילת ספר עזרא - פרק א':</a:t>
            </a:r>
            <a:endParaRPr lang="he-IL" sz="3600" dirty="0"/>
          </a:p>
        </p:txBody>
      </p:sp>
      <p:sp>
        <p:nvSpPr>
          <p:cNvPr id="3" name="מציין מיקום טקסט 2">
            <a:extLst>
              <a:ext uri="{FF2B5EF4-FFF2-40B4-BE49-F238E27FC236}">
                <a16:creationId xmlns:a16="http://schemas.microsoft.com/office/drawing/2014/main" id="{C675F0FC-A2DC-4368-A8BF-44654EA4168A}"/>
              </a:ext>
            </a:extLst>
          </p:cNvPr>
          <p:cNvSpPr>
            <a:spLocks noGrp="1"/>
          </p:cNvSpPr>
          <p:nvPr>
            <p:ph type="body" idx="1"/>
          </p:nvPr>
        </p:nvSpPr>
        <p:spPr>
          <a:xfrm>
            <a:off x="4511930" y="1152475"/>
            <a:ext cx="3946270" cy="3416400"/>
          </a:xfrm>
        </p:spPr>
        <p:txBody>
          <a:bodyPr/>
          <a:lstStyle/>
          <a:p>
            <a:pPr marL="152400" indent="0" algn="r">
              <a:buNone/>
            </a:pPr>
            <a:r>
              <a:rPr lang="he-IL" sz="1800" dirty="0">
                <a:latin typeface="FbBejerano Bold" panose="02020803050405020304" pitchFamily="18" charset="-79"/>
                <a:cs typeface="FbBejerano Bold" panose="02020803050405020304" pitchFamily="18" charset="-79"/>
              </a:rPr>
              <a:t>א וּבִשְׁנַת אַחַת, לְכוֹרֶשׁ מֶלֶךְ פָּרַס, לִכְלוֹת דְּבַר-ה', מִפִּי יִרְמְיָה:  הֵעִיר ה', אֶת-רוּחַ כֹּרֶשׁ מֶלֶךְ-פָּרַס, וַיַּעֲבֶר-קוֹל בְּכָל-מַלְכוּתוֹ, וְגַם-בְּמִכְתָּב </a:t>
            </a:r>
            <a:r>
              <a:rPr lang="he-IL" sz="1800" dirty="0" err="1">
                <a:latin typeface="FbBejerano Bold" panose="02020803050405020304" pitchFamily="18" charset="-79"/>
                <a:cs typeface="FbBejerano Bold" panose="02020803050405020304" pitchFamily="18" charset="-79"/>
              </a:rPr>
              <a:t>לֵאמֹר</a:t>
            </a:r>
            <a:r>
              <a:rPr lang="he-IL" sz="1800" dirty="0">
                <a:latin typeface="FbBejerano Bold" panose="02020803050405020304" pitchFamily="18" charset="-79"/>
                <a:cs typeface="FbBejerano Bold" panose="02020803050405020304" pitchFamily="18" charset="-79"/>
              </a:rPr>
              <a:t>.  </a:t>
            </a:r>
          </a:p>
          <a:p>
            <a:pPr marL="152400" indent="0" algn="r">
              <a:buNone/>
            </a:pPr>
            <a:r>
              <a:rPr lang="he-IL" sz="1800" dirty="0">
                <a:latin typeface="FbBejerano Bold" panose="02020803050405020304" pitchFamily="18" charset="-79"/>
                <a:cs typeface="FbBejerano Bold" panose="02020803050405020304" pitchFamily="18" charset="-79"/>
              </a:rPr>
              <a:t>ב כֹּה אָמַר, כֹּרֶשׁ מֶלֶךְ פָּרַס--כֹּל מַמְלְכוֹת הָאָרֶץ, נָתַן לִי ה' </a:t>
            </a:r>
            <a:r>
              <a:rPr lang="he-IL" sz="1800" dirty="0" err="1">
                <a:latin typeface="FbBejerano Bold" panose="02020803050405020304" pitchFamily="18" charset="-79"/>
                <a:cs typeface="FbBejerano Bold" panose="02020803050405020304" pitchFamily="18" charset="-79"/>
              </a:rPr>
              <a:t>אֱלֹהֵי</a:t>
            </a:r>
            <a:r>
              <a:rPr lang="he-IL" sz="1800" dirty="0">
                <a:latin typeface="FbBejerano Bold" panose="02020803050405020304" pitchFamily="18" charset="-79"/>
                <a:cs typeface="FbBejerano Bold" panose="02020803050405020304" pitchFamily="18" charset="-79"/>
              </a:rPr>
              <a:t> הַשָּׁמָיִם; וְהוּא-פָקַד עָלַי לִבְנוֹת-לוֹ בַיִת, בִּירוּשָׁלִַם אֲשֶׁר בִּיהוּדָה.  </a:t>
            </a:r>
          </a:p>
          <a:p>
            <a:pPr marL="152400" indent="0" algn="r">
              <a:buNone/>
            </a:pPr>
            <a:r>
              <a:rPr lang="he-IL" sz="1800" dirty="0">
                <a:latin typeface="FbBejerano Bold" panose="02020803050405020304" pitchFamily="18" charset="-79"/>
                <a:cs typeface="FbBejerano Bold" panose="02020803050405020304" pitchFamily="18" charset="-79"/>
              </a:rPr>
              <a:t>ג מִי-בָכֶם מִכָּל-עַמּוֹ, יְהִי </a:t>
            </a:r>
            <a:r>
              <a:rPr lang="he-IL" sz="1800" dirty="0" err="1">
                <a:latin typeface="FbBejerano Bold" panose="02020803050405020304" pitchFamily="18" charset="-79"/>
                <a:cs typeface="FbBejerano Bold" panose="02020803050405020304" pitchFamily="18" charset="-79"/>
              </a:rPr>
              <a:t>אֱלֹהָיו</a:t>
            </a:r>
            <a:r>
              <a:rPr lang="he-IL" sz="1800" dirty="0">
                <a:latin typeface="FbBejerano Bold" panose="02020803050405020304" pitchFamily="18" charset="-79"/>
                <a:cs typeface="FbBejerano Bold" panose="02020803050405020304" pitchFamily="18" charset="-79"/>
              </a:rPr>
              <a:t> עִמּוֹ, וְיַעַל, לִירוּשָׁלִַם אֲשֶׁר בִּיהוּדָה; </a:t>
            </a:r>
            <a:r>
              <a:rPr lang="he-IL" sz="1800" dirty="0" err="1">
                <a:latin typeface="FbBejerano Bold" panose="02020803050405020304" pitchFamily="18" charset="-79"/>
                <a:cs typeface="FbBejerano Bold" panose="02020803050405020304" pitchFamily="18" charset="-79"/>
              </a:rPr>
              <a:t>וְיִבֶן</a:t>
            </a:r>
            <a:r>
              <a:rPr lang="he-IL" sz="1800" dirty="0">
                <a:latin typeface="FbBejerano Bold" panose="02020803050405020304" pitchFamily="18" charset="-79"/>
                <a:cs typeface="FbBejerano Bold" panose="02020803050405020304" pitchFamily="18" charset="-79"/>
              </a:rPr>
              <a:t>, אֶת-בֵּית ה' </a:t>
            </a:r>
            <a:r>
              <a:rPr lang="he-IL" sz="1800" dirty="0" err="1">
                <a:latin typeface="FbBejerano Bold" panose="02020803050405020304" pitchFamily="18" charset="-79"/>
                <a:cs typeface="FbBejerano Bold" panose="02020803050405020304" pitchFamily="18" charset="-79"/>
              </a:rPr>
              <a:t>אֱלֹהֵי</a:t>
            </a:r>
            <a:r>
              <a:rPr lang="he-IL" sz="1800" dirty="0">
                <a:latin typeface="FbBejerano Bold" panose="02020803050405020304" pitchFamily="18" charset="-79"/>
                <a:cs typeface="FbBejerano Bold" panose="02020803050405020304" pitchFamily="18" charset="-79"/>
              </a:rPr>
              <a:t> יִשְׂרָאֵל--הוּא </a:t>
            </a:r>
            <a:r>
              <a:rPr lang="he-IL" sz="1800" dirty="0" err="1">
                <a:latin typeface="FbBejerano Bold" panose="02020803050405020304" pitchFamily="18" charset="-79"/>
                <a:cs typeface="FbBejerano Bold" panose="02020803050405020304" pitchFamily="18" charset="-79"/>
              </a:rPr>
              <a:t>הָאֱלֹהִים</a:t>
            </a:r>
            <a:r>
              <a:rPr lang="he-IL" sz="1800" dirty="0">
                <a:latin typeface="FbBejerano Bold" panose="02020803050405020304" pitchFamily="18" charset="-79"/>
                <a:cs typeface="FbBejerano Bold" panose="02020803050405020304" pitchFamily="18" charset="-79"/>
              </a:rPr>
              <a:t>, אֲשֶׁר בִּירוּשָׁלִָם.  </a:t>
            </a:r>
          </a:p>
          <a:p>
            <a:pPr marL="152400" indent="0" algn="r">
              <a:buNone/>
            </a:pPr>
            <a:r>
              <a:rPr lang="he-IL" sz="1800" dirty="0">
                <a:latin typeface="FbBejerano Bold" panose="02020803050405020304" pitchFamily="18" charset="-79"/>
                <a:cs typeface="FbBejerano Bold" panose="02020803050405020304" pitchFamily="18" charset="-79"/>
              </a:rPr>
              <a:t>ד וְכָל-הַנִּשְׁאָר, </a:t>
            </a:r>
            <a:r>
              <a:rPr lang="he-IL" sz="1800" dirty="0" err="1">
                <a:latin typeface="FbBejerano Bold" panose="02020803050405020304" pitchFamily="18" charset="-79"/>
                <a:cs typeface="FbBejerano Bold" panose="02020803050405020304" pitchFamily="18" charset="-79"/>
              </a:rPr>
              <a:t>מִכָּל-הַמְּקֹמוֹת</a:t>
            </a:r>
            <a:r>
              <a:rPr lang="he-IL" sz="1800" dirty="0">
                <a:latin typeface="FbBejerano Bold" panose="02020803050405020304" pitchFamily="18" charset="-79"/>
                <a:cs typeface="FbBejerano Bold" panose="02020803050405020304" pitchFamily="18" charset="-79"/>
              </a:rPr>
              <a:t> אֲשֶׁר הוּא גָר-שָׁם--</a:t>
            </a:r>
            <a:r>
              <a:rPr lang="he-IL" sz="1800" dirty="0" err="1">
                <a:latin typeface="FbBejerano Bold" panose="02020803050405020304" pitchFamily="18" charset="-79"/>
                <a:cs typeface="FbBejerano Bold" panose="02020803050405020304" pitchFamily="18" charset="-79"/>
              </a:rPr>
              <a:t>יְנַשְּׂאוּהו</a:t>
            </a:r>
            <a:r>
              <a:rPr lang="he-IL" sz="1800" dirty="0">
                <a:latin typeface="FbBejerano Bold" panose="02020803050405020304" pitchFamily="18" charset="-79"/>
                <a:cs typeface="FbBejerano Bold" panose="02020803050405020304" pitchFamily="18" charset="-79"/>
              </a:rPr>
              <a:t>ּ אַנְשֵׁי מְקֹמוֹ, בְּכֶסֶף וּבְזָהָב וּבִרְכוּשׁ וּבִבְהֵמָה; עִם-הַנְּדָבָה--לְבֵית </a:t>
            </a:r>
            <a:r>
              <a:rPr lang="he-IL" sz="1800" dirty="0" err="1">
                <a:latin typeface="FbBejerano Bold" panose="02020803050405020304" pitchFamily="18" charset="-79"/>
                <a:cs typeface="FbBejerano Bold" panose="02020803050405020304" pitchFamily="18" charset="-79"/>
              </a:rPr>
              <a:t>הָאֱלֹהִים</a:t>
            </a:r>
            <a:r>
              <a:rPr lang="he-IL" sz="1800" dirty="0">
                <a:latin typeface="FbBejerano Bold" panose="02020803050405020304" pitchFamily="18" charset="-79"/>
                <a:cs typeface="FbBejerano Bold" panose="02020803050405020304" pitchFamily="18" charset="-79"/>
              </a:rPr>
              <a:t>, אֲשֶׁר בִּירוּשָׁלִָם</a:t>
            </a:r>
          </a:p>
        </p:txBody>
      </p:sp>
      <p:sp>
        <p:nvSpPr>
          <p:cNvPr id="4" name="מציין מיקום טקסט 2">
            <a:extLst>
              <a:ext uri="{FF2B5EF4-FFF2-40B4-BE49-F238E27FC236}">
                <a16:creationId xmlns:a16="http://schemas.microsoft.com/office/drawing/2014/main" id="{8DF19533-B4A5-402B-8758-09ADC528D2B2}"/>
              </a:ext>
            </a:extLst>
          </p:cNvPr>
          <p:cNvSpPr txBox="1">
            <a:spLocks/>
          </p:cNvSpPr>
          <p:nvPr/>
        </p:nvSpPr>
        <p:spPr>
          <a:xfrm>
            <a:off x="0" y="1081841"/>
            <a:ext cx="394627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Livvic"/>
              <a:buAutoNum type="arabicPeriod"/>
              <a:defRPr sz="1100" b="0" i="0" u="none" strike="noStrike" cap="none">
                <a:solidFill>
                  <a:schemeClr val="dk1"/>
                </a:solidFill>
                <a:latin typeface="Open Sans"/>
                <a:ea typeface="Open Sans"/>
                <a:cs typeface="Open Sans"/>
                <a:sym typeface="Open Sans"/>
              </a:defRPr>
            </a:lvl1pPr>
            <a:lvl2pPr marL="914400" marR="0" lvl="1"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Open Sans"/>
                <a:ea typeface="Open Sans"/>
                <a:cs typeface="Open Sans"/>
                <a:sym typeface="Open Sans"/>
              </a:defRPr>
            </a:lvl2pPr>
            <a:lvl3pPr marL="1371600" marR="0" lvl="2"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Open Sans"/>
                <a:ea typeface="Open Sans"/>
                <a:cs typeface="Open Sans"/>
                <a:sym typeface="Open Sans"/>
              </a:defRPr>
            </a:lvl9pPr>
          </a:lstStyle>
          <a:p>
            <a:pPr marL="438150" indent="-285750" algn="r" rtl="1">
              <a:lnSpc>
                <a:spcPct val="200000"/>
              </a:lnSpc>
              <a:buFont typeface="Wingdings" panose="05000000000000000000" pitchFamily="2" charset="2"/>
              <a:buChar char="§"/>
            </a:pPr>
            <a:r>
              <a:rPr lang="he-IL" sz="1800" dirty="0">
                <a:latin typeface="FbKapriza Regular" panose="02020603050405020304" pitchFamily="18" charset="-79"/>
                <a:cs typeface="FbKapriza Regular" panose="02020603050405020304" pitchFamily="18" charset="-79"/>
              </a:rPr>
              <a:t>כיצד מציג כורש את עצמו?</a:t>
            </a:r>
          </a:p>
          <a:p>
            <a:pPr marL="438150" indent="-285750" algn="r" rtl="1">
              <a:lnSpc>
                <a:spcPct val="200000"/>
              </a:lnSpc>
              <a:buFont typeface="Wingdings" panose="05000000000000000000" pitchFamily="2" charset="2"/>
              <a:buChar char="§"/>
            </a:pPr>
            <a:r>
              <a:rPr lang="he-IL" sz="1800" dirty="0">
                <a:latin typeface="FbKapriza Regular" panose="02020603050405020304" pitchFamily="18" charset="-79"/>
                <a:cs typeface="FbKapriza Regular" panose="02020603050405020304" pitchFamily="18" charset="-79"/>
              </a:rPr>
              <a:t>כיצד פרסם כורש את ההצהרה?</a:t>
            </a:r>
          </a:p>
          <a:p>
            <a:pPr marL="438150" indent="-285750" algn="r" rtl="1">
              <a:lnSpc>
                <a:spcPct val="200000"/>
              </a:lnSpc>
              <a:buFont typeface="Wingdings" panose="05000000000000000000" pitchFamily="2" charset="2"/>
              <a:buChar char="§"/>
            </a:pPr>
            <a:r>
              <a:rPr lang="he-IL" sz="1800" dirty="0">
                <a:latin typeface="FbKapriza Regular" panose="02020603050405020304" pitchFamily="18" charset="-79"/>
                <a:cs typeface="FbKapriza Regular" panose="02020603050405020304" pitchFamily="18" charset="-79"/>
              </a:rPr>
              <a:t>מי שלח אותו?</a:t>
            </a:r>
          </a:p>
          <a:p>
            <a:pPr marL="438150" indent="-285750" algn="r" rtl="1">
              <a:lnSpc>
                <a:spcPct val="200000"/>
              </a:lnSpc>
              <a:buFont typeface="Wingdings" panose="05000000000000000000" pitchFamily="2" charset="2"/>
              <a:buChar char="§"/>
            </a:pPr>
            <a:r>
              <a:rPr lang="he-IL" sz="1800" dirty="0">
                <a:latin typeface="FbKapriza Regular" panose="02020603050405020304" pitchFamily="18" charset="-79"/>
                <a:cs typeface="FbKapriza Regular" panose="02020603050405020304" pitchFamily="18" charset="-79"/>
              </a:rPr>
              <a:t>מה מאפשר כורש לעם ישראל?</a:t>
            </a:r>
          </a:p>
          <a:p>
            <a:pPr marL="438150" indent="-285750" algn="r" rtl="1">
              <a:lnSpc>
                <a:spcPct val="200000"/>
              </a:lnSpc>
              <a:buFont typeface="Wingdings" panose="05000000000000000000" pitchFamily="2" charset="2"/>
              <a:buChar char="§"/>
            </a:pPr>
            <a:r>
              <a:rPr lang="he-IL" sz="1800" dirty="0">
                <a:latin typeface="FbKapriza Regular" panose="02020603050405020304" pitchFamily="18" charset="-79"/>
                <a:cs typeface="FbKapriza Regular" panose="02020603050405020304" pitchFamily="18" charset="-79"/>
              </a:rPr>
              <a:t>מה לא מופיע בהצהרה ( מה הוא אינו </a:t>
            </a:r>
            <a:r>
              <a:rPr lang="he-IL" sz="1800" dirty="0" err="1">
                <a:latin typeface="FbKapriza Regular" panose="02020603050405020304" pitchFamily="18" charset="-79"/>
                <a:cs typeface="FbKapriza Regular" panose="02020603050405020304" pitchFamily="18" charset="-79"/>
              </a:rPr>
              <a:t>מאפשרל</a:t>
            </a:r>
            <a:r>
              <a:rPr lang="he-IL" sz="1800" dirty="0">
                <a:latin typeface="FbKapriza Regular" panose="02020603050405020304" pitchFamily="18" charset="-79"/>
                <a:cs typeface="FbKapriza Regular" panose="02020603050405020304" pitchFamily="18" charset="-79"/>
              </a:rPr>
              <a:t> ישראל?)</a:t>
            </a:r>
          </a:p>
          <a:p>
            <a:pPr marL="438150" indent="-285750" algn="r" rtl="1">
              <a:lnSpc>
                <a:spcPct val="200000"/>
              </a:lnSpc>
              <a:buFont typeface="Wingdings" panose="05000000000000000000" pitchFamily="2" charset="2"/>
              <a:buChar char="§"/>
            </a:pPr>
            <a:r>
              <a:rPr lang="he-IL" sz="1800" dirty="0">
                <a:latin typeface="FbKapriza Regular" panose="02020603050405020304" pitchFamily="18" charset="-79"/>
                <a:cs typeface="FbKapriza Regular" panose="02020603050405020304" pitchFamily="18" charset="-79"/>
              </a:rPr>
              <a:t>מה תפקידם של הנשארים בבבל?</a:t>
            </a:r>
          </a:p>
          <a:p>
            <a:pPr marL="438150" indent="-285750" algn="l" rtl="1">
              <a:buFont typeface="Wingdings" panose="05000000000000000000" pitchFamily="2" charset="2"/>
              <a:buChar char="§"/>
            </a:pPr>
            <a:endParaRPr lang="he-IL" sz="1800" dirty="0">
              <a:latin typeface="FbBejerano Bold" panose="02020803050405020304" pitchFamily="18" charset="-79"/>
              <a:cs typeface="FbBejerano Bold" panose="02020803050405020304" pitchFamily="18" charset="-79"/>
            </a:endParaRPr>
          </a:p>
        </p:txBody>
      </p:sp>
      <p:sp>
        <p:nvSpPr>
          <p:cNvPr id="5" name="אליפסה 4">
            <a:extLst>
              <a:ext uri="{FF2B5EF4-FFF2-40B4-BE49-F238E27FC236}">
                <a16:creationId xmlns:a16="http://schemas.microsoft.com/office/drawing/2014/main" id="{1AFF591B-DC66-45C9-A1C4-CAF42759FADA}"/>
              </a:ext>
            </a:extLst>
          </p:cNvPr>
          <p:cNvSpPr/>
          <p:nvPr/>
        </p:nvSpPr>
        <p:spPr>
          <a:xfrm>
            <a:off x="5246122" y="1521775"/>
            <a:ext cx="1148005" cy="347071"/>
          </a:xfrm>
          <a:custGeom>
            <a:avLst/>
            <a:gdLst>
              <a:gd name="connsiteX0" fmla="*/ 0 w 1148005"/>
              <a:gd name="connsiteY0" fmla="*/ 173536 h 347071"/>
              <a:gd name="connsiteX1" fmla="*/ 574003 w 1148005"/>
              <a:gd name="connsiteY1" fmla="*/ 0 h 347071"/>
              <a:gd name="connsiteX2" fmla="*/ 1148006 w 1148005"/>
              <a:gd name="connsiteY2" fmla="*/ 173536 h 347071"/>
              <a:gd name="connsiteX3" fmla="*/ 574003 w 1148005"/>
              <a:gd name="connsiteY3" fmla="*/ 347072 h 347071"/>
              <a:gd name="connsiteX4" fmla="*/ 0 w 1148005"/>
              <a:gd name="connsiteY4" fmla="*/ 173536 h 347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05" h="347071" extrusionOk="0">
                <a:moveTo>
                  <a:pt x="0" y="173536"/>
                </a:moveTo>
                <a:cubicBezTo>
                  <a:pt x="-45601" y="80770"/>
                  <a:pt x="237322" y="-13377"/>
                  <a:pt x="574003" y="0"/>
                </a:cubicBezTo>
                <a:cubicBezTo>
                  <a:pt x="879120" y="13044"/>
                  <a:pt x="1150695" y="81103"/>
                  <a:pt x="1148006" y="173536"/>
                </a:cubicBezTo>
                <a:cubicBezTo>
                  <a:pt x="1159631" y="266345"/>
                  <a:pt x="935902" y="364391"/>
                  <a:pt x="574003" y="347072"/>
                </a:cubicBezTo>
                <a:cubicBezTo>
                  <a:pt x="258886" y="352875"/>
                  <a:pt x="13837" y="276749"/>
                  <a:pt x="0" y="173536"/>
                </a:cubicBezTo>
                <a:close/>
              </a:path>
            </a:pathLst>
          </a:custGeom>
          <a:noFill/>
          <a:ln w="12700">
            <a:solidFill>
              <a:schemeClr val="accent3">
                <a:lumMod val="75000"/>
              </a:schemeClr>
            </a:solidFill>
            <a:extLst>
              <a:ext uri="{C807C97D-BFC1-408E-A445-0C87EB9F89A2}">
                <ask:lineSketchStyleProps xmlns:ask="http://schemas.microsoft.com/office/drawing/2018/sketchyshapes" xmlns="" sd="329205089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a:extLst>
              <a:ext uri="{FF2B5EF4-FFF2-40B4-BE49-F238E27FC236}">
                <a16:creationId xmlns:a16="http://schemas.microsoft.com/office/drawing/2014/main" id="{4A4077AE-D843-4E88-B232-CDE29F3D95DF}"/>
              </a:ext>
            </a:extLst>
          </p:cNvPr>
          <p:cNvSpPr/>
          <p:nvPr/>
        </p:nvSpPr>
        <p:spPr>
          <a:xfrm>
            <a:off x="6007007" y="2328271"/>
            <a:ext cx="2234831" cy="34707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0413811A-9326-423C-BE18-06EBEA788062}"/>
              </a:ext>
            </a:extLst>
          </p:cNvPr>
          <p:cNvSpPr/>
          <p:nvPr/>
        </p:nvSpPr>
        <p:spPr>
          <a:xfrm>
            <a:off x="4917962" y="2879585"/>
            <a:ext cx="1148005" cy="34707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F0A39BDA-8EC2-4702-90A6-562F2AE59756}"/>
              </a:ext>
            </a:extLst>
          </p:cNvPr>
          <p:cNvSpPr/>
          <p:nvPr/>
        </p:nvSpPr>
        <p:spPr>
          <a:xfrm>
            <a:off x="6306247" y="3134767"/>
            <a:ext cx="1148005" cy="347071"/>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1" anchor="ctr"/>
          <a:lstStyle/>
          <a:p>
            <a:pPr algn="ctr"/>
            <a:endParaRPr lang="he-IL" dirty="0"/>
          </a:p>
        </p:txBody>
      </p:sp>
      <p:sp>
        <p:nvSpPr>
          <p:cNvPr id="9" name="אליפסה 8">
            <a:extLst>
              <a:ext uri="{FF2B5EF4-FFF2-40B4-BE49-F238E27FC236}">
                <a16:creationId xmlns:a16="http://schemas.microsoft.com/office/drawing/2014/main" id="{08073CA1-A4D9-4FE0-A097-3E94CF187AD9}"/>
              </a:ext>
            </a:extLst>
          </p:cNvPr>
          <p:cNvSpPr/>
          <p:nvPr/>
        </p:nvSpPr>
        <p:spPr>
          <a:xfrm>
            <a:off x="4792257" y="3991025"/>
            <a:ext cx="3665943" cy="34707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מחומש 9">
            <a:extLst>
              <a:ext uri="{FF2B5EF4-FFF2-40B4-BE49-F238E27FC236}">
                <a16:creationId xmlns:a16="http://schemas.microsoft.com/office/drawing/2014/main" id="{8DE0C1F1-C3AD-4D01-8821-4F56B969502A}"/>
              </a:ext>
            </a:extLst>
          </p:cNvPr>
          <p:cNvSpPr/>
          <p:nvPr/>
        </p:nvSpPr>
        <p:spPr>
          <a:xfrm>
            <a:off x="1421658" y="1366121"/>
            <a:ext cx="2524612" cy="324952"/>
          </a:xfrm>
          <a:custGeom>
            <a:avLst/>
            <a:gdLst>
              <a:gd name="connsiteX0" fmla="*/ 0 w 2524612"/>
              <a:gd name="connsiteY0" fmla="*/ 0 h 324952"/>
              <a:gd name="connsiteX1" fmla="*/ 2362136 w 2524612"/>
              <a:gd name="connsiteY1" fmla="*/ 0 h 324952"/>
              <a:gd name="connsiteX2" fmla="*/ 2524612 w 2524612"/>
              <a:gd name="connsiteY2" fmla="*/ 162476 h 324952"/>
              <a:gd name="connsiteX3" fmla="*/ 2362136 w 2524612"/>
              <a:gd name="connsiteY3" fmla="*/ 324952 h 324952"/>
              <a:gd name="connsiteX4" fmla="*/ 0 w 2524612"/>
              <a:gd name="connsiteY4" fmla="*/ 324952 h 324952"/>
              <a:gd name="connsiteX5" fmla="*/ 0 w 2524612"/>
              <a:gd name="connsiteY5" fmla="*/ 0 h 32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612" h="324952" extrusionOk="0">
                <a:moveTo>
                  <a:pt x="0" y="0"/>
                </a:moveTo>
                <a:cubicBezTo>
                  <a:pt x="289047" y="-60301"/>
                  <a:pt x="1922795" y="55200"/>
                  <a:pt x="2362136" y="0"/>
                </a:cubicBezTo>
                <a:cubicBezTo>
                  <a:pt x="2421295" y="48691"/>
                  <a:pt x="2496882" y="153234"/>
                  <a:pt x="2524612" y="162476"/>
                </a:cubicBezTo>
                <a:cubicBezTo>
                  <a:pt x="2454782" y="226908"/>
                  <a:pt x="2395267" y="283482"/>
                  <a:pt x="2362136" y="324952"/>
                </a:cubicBezTo>
                <a:cubicBezTo>
                  <a:pt x="1463453" y="310280"/>
                  <a:pt x="815612" y="324597"/>
                  <a:pt x="0" y="324952"/>
                </a:cubicBezTo>
                <a:cubicBezTo>
                  <a:pt x="14791" y="209549"/>
                  <a:pt x="28994" y="149788"/>
                  <a:pt x="0" y="0"/>
                </a:cubicBezTo>
                <a:close/>
              </a:path>
            </a:pathLst>
          </a:custGeom>
          <a:noFill/>
          <a:ln>
            <a:solidFill>
              <a:srgbClr val="002060"/>
            </a:solidFill>
            <a:extLst>
              <a:ext uri="{C807C97D-BFC1-408E-A445-0C87EB9F89A2}">
                <ask:lineSketchStyleProps xmlns:ask="http://schemas.microsoft.com/office/drawing/2018/sketchyshapes" xmlns="" sd="1900946430">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מחומש 10">
            <a:extLst>
              <a:ext uri="{FF2B5EF4-FFF2-40B4-BE49-F238E27FC236}">
                <a16:creationId xmlns:a16="http://schemas.microsoft.com/office/drawing/2014/main" id="{3B6BC4CB-7E38-4AC2-A057-7E7AF7F01354}"/>
              </a:ext>
            </a:extLst>
          </p:cNvPr>
          <p:cNvSpPr/>
          <p:nvPr/>
        </p:nvSpPr>
        <p:spPr>
          <a:xfrm>
            <a:off x="1421658" y="1917787"/>
            <a:ext cx="2524612" cy="324952"/>
          </a:xfrm>
          <a:custGeom>
            <a:avLst/>
            <a:gdLst>
              <a:gd name="connsiteX0" fmla="*/ 0 w 2524612"/>
              <a:gd name="connsiteY0" fmla="*/ 0 h 324952"/>
              <a:gd name="connsiteX1" fmla="*/ 2362136 w 2524612"/>
              <a:gd name="connsiteY1" fmla="*/ 0 h 324952"/>
              <a:gd name="connsiteX2" fmla="*/ 2524612 w 2524612"/>
              <a:gd name="connsiteY2" fmla="*/ 162476 h 324952"/>
              <a:gd name="connsiteX3" fmla="*/ 2362136 w 2524612"/>
              <a:gd name="connsiteY3" fmla="*/ 324952 h 324952"/>
              <a:gd name="connsiteX4" fmla="*/ 0 w 2524612"/>
              <a:gd name="connsiteY4" fmla="*/ 324952 h 324952"/>
              <a:gd name="connsiteX5" fmla="*/ 0 w 2524612"/>
              <a:gd name="connsiteY5" fmla="*/ 0 h 32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612" h="324952" extrusionOk="0">
                <a:moveTo>
                  <a:pt x="0" y="0"/>
                </a:moveTo>
                <a:cubicBezTo>
                  <a:pt x="289047" y="-60301"/>
                  <a:pt x="1922795" y="55200"/>
                  <a:pt x="2362136" y="0"/>
                </a:cubicBezTo>
                <a:cubicBezTo>
                  <a:pt x="2421295" y="48691"/>
                  <a:pt x="2496882" y="153234"/>
                  <a:pt x="2524612" y="162476"/>
                </a:cubicBezTo>
                <a:cubicBezTo>
                  <a:pt x="2454782" y="226908"/>
                  <a:pt x="2395267" y="283482"/>
                  <a:pt x="2362136" y="324952"/>
                </a:cubicBezTo>
                <a:cubicBezTo>
                  <a:pt x="1463453" y="310280"/>
                  <a:pt x="815612" y="324597"/>
                  <a:pt x="0" y="324952"/>
                </a:cubicBezTo>
                <a:cubicBezTo>
                  <a:pt x="14791" y="209549"/>
                  <a:pt x="28994" y="149788"/>
                  <a:pt x="0" y="0"/>
                </a:cubicBezTo>
                <a:close/>
              </a:path>
            </a:pathLst>
          </a:custGeom>
          <a:noFill/>
          <a:ln>
            <a:solidFill>
              <a:srgbClr val="002060"/>
            </a:solidFill>
            <a:extLst>
              <a:ext uri="{C807C97D-BFC1-408E-A445-0C87EB9F89A2}">
                <ask:lineSketchStyleProps xmlns:ask="http://schemas.microsoft.com/office/drawing/2018/sketchyshapes" xmlns="" sd="1900946430">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מחומש 11">
            <a:extLst>
              <a:ext uri="{FF2B5EF4-FFF2-40B4-BE49-F238E27FC236}">
                <a16:creationId xmlns:a16="http://schemas.microsoft.com/office/drawing/2014/main" id="{1D0C9427-5E61-4BB3-BFC0-EB8A1723FDB5}"/>
              </a:ext>
            </a:extLst>
          </p:cNvPr>
          <p:cNvSpPr/>
          <p:nvPr/>
        </p:nvSpPr>
        <p:spPr>
          <a:xfrm>
            <a:off x="1407475" y="2512866"/>
            <a:ext cx="2524612" cy="324952"/>
          </a:xfrm>
          <a:custGeom>
            <a:avLst/>
            <a:gdLst>
              <a:gd name="connsiteX0" fmla="*/ 0 w 2524612"/>
              <a:gd name="connsiteY0" fmla="*/ 0 h 324952"/>
              <a:gd name="connsiteX1" fmla="*/ 2362136 w 2524612"/>
              <a:gd name="connsiteY1" fmla="*/ 0 h 324952"/>
              <a:gd name="connsiteX2" fmla="*/ 2524612 w 2524612"/>
              <a:gd name="connsiteY2" fmla="*/ 162476 h 324952"/>
              <a:gd name="connsiteX3" fmla="*/ 2362136 w 2524612"/>
              <a:gd name="connsiteY3" fmla="*/ 324952 h 324952"/>
              <a:gd name="connsiteX4" fmla="*/ 0 w 2524612"/>
              <a:gd name="connsiteY4" fmla="*/ 324952 h 324952"/>
              <a:gd name="connsiteX5" fmla="*/ 0 w 2524612"/>
              <a:gd name="connsiteY5" fmla="*/ 0 h 32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612" h="324952" extrusionOk="0">
                <a:moveTo>
                  <a:pt x="0" y="0"/>
                </a:moveTo>
                <a:cubicBezTo>
                  <a:pt x="289047" y="-60301"/>
                  <a:pt x="1922795" y="55200"/>
                  <a:pt x="2362136" y="0"/>
                </a:cubicBezTo>
                <a:cubicBezTo>
                  <a:pt x="2421295" y="48691"/>
                  <a:pt x="2496882" y="153234"/>
                  <a:pt x="2524612" y="162476"/>
                </a:cubicBezTo>
                <a:cubicBezTo>
                  <a:pt x="2454782" y="226908"/>
                  <a:pt x="2395267" y="283482"/>
                  <a:pt x="2362136" y="324952"/>
                </a:cubicBezTo>
                <a:cubicBezTo>
                  <a:pt x="1463453" y="310280"/>
                  <a:pt x="815612" y="324597"/>
                  <a:pt x="0" y="324952"/>
                </a:cubicBezTo>
                <a:cubicBezTo>
                  <a:pt x="14791" y="209549"/>
                  <a:pt x="28994" y="149788"/>
                  <a:pt x="0" y="0"/>
                </a:cubicBezTo>
                <a:close/>
              </a:path>
            </a:pathLst>
          </a:custGeom>
          <a:noFill/>
          <a:ln>
            <a:solidFill>
              <a:srgbClr val="002060"/>
            </a:solidFill>
            <a:extLst>
              <a:ext uri="{C807C97D-BFC1-408E-A445-0C87EB9F89A2}">
                <ask:lineSketchStyleProps xmlns:ask="http://schemas.microsoft.com/office/drawing/2018/sketchyshapes" xmlns="" sd="1900946430">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מחומש 12">
            <a:extLst>
              <a:ext uri="{FF2B5EF4-FFF2-40B4-BE49-F238E27FC236}">
                <a16:creationId xmlns:a16="http://schemas.microsoft.com/office/drawing/2014/main" id="{B5185F97-6481-4570-946C-F8468B6E9145}"/>
              </a:ext>
            </a:extLst>
          </p:cNvPr>
          <p:cNvSpPr/>
          <p:nvPr/>
        </p:nvSpPr>
        <p:spPr>
          <a:xfrm>
            <a:off x="1389402" y="3053120"/>
            <a:ext cx="2524612" cy="324952"/>
          </a:xfrm>
          <a:custGeom>
            <a:avLst/>
            <a:gdLst>
              <a:gd name="connsiteX0" fmla="*/ 0 w 2524612"/>
              <a:gd name="connsiteY0" fmla="*/ 0 h 324952"/>
              <a:gd name="connsiteX1" fmla="*/ 2362136 w 2524612"/>
              <a:gd name="connsiteY1" fmla="*/ 0 h 324952"/>
              <a:gd name="connsiteX2" fmla="*/ 2524612 w 2524612"/>
              <a:gd name="connsiteY2" fmla="*/ 162476 h 324952"/>
              <a:gd name="connsiteX3" fmla="*/ 2362136 w 2524612"/>
              <a:gd name="connsiteY3" fmla="*/ 324952 h 324952"/>
              <a:gd name="connsiteX4" fmla="*/ 0 w 2524612"/>
              <a:gd name="connsiteY4" fmla="*/ 324952 h 324952"/>
              <a:gd name="connsiteX5" fmla="*/ 0 w 2524612"/>
              <a:gd name="connsiteY5" fmla="*/ 0 h 32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612" h="324952" extrusionOk="0">
                <a:moveTo>
                  <a:pt x="0" y="0"/>
                </a:moveTo>
                <a:cubicBezTo>
                  <a:pt x="289047" y="-60301"/>
                  <a:pt x="1922795" y="55200"/>
                  <a:pt x="2362136" y="0"/>
                </a:cubicBezTo>
                <a:cubicBezTo>
                  <a:pt x="2421295" y="48691"/>
                  <a:pt x="2496882" y="153234"/>
                  <a:pt x="2524612" y="162476"/>
                </a:cubicBezTo>
                <a:cubicBezTo>
                  <a:pt x="2454782" y="226908"/>
                  <a:pt x="2395267" y="283482"/>
                  <a:pt x="2362136" y="324952"/>
                </a:cubicBezTo>
                <a:cubicBezTo>
                  <a:pt x="1463453" y="310280"/>
                  <a:pt x="815612" y="324597"/>
                  <a:pt x="0" y="324952"/>
                </a:cubicBezTo>
                <a:cubicBezTo>
                  <a:pt x="14791" y="209549"/>
                  <a:pt x="28994" y="149788"/>
                  <a:pt x="0" y="0"/>
                </a:cubicBezTo>
                <a:close/>
              </a:path>
            </a:pathLst>
          </a:custGeom>
          <a:noFill/>
          <a:ln>
            <a:solidFill>
              <a:srgbClr val="002060"/>
            </a:solidFill>
            <a:extLst>
              <a:ext uri="{C807C97D-BFC1-408E-A445-0C87EB9F89A2}">
                <ask:lineSketchStyleProps xmlns:ask="http://schemas.microsoft.com/office/drawing/2018/sketchyshapes" xmlns="" sd="1900946430">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מחומש 13">
            <a:extLst>
              <a:ext uri="{FF2B5EF4-FFF2-40B4-BE49-F238E27FC236}">
                <a16:creationId xmlns:a16="http://schemas.microsoft.com/office/drawing/2014/main" id="{824EA4D4-78AE-4FFE-8765-91468187552A}"/>
              </a:ext>
            </a:extLst>
          </p:cNvPr>
          <p:cNvSpPr/>
          <p:nvPr/>
        </p:nvSpPr>
        <p:spPr>
          <a:xfrm>
            <a:off x="179376" y="3582868"/>
            <a:ext cx="3799432" cy="324952"/>
          </a:xfrm>
          <a:custGeom>
            <a:avLst/>
            <a:gdLst>
              <a:gd name="connsiteX0" fmla="*/ 0 w 3799432"/>
              <a:gd name="connsiteY0" fmla="*/ 0 h 324952"/>
              <a:gd name="connsiteX1" fmla="*/ 3636956 w 3799432"/>
              <a:gd name="connsiteY1" fmla="*/ 0 h 324952"/>
              <a:gd name="connsiteX2" fmla="*/ 3799432 w 3799432"/>
              <a:gd name="connsiteY2" fmla="*/ 162476 h 324952"/>
              <a:gd name="connsiteX3" fmla="*/ 3636956 w 3799432"/>
              <a:gd name="connsiteY3" fmla="*/ 324952 h 324952"/>
              <a:gd name="connsiteX4" fmla="*/ 0 w 3799432"/>
              <a:gd name="connsiteY4" fmla="*/ 324952 h 324952"/>
              <a:gd name="connsiteX5" fmla="*/ 0 w 3799432"/>
              <a:gd name="connsiteY5" fmla="*/ 0 h 32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9432" h="324952" extrusionOk="0">
                <a:moveTo>
                  <a:pt x="0" y="0"/>
                </a:moveTo>
                <a:cubicBezTo>
                  <a:pt x="1629573" y="-60301"/>
                  <a:pt x="2160236" y="55200"/>
                  <a:pt x="3636956" y="0"/>
                </a:cubicBezTo>
                <a:cubicBezTo>
                  <a:pt x="3696115" y="48691"/>
                  <a:pt x="3771702" y="153234"/>
                  <a:pt x="3799432" y="162476"/>
                </a:cubicBezTo>
                <a:cubicBezTo>
                  <a:pt x="3729602" y="226908"/>
                  <a:pt x="3670087" y="283482"/>
                  <a:pt x="3636956" y="324952"/>
                </a:cubicBezTo>
                <a:cubicBezTo>
                  <a:pt x="2161688" y="310280"/>
                  <a:pt x="1467858" y="324597"/>
                  <a:pt x="0" y="324952"/>
                </a:cubicBezTo>
                <a:cubicBezTo>
                  <a:pt x="14791" y="209549"/>
                  <a:pt x="28994" y="149788"/>
                  <a:pt x="0" y="0"/>
                </a:cubicBezTo>
                <a:close/>
              </a:path>
            </a:pathLst>
          </a:custGeom>
          <a:noFill/>
          <a:ln>
            <a:solidFill>
              <a:srgbClr val="002060"/>
            </a:solidFill>
            <a:extLst>
              <a:ext uri="{C807C97D-BFC1-408E-A445-0C87EB9F89A2}">
                <ask:lineSketchStyleProps xmlns:ask="http://schemas.microsoft.com/office/drawing/2018/sketchyshapes" xmlns="" sd="1900946430">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מחומש 14">
            <a:extLst>
              <a:ext uri="{FF2B5EF4-FFF2-40B4-BE49-F238E27FC236}">
                <a16:creationId xmlns:a16="http://schemas.microsoft.com/office/drawing/2014/main" id="{59D35AE1-F70F-430D-B34C-405D11D4FFF4}"/>
              </a:ext>
            </a:extLst>
          </p:cNvPr>
          <p:cNvSpPr/>
          <p:nvPr/>
        </p:nvSpPr>
        <p:spPr>
          <a:xfrm>
            <a:off x="1421658" y="4102354"/>
            <a:ext cx="2524612" cy="324952"/>
          </a:xfrm>
          <a:custGeom>
            <a:avLst/>
            <a:gdLst>
              <a:gd name="connsiteX0" fmla="*/ 0 w 2524612"/>
              <a:gd name="connsiteY0" fmla="*/ 0 h 324952"/>
              <a:gd name="connsiteX1" fmla="*/ 2362136 w 2524612"/>
              <a:gd name="connsiteY1" fmla="*/ 0 h 324952"/>
              <a:gd name="connsiteX2" fmla="*/ 2524612 w 2524612"/>
              <a:gd name="connsiteY2" fmla="*/ 162476 h 324952"/>
              <a:gd name="connsiteX3" fmla="*/ 2362136 w 2524612"/>
              <a:gd name="connsiteY3" fmla="*/ 324952 h 324952"/>
              <a:gd name="connsiteX4" fmla="*/ 0 w 2524612"/>
              <a:gd name="connsiteY4" fmla="*/ 324952 h 324952"/>
              <a:gd name="connsiteX5" fmla="*/ 0 w 2524612"/>
              <a:gd name="connsiteY5" fmla="*/ 0 h 32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612" h="324952" extrusionOk="0">
                <a:moveTo>
                  <a:pt x="0" y="0"/>
                </a:moveTo>
                <a:cubicBezTo>
                  <a:pt x="289047" y="-60301"/>
                  <a:pt x="1922795" y="55200"/>
                  <a:pt x="2362136" y="0"/>
                </a:cubicBezTo>
                <a:cubicBezTo>
                  <a:pt x="2421295" y="48691"/>
                  <a:pt x="2496882" y="153234"/>
                  <a:pt x="2524612" y="162476"/>
                </a:cubicBezTo>
                <a:cubicBezTo>
                  <a:pt x="2454782" y="226908"/>
                  <a:pt x="2395267" y="283482"/>
                  <a:pt x="2362136" y="324952"/>
                </a:cubicBezTo>
                <a:cubicBezTo>
                  <a:pt x="1463453" y="310280"/>
                  <a:pt x="815612" y="324597"/>
                  <a:pt x="0" y="324952"/>
                </a:cubicBezTo>
                <a:cubicBezTo>
                  <a:pt x="14791" y="209549"/>
                  <a:pt x="28994" y="149788"/>
                  <a:pt x="0" y="0"/>
                </a:cubicBezTo>
                <a:close/>
              </a:path>
            </a:pathLst>
          </a:custGeom>
          <a:noFill/>
          <a:ln>
            <a:solidFill>
              <a:srgbClr val="002060"/>
            </a:solidFill>
            <a:extLst>
              <a:ext uri="{C807C97D-BFC1-408E-A445-0C87EB9F89A2}">
                <ask:lineSketchStyleProps xmlns:ask="http://schemas.microsoft.com/office/drawing/2018/sketchyshapes" xmlns="" sd="1900946430">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a:extLst>
              <a:ext uri="{FF2B5EF4-FFF2-40B4-BE49-F238E27FC236}">
                <a16:creationId xmlns:a16="http://schemas.microsoft.com/office/drawing/2014/main" id="{2E289940-4866-4432-A511-237E6C81A447}"/>
              </a:ext>
            </a:extLst>
          </p:cNvPr>
          <p:cNvSpPr/>
          <p:nvPr/>
        </p:nvSpPr>
        <p:spPr>
          <a:xfrm>
            <a:off x="6223369" y="1772551"/>
            <a:ext cx="2234831" cy="34707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077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418675"/>
            <a:ext cx="6102118" cy="755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he-IL" sz="42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2. תחילת ספר עזרא:</a:t>
            </a:r>
            <a:endParaRPr dirty="0"/>
          </a:p>
        </p:txBody>
      </p:sp>
      <p:sp>
        <p:nvSpPr>
          <p:cNvPr id="982" name="Google Shape;982;p35"/>
          <p:cNvSpPr txBox="1">
            <a:spLocks noGrp="1"/>
          </p:cNvSpPr>
          <p:nvPr>
            <p:ph type="subTitle" idx="1"/>
          </p:nvPr>
        </p:nvSpPr>
        <p:spPr>
          <a:xfrm>
            <a:off x="587945" y="2769898"/>
            <a:ext cx="4531953" cy="1954927"/>
          </a:xfrm>
          <a:prstGeom prst="rect">
            <a:avLst/>
          </a:prstGeom>
        </p:spPr>
        <p:txBody>
          <a:bodyPr spcFirstLastPara="1" wrap="square" lIns="91425" tIns="91425" rIns="91425" bIns="91425" anchor="ctr" anchorCtr="0">
            <a:noAutofit/>
          </a:bodyPr>
          <a:lstStyle/>
          <a:p>
            <a:pPr marL="0" lvl="0" indent="0" algn="r" rtl="1"/>
            <a:r>
              <a:rPr lang="he-IL" sz="1800" dirty="0">
                <a:latin typeface="FbBejerano Bold" panose="02020803050405020304" pitchFamily="18" charset="-79"/>
                <a:cs typeface="FbBejerano Bold" panose="02020803050405020304" pitchFamily="18" charset="-79"/>
              </a:rPr>
              <a:t>כורש העניק לעם ישראל </a:t>
            </a:r>
            <a:r>
              <a:rPr lang="he-IL" sz="1800" dirty="0" err="1">
                <a:latin typeface="FbBejerano Bold" panose="02020803050405020304" pitchFamily="18" charset="-79"/>
                <a:cs typeface="FbBejerano Bold" panose="02020803050405020304" pitchFamily="18" charset="-79"/>
              </a:rPr>
              <a:t>כח</a:t>
            </a:r>
            <a:r>
              <a:rPr lang="he-IL" sz="1800" dirty="0">
                <a:latin typeface="FbBejerano Bold" panose="02020803050405020304" pitchFamily="18" charset="-79"/>
                <a:cs typeface="FbBejerano Bold" panose="02020803050405020304" pitchFamily="18" charset="-79"/>
              </a:rPr>
              <a:t> וסמכות לנהל את ענייניו הפנימיים בנושאים כמו חינוך, תרבות ודת.</a:t>
            </a:r>
          </a:p>
          <a:p>
            <a:pPr marL="0" lvl="0" indent="0" algn="r" rtl="1"/>
            <a:r>
              <a:rPr lang="he-IL" sz="1800" dirty="0">
                <a:ln>
                  <a:solidFill>
                    <a:schemeClr val="bg2">
                      <a:lumMod val="40000"/>
                      <a:lumOff val="60000"/>
                    </a:schemeClr>
                  </a:solidFill>
                </a:ln>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ובעיקר העניק לעם ישראל את הזכות לחזור לארץ ישראל ולהקים בירושלים את בית המקדש השני.</a:t>
            </a:r>
          </a:p>
          <a:p>
            <a:pPr marL="0" lvl="0" indent="0" algn="r" rtl="1"/>
            <a:r>
              <a:rPr lang="he-IL" sz="1800" dirty="0">
                <a:latin typeface="FbBejerano Bold" panose="02020803050405020304" pitchFamily="18" charset="-79"/>
                <a:cs typeface="FbBejerano Bold" panose="02020803050405020304" pitchFamily="18" charset="-79"/>
              </a:rPr>
              <a:t>הצהרת כורש משקפת את  מדיניותו של כורש בכל האימפריה הפרסית- נתינת חופש דת לכל העמים שתחת שילטונו. </a:t>
            </a:r>
          </a:p>
          <a:p>
            <a:pPr marL="0" lvl="0" indent="0" algn="r" rtl="1"/>
            <a:r>
              <a:rPr lang="he-IL" sz="1800" dirty="0">
                <a:latin typeface="FbBejerano Bold" panose="02020803050405020304" pitchFamily="18" charset="-79"/>
                <a:cs typeface="FbBejerano Bold" panose="02020803050405020304" pitchFamily="18" charset="-79"/>
              </a:rPr>
              <a:t>כורש לא נתן אוטונומיה מדינית=שלטון עצמאי מדיני.</a:t>
            </a:r>
          </a:p>
          <a:p>
            <a:pPr marL="0" lvl="0" indent="0" algn="r" rtl="1">
              <a:spcBef>
                <a:spcPts val="0"/>
              </a:spcBef>
              <a:spcAft>
                <a:spcPts val="0"/>
              </a:spcAft>
              <a:buNone/>
            </a:pPr>
            <a:endParaRPr dirty="0"/>
          </a:p>
        </p:txBody>
      </p:sp>
      <p:sp>
        <p:nvSpPr>
          <p:cNvPr id="7" name="Google Shape;982;p35">
            <a:extLst>
              <a:ext uri="{FF2B5EF4-FFF2-40B4-BE49-F238E27FC236}">
                <a16:creationId xmlns:a16="http://schemas.microsoft.com/office/drawing/2014/main" id="{97A7FA9C-4958-4C6A-83F8-D1FC5E09B11B}"/>
              </a:ext>
            </a:extLst>
          </p:cNvPr>
          <p:cNvSpPr txBox="1">
            <a:spLocks/>
          </p:cNvSpPr>
          <p:nvPr/>
        </p:nvSpPr>
        <p:spPr>
          <a:xfrm>
            <a:off x="928935" y="1252438"/>
            <a:ext cx="3849974" cy="1367575"/>
          </a:xfrm>
          <a:custGeom>
            <a:avLst/>
            <a:gdLst>
              <a:gd name="connsiteX0" fmla="*/ 0 w 3849974"/>
              <a:gd name="connsiteY0" fmla="*/ 0 h 1367575"/>
              <a:gd name="connsiteX1" fmla="*/ 3849974 w 3849974"/>
              <a:gd name="connsiteY1" fmla="*/ 0 h 1367575"/>
              <a:gd name="connsiteX2" fmla="*/ 3849974 w 3849974"/>
              <a:gd name="connsiteY2" fmla="*/ 1367575 h 1367575"/>
              <a:gd name="connsiteX3" fmla="*/ 0 w 3849974"/>
              <a:gd name="connsiteY3" fmla="*/ 1367575 h 1367575"/>
              <a:gd name="connsiteX4" fmla="*/ 0 w 3849974"/>
              <a:gd name="connsiteY4" fmla="*/ 0 h 136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974" h="1367575" extrusionOk="0">
                <a:moveTo>
                  <a:pt x="0" y="0"/>
                </a:moveTo>
                <a:cubicBezTo>
                  <a:pt x="1116760" y="167661"/>
                  <a:pt x="3190581" y="120161"/>
                  <a:pt x="3849974" y="0"/>
                </a:cubicBezTo>
                <a:cubicBezTo>
                  <a:pt x="3884743" y="397352"/>
                  <a:pt x="3945261" y="1073937"/>
                  <a:pt x="3849974" y="1367575"/>
                </a:cubicBezTo>
                <a:cubicBezTo>
                  <a:pt x="3271540" y="1338600"/>
                  <a:pt x="800673" y="1223270"/>
                  <a:pt x="0" y="1367575"/>
                </a:cubicBezTo>
                <a:cubicBezTo>
                  <a:pt x="89725" y="864905"/>
                  <a:pt x="33459" y="391210"/>
                  <a:pt x="0" y="0"/>
                </a:cubicBezTo>
                <a:close/>
              </a:path>
            </a:pathLst>
          </a:custGeom>
          <a:noFill/>
          <a:ln>
            <a:solidFill>
              <a:schemeClr val="tx1"/>
            </a:solidFill>
            <a:extLst>
              <a:ext uri="{C807C97D-BFC1-408E-A445-0C87EB9F89A2}">
                <ask:lineSketchStyleProps xmlns:ask="http://schemas.microsoft.com/office/drawing/2018/sketchyshapes" xmlns="" sd="3870128331">
                  <a:prstGeom prst="rect">
                    <a:avLst/>
                  </a:prstGeom>
                  <ask:type>
                    <ask:lineSketchCurved/>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lgn="ctr" rtl="1"/>
            <a:r>
              <a:rPr lang="he-IL" sz="2400" dirty="0">
                <a:latin typeface="FbKapriza Regular" panose="02020603050405020304" pitchFamily="18" charset="-79"/>
                <a:cs typeface="FbKapriza Regular" panose="02020603050405020304" pitchFamily="18" charset="-79"/>
              </a:rPr>
              <a:t>בהצהרת כורש נותן כורש </a:t>
            </a:r>
            <a:r>
              <a:rPr lang="he-IL" sz="2400" dirty="0">
                <a:ln>
                  <a:solidFill>
                    <a:schemeClr val="bg2">
                      <a:lumMod val="40000"/>
                      <a:lumOff val="60000"/>
                    </a:schemeClr>
                  </a:solidFill>
                </a:ln>
                <a:effectLst>
                  <a:outerShdw blurRad="50800" dist="38100" dir="2700000" algn="tl" rotWithShape="0">
                    <a:prstClr val="black">
                      <a:alpha val="40000"/>
                    </a:prstClr>
                  </a:outerShdw>
                </a:effectLst>
                <a:latin typeface="FbKapriza Regular" panose="02020603050405020304" pitchFamily="18" charset="-79"/>
                <a:cs typeface="FbKapriza Regular" panose="02020603050405020304" pitchFamily="18" charset="-79"/>
              </a:rPr>
              <a:t>אוטונומיה דתית </a:t>
            </a:r>
            <a:r>
              <a:rPr lang="he-IL" sz="2400" dirty="0">
                <a:latin typeface="FbKapriza Regular" panose="02020603050405020304" pitchFamily="18" charset="-79"/>
                <a:cs typeface="FbKapriza Regular" panose="02020603050405020304" pitchFamily="18" charset="-79"/>
              </a:rPr>
              <a:t>- חופש דת ולא אוטונומיה מדינית.</a:t>
            </a:r>
          </a:p>
          <a:p>
            <a:pPr marL="0" indent="0" algn="ctr" rtl="1"/>
            <a:r>
              <a:rPr lang="he-IL" sz="2400" dirty="0">
                <a:latin typeface="FbKapriza Regular" panose="02020603050405020304" pitchFamily="18" charset="-79"/>
                <a:cs typeface="FbKapriza Regular" panose="02020603050405020304" pitchFamily="18" charset="-79"/>
              </a:rPr>
              <a:t>אוטונומיה=שלטון עצמאי.</a:t>
            </a:r>
          </a:p>
        </p:txBody>
      </p:sp>
      <p:grpSp>
        <p:nvGrpSpPr>
          <p:cNvPr id="8" name="Google Shape;1029;p36">
            <a:extLst>
              <a:ext uri="{FF2B5EF4-FFF2-40B4-BE49-F238E27FC236}">
                <a16:creationId xmlns:a16="http://schemas.microsoft.com/office/drawing/2014/main" id="{164FC07D-A825-4753-9A5A-22F4CD9BDA80}"/>
              </a:ext>
            </a:extLst>
          </p:cNvPr>
          <p:cNvGrpSpPr/>
          <p:nvPr/>
        </p:nvGrpSpPr>
        <p:grpSpPr>
          <a:xfrm>
            <a:off x="4960895" y="614564"/>
            <a:ext cx="318006" cy="363922"/>
            <a:chOff x="-51708850" y="2305750"/>
            <a:chExt cx="278050" cy="318225"/>
          </a:xfrm>
        </p:grpSpPr>
        <p:sp>
          <p:nvSpPr>
            <p:cNvPr id="9" name="Google Shape;1030;p36">
              <a:extLst>
                <a:ext uri="{FF2B5EF4-FFF2-40B4-BE49-F238E27FC236}">
                  <a16:creationId xmlns:a16="http://schemas.microsoft.com/office/drawing/2014/main" id="{57226F09-0038-4D3F-A4A3-C2AD61827A1F}"/>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1;p36">
              <a:extLst>
                <a:ext uri="{FF2B5EF4-FFF2-40B4-BE49-F238E27FC236}">
                  <a16:creationId xmlns:a16="http://schemas.microsoft.com/office/drawing/2014/main" id="{48263ACF-D3B8-494B-9E64-EEA75756F84D}"/>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2;p36">
              <a:extLst>
                <a:ext uri="{FF2B5EF4-FFF2-40B4-BE49-F238E27FC236}">
                  <a16:creationId xmlns:a16="http://schemas.microsoft.com/office/drawing/2014/main" id="{8C0E0EEE-B626-482B-8198-FEAC0AE3BEC1}"/>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6" name="Picture 2" descr="ימי עזרא ונחמיה - פורטל עובדי הוראה | מרחב פדגוגי">
            <a:extLst>
              <a:ext uri="{FF2B5EF4-FFF2-40B4-BE49-F238E27FC236}">
                <a16:creationId xmlns:a16="http://schemas.microsoft.com/office/drawing/2014/main" id="{98FBCEAC-66BE-4D38-A932-63A370487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373" y="2948395"/>
            <a:ext cx="3009900" cy="1453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גלות בבל ושיבת ציון">
            <a:extLst>
              <a:ext uri="{FF2B5EF4-FFF2-40B4-BE49-F238E27FC236}">
                <a16:creationId xmlns:a16="http://schemas.microsoft.com/office/drawing/2014/main" id="{8E0A9B4B-2D1C-47E7-A0A4-9850A3656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373" y="1255423"/>
            <a:ext cx="3009900" cy="151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Google Shape;385;p33">
            <a:extLst>
              <a:ext uri="{FF2B5EF4-FFF2-40B4-BE49-F238E27FC236}">
                <a16:creationId xmlns:a16="http://schemas.microsoft.com/office/drawing/2014/main" id="{17F8D784-0C4B-425B-8985-2AE3B82C2632}"/>
              </a:ext>
            </a:extLst>
          </p:cNvPr>
          <p:cNvSpPr/>
          <p:nvPr/>
        </p:nvSpPr>
        <p:spPr>
          <a:xfrm rot="20158824">
            <a:off x="5856206" y="977219"/>
            <a:ext cx="4610780" cy="1762278"/>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bg2">
                <a:lumMod val="75000"/>
              </a:schemeClr>
            </a:solidFill>
            <a:prstDash val="dash"/>
            <a:round/>
            <a:headEnd type="stealth" w="med" len="med"/>
            <a:tailEnd type="none" w="med" len="med"/>
          </a:ln>
        </p:spPr>
      </p:sp>
    </p:spTree>
    <p:extLst>
      <p:ext uri="{BB962C8B-B14F-4D97-AF65-F5344CB8AC3E}">
        <p14:creationId xmlns:p14="http://schemas.microsoft.com/office/powerpoint/2010/main" val="415766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418675"/>
            <a:ext cx="6102118" cy="755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he-IL" sz="42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3. פרק ו' בספר עזרא </a:t>
            </a:r>
            <a:r>
              <a:rPr lang="he-IL" sz="28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 בנוסח ערבי)</a:t>
            </a:r>
            <a:r>
              <a:rPr lang="he-IL" sz="42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a:t>
            </a:r>
            <a:endParaRPr dirty="0"/>
          </a:p>
        </p:txBody>
      </p:sp>
      <p:pic>
        <p:nvPicPr>
          <p:cNvPr id="981" name="Google Shape;981;p35"/>
          <p:cNvPicPr preferRelativeResize="0"/>
          <p:nvPr/>
        </p:nvPicPr>
        <p:blipFill rotWithShape="1">
          <a:blip r:embed="rId3">
            <a:alphaModFix/>
          </a:blip>
          <a:srcRect l="30890"/>
          <a:stretch/>
        </p:blipFill>
        <p:spPr>
          <a:xfrm>
            <a:off x="5586517" y="1552789"/>
            <a:ext cx="2735341" cy="2638630"/>
          </a:xfrm>
          <a:prstGeom prst="rect">
            <a:avLst/>
          </a:prstGeom>
          <a:ln>
            <a:noFill/>
          </a:ln>
          <a:effectLst>
            <a:softEdge rad="112500"/>
          </a:effectLst>
        </p:spPr>
      </p:pic>
      <p:sp>
        <p:nvSpPr>
          <p:cNvPr id="982" name="Google Shape;982;p35"/>
          <p:cNvSpPr txBox="1">
            <a:spLocks noGrp="1"/>
          </p:cNvSpPr>
          <p:nvPr>
            <p:ph type="subTitle" idx="1"/>
          </p:nvPr>
        </p:nvSpPr>
        <p:spPr>
          <a:xfrm>
            <a:off x="768746" y="1392389"/>
            <a:ext cx="4531953" cy="2959429"/>
          </a:xfrm>
          <a:custGeom>
            <a:avLst/>
            <a:gdLst>
              <a:gd name="connsiteX0" fmla="*/ 0 w 4531953"/>
              <a:gd name="connsiteY0" fmla="*/ 0 h 2959429"/>
              <a:gd name="connsiteX1" fmla="*/ 4531953 w 4531953"/>
              <a:gd name="connsiteY1" fmla="*/ 0 h 2959429"/>
              <a:gd name="connsiteX2" fmla="*/ 4531953 w 4531953"/>
              <a:gd name="connsiteY2" fmla="*/ 2959429 h 2959429"/>
              <a:gd name="connsiteX3" fmla="*/ 0 w 4531953"/>
              <a:gd name="connsiteY3" fmla="*/ 2959429 h 2959429"/>
              <a:gd name="connsiteX4" fmla="*/ 0 w 4531953"/>
              <a:gd name="connsiteY4" fmla="*/ 0 h 2959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1953" h="2959429" fill="none" extrusionOk="0">
                <a:moveTo>
                  <a:pt x="0" y="0"/>
                </a:moveTo>
                <a:cubicBezTo>
                  <a:pt x="1025373" y="-144852"/>
                  <a:pt x="2878255" y="-163403"/>
                  <a:pt x="4531953" y="0"/>
                </a:cubicBezTo>
                <a:cubicBezTo>
                  <a:pt x="4412520" y="1083096"/>
                  <a:pt x="4568534" y="1915597"/>
                  <a:pt x="4531953" y="2959429"/>
                </a:cubicBezTo>
                <a:cubicBezTo>
                  <a:pt x="3113074" y="2950445"/>
                  <a:pt x="1168045" y="2910868"/>
                  <a:pt x="0" y="2959429"/>
                </a:cubicBezTo>
                <a:cubicBezTo>
                  <a:pt x="106818" y="1860487"/>
                  <a:pt x="-3367" y="744436"/>
                  <a:pt x="0" y="0"/>
                </a:cubicBezTo>
                <a:close/>
              </a:path>
              <a:path w="4531953" h="2959429" stroke="0" extrusionOk="0">
                <a:moveTo>
                  <a:pt x="0" y="0"/>
                </a:moveTo>
                <a:cubicBezTo>
                  <a:pt x="2242911" y="50513"/>
                  <a:pt x="3838441" y="-74894"/>
                  <a:pt x="4531953" y="0"/>
                </a:cubicBezTo>
                <a:cubicBezTo>
                  <a:pt x="4642584" y="781349"/>
                  <a:pt x="4542645" y="1552578"/>
                  <a:pt x="4531953" y="2959429"/>
                </a:cubicBezTo>
                <a:cubicBezTo>
                  <a:pt x="2980106" y="3064488"/>
                  <a:pt x="1554130" y="3086639"/>
                  <a:pt x="0" y="2959429"/>
                </a:cubicBezTo>
                <a:cubicBezTo>
                  <a:pt x="-157799" y="1491265"/>
                  <a:pt x="157856" y="489428"/>
                  <a:pt x="0" y="0"/>
                </a:cubicBezTo>
                <a:close/>
              </a:path>
            </a:pathLst>
          </a:custGeom>
          <a:ln>
            <a:extLst>
              <a:ext uri="{C807C97D-BFC1-408E-A445-0C87EB9F89A2}">
                <ask:lineSketchStyleProps xmlns:ask="http://schemas.microsoft.com/office/drawing/2018/sketchyshapes" xmlns="" sd="3292050896">
                  <a:prstGeom prst="rect">
                    <a:avLst/>
                  </a:prstGeom>
                  <ask:type>
                    <ask:lineSketchCurved/>
                  </ask:type>
                </ask:lineSketchStyleProps>
              </a:ext>
            </a:extLst>
          </a:ln>
        </p:spPr>
        <p:txBody>
          <a:bodyPr spcFirstLastPara="1" wrap="square" lIns="91425" tIns="91425" rIns="91425" bIns="91425" anchor="ctr" anchorCtr="0">
            <a:noAutofit/>
          </a:bodyPr>
          <a:lstStyle/>
          <a:p>
            <a:pPr marL="0" indent="0" algn="r"/>
            <a:r>
              <a:rPr lang="he-IL" sz="1800" dirty="0">
                <a:latin typeface="FbBejerano Bold" panose="02020803050405020304" pitchFamily="18" charset="-79"/>
                <a:cs typeface="FbBejerano Bold" panose="02020803050405020304" pitchFamily="18" charset="-79"/>
              </a:rPr>
              <a:t>הגויים [='הכותים' (?)]  שהיו בארץ (צרי יהודה ובנימין) חששו מהשתלטות היהודים ושלחו מכתבי שטנה למלך פרס כנגד היהודים וכתוצאה מכך הוקפאה בניית בית המקדש .</a:t>
            </a:r>
          </a:p>
          <a:p>
            <a:pPr marL="0" indent="0" algn="r"/>
            <a:endParaRPr lang="he-IL" sz="1800" dirty="0">
              <a:latin typeface="FbBejerano Bold" panose="02020803050405020304" pitchFamily="18" charset="-79"/>
              <a:cs typeface="FbBejerano Bold" panose="02020803050405020304" pitchFamily="18" charset="-79"/>
            </a:endParaRPr>
          </a:p>
          <a:p>
            <a:pPr marL="0" indent="0" algn="r"/>
            <a:r>
              <a:rPr lang="he-IL" sz="1800" dirty="0" err="1">
                <a:latin typeface="FbBejerano Bold" panose="02020803050405020304" pitchFamily="18" charset="-79"/>
                <a:cs typeface="FbBejerano Bold" panose="02020803050405020304" pitchFamily="18" charset="-79"/>
              </a:rPr>
              <a:t>דריוש</a:t>
            </a:r>
            <a:r>
              <a:rPr lang="he-IL" sz="1800" dirty="0">
                <a:latin typeface="FbBejerano Bold" panose="02020803050405020304" pitchFamily="18" charset="-79"/>
                <a:cs typeface="FbBejerano Bold" panose="02020803050405020304" pitchFamily="18" charset="-79"/>
              </a:rPr>
              <a:t>, מלך פרס, מצווה  להוציא מגנזכי הארכיון המלכותי את ההצהרה של כורש על מנת לבדוק האם מותר לאנשי הפחווה ביהודה לבנות את המקדש.</a:t>
            </a:r>
          </a:p>
          <a:p>
            <a:pPr marL="0" indent="0" algn="r"/>
            <a:r>
              <a:rPr lang="he-IL" sz="1800" dirty="0">
                <a:latin typeface="FbBejerano Bold" panose="02020803050405020304" pitchFamily="18" charset="-79"/>
                <a:cs typeface="FbBejerano Bold" panose="02020803050405020304" pitchFamily="18" charset="-79"/>
              </a:rPr>
              <a:t>בימי דרוויש השני חזר האישור להמשיך בבניין המקדש. המלך ציווה להוציא מגנזי הארכיון המלכותי את הצהרת כורש על מנת לבדוק האם מותר לאנשי יהודה לבנות את המקדש.</a:t>
            </a:r>
          </a:p>
          <a:p>
            <a:pPr marL="0" lvl="0" indent="0" algn="r" rtl="1">
              <a:spcBef>
                <a:spcPts val="0"/>
              </a:spcBef>
              <a:spcAft>
                <a:spcPts val="0"/>
              </a:spcAft>
              <a:buNone/>
            </a:pPr>
            <a:endParaRPr dirty="0"/>
          </a:p>
        </p:txBody>
      </p:sp>
      <p:pic>
        <p:nvPicPr>
          <p:cNvPr id="2" name="תמונה 1">
            <a:extLst>
              <a:ext uri="{FF2B5EF4-FFF2-40B4-BE49-F238E27FC236}">
                <a16:creationId xmlns:a16="http://schemas.microsoft.com/office/drawing/2014/main" id="{C35E643C-CDCD-45C3-828E-39A5CE421EFB}"/>
              </a:ext>
            </a:extLst>
          </p:cNvPr>
          <p:cNvPicPr>
            <a:picLocks noChangeAspect="1"/>
          </p:cNvPicPr>
          <p:nvPr/>
        </p:nvPicPr>
        <p:blipFill>
          <a:blip r:embed="rId4"/>
          <a:stretch>
            <a:fillRect/>
          </a:stretch>
        </p:blipFill>
        <p:spPr>
          <a:xfrm rot="19778181">
            <a:off x="7244434" y="2689049"/>
            <a:ext cx="725487" cy="963251"/>
          </a:xfrm>
          <a:prstGeom prst="rect">
            <a:avLst/>
          </a:prstGeom>
        </p:spPr>
      </p:pic>
      <p:grpSp>
        <p:nvGrpSpPr>
          <p:cNvPr id="8" name="Google Shape;1029;p36">
            <a:extLst>
              <a:ext uri="{FF2B5EF4-FFF2-40B4-BE49-F238E27FC236}">
                <a16:creationId xmlns:a16="http://schemas.microsoft.com/office/drawing/2014/main" id="{164FC07D-A825-4753-9A5A-22F4CD9BDA80}"/>
              </a:ext>
            </a:extLst>
          </p:cNvPr>
          <p:cNvGrpSpPr/>
          <p:nvPr/>
        </p:nvGrpSpPr>
        <p:grpSpPr>
          <a:xfrm>
            <a:off x="6891731" y="679387"/>
            <a:ext cx="318006" cy="363922"/>
            <a:chOff x="-51708850" y="2305750"/>
            <a:chExt cx="278050" cy="318225"/>
          </a:xfrm>
        </p:grpSpPr>
        <p:sp>
          <p:nvSpPr>
            <p:cNvPr id="9" name="Google Shape;1030;p36">
              <a:extLst>
                <a:ext uri="{FF2B5EF4-FFF2-40B4-BE49-F238E27FC236}">
                  <a16:creationId xmlns:a16="http://schemas.microsoft.com/office/drawing/2014/main" id="{57226F09-0038-4D3F-A4A3-C2AD61827A1F}"/>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1;p36">
              <a:extLst>
                <a:ext uri="{FF2B5EF4-FFF2-40B4-BE49-F238E27FC236}">
                  <a16:creationId xmlns:a16="http://schemas.microsoft.com/office/drawing/2014/main" id="{48263ACF-D3B8-494B-9E64-EEA75756F84D}"/>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2;p36">
              <a:extLst>
                <a:ext uri="{FF2B5EF4-FFF2-40B4-BE49-F238E27FC236}">
                  <a16:creationId xmlns:a16="http://schemas.microsoft.com/office/drawing/2014/main" id="{8C0E0EEE-B626-482B-8198-FEAC0AE3BEC1}"/>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מלבן 2">
            <a:extLst>
              <a:ext uri="{FF2B5EF4-FFF2-40B4-BE49-F238E27FC236}">
                <a16:creationId xmlns:a16="http://schemas.microsoft.com/office/drawing/2014/main" id="{4C750DCD-7C67-4EDC-A6FB-AE38CCE3CAF6}"/>
              </a:ext>
            </a:extLst>
          </p:cNvPr>
          <p:cNvSpPr/>
          <p:nvPr/>
        </p:nvSpPr>
        <p:spPr>
          <a:xfrm>
            <a:off x="745385" y="1392389"/>
            <a:ext cx="4578674" cy="2970132"/>
          </a:xfrm>
          <a:custGeom>
            <a:avLst/>
            <a:gdLst>
              <a:gd name="connsiteX0" fmla="*/ 0 w 4578674"/>
              <a:gd name="connsiteY0" fmla="*/ 0 h 2970132"/>
              <a:gd name="connsiteX1" fmla="*/ 4578674 w 4578674"/>
              <a:gd name="connsiteY1" fmla="*/ 0 h 2970132"/>
              <a:gd name="connsiteX2" fmla="*/ 4578674 w 4578674"/>
              <a:gd name="connsiteY2" fmla="*/ 2970132 h 2970132"/>
              <a:gd name="connsiteX3" fmla="*/ 0 w 4578674"/>
              <a:gd name="connsiteY3" fmla="*/ 2970132 h 2970132"/>
              <a:gd name="connsiteX4" fmla="*/ 0 w 4578674"/>
              <a:gd name="connsiteY4" fmla="*/ 0 h 2970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8674" h="2970132" extrusionOk="0">
                <a:moveTo>
                  <a:pt x="0" y="0"/>
                </a:moveTo>
                <a:cubicBezTo>
                  <a:pt x="494491" y="-122995"/>
                  <a:pt x="3651156" y="22047"/>
                  <a:pt x="4578674" y="0"/>
                </a:cubicBezTo>
                <a:cubicBezTo>
                  <a:pt x="4604887" y="1283849"/>
                  <a:pt x="4661488" y="1499266"/>
                  <a:pt x="4578674" y="2970132"/>
                </a:cubicBezTo>
                <a:cubicBezTo>
                  <a:pt x="2552885" y="3000973"/>
                  <a:pt x="1094931" y="2885154"/>
                  <a:pt x="0" y="2970132"/>
                </a:cubicBezTo>
                <a:cubicBezTo>
                  <a:pt x="34355" y="1860845"/>
                  <a:pt x="-166457" y="716262"/>
                  <a:pt x="0" y="0"/>
                </a:cubicBezTo>
                <a:close/>
              </a:path>
            </a:pathLst>
          </a:custGeom>
          <a:noFill/>
          <a:ln w="12700">
            <a:solidFill>
              <a:schemeClr val="tx1">
                <a:lumMod val="75000"/>
                <a:lumOff val="25000"/>
              </a:schemeClr>
            </a:solidFill>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9307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0BD745-B3B4-4F1F-8903-BF386A02BE71}"/>
              </a:ext>
            </a:extLst>
          </p:cNvPr>
          <p:cNvSpPr>
            <a:spLocks noGrp="1"/>
          </p:cNvSpPr>
          <p:nvPr>
            <p:ph type="title"/>
          </p:nvPr>
        </p:nvSpPr>
        <p:spPr/>
        <p:txBody>
          <a:bodyPr/>
          <a:lstStyle/>
          <a:p>
            <a:r>
              <a:rPr lang="he-IL" sz="36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הדמיון לימינו:</a:t>
            </a:r>
            <a:endParaRPr lang="he-IL" sz="3600" dirty="0"/>
          </a:p>
        </p:txBody>
      </p:sp>
      <p:sp>
        <p:nvSpPr>
          <p:cNvPr id="3" name="כותרת משנה 2">
            <a:extLst>
              <a:ext uri="{FF2B5EF4-FFF2-40B4-BE49-F238E27FC236}">
                <a16:creationId xmlns:a16="http://schemas.microsoft.com/office/drawing/2014/main" id="{BA247E6B-6E8B-43A2-B20B-2230FBB69B81}"/>
              </a:ext>
            </a:extLst>
          </p:cNvPr>
          <p:cNvSpPr>
            <a:spLocks noGrp="1"/>
          </p:cNvSpPr>
          <p:nvPr>
            <p:ph type="subTitle" idx="1"/>
          </p:nvPr>
        </p:nvSpPr>
        <p:spPr>
          <a:xfrm>
            <a:off x="685575" y="1235450"/>
            <a:ext cx="3886550" cy="2874900"/>
          </a:xfrm>
          <a:custGeom>
            <a:avLst/>
            <a:gdLst>
              <a:gd name="connsiteX0" fmla="*/ 0 w 3886550"/>
              <a:gd name="connsiteY0" fmla="*/ 0 h 2874900"/>
              <a:gd name="connsiteX1" fmla="*/ 3886550 w 3886550"/>
              <a:gd name="connsiteY1" fmla="*/ 0 h 2874900"/>
              <a:gd name="connsiteX2" fmla="*/ 3886550 w 3886550"/>
              <a:gd name="connsiteY2" fmla="*/ 2874900 h 2874900"/>
              <a:gd name="connsiteX3" fmla="*/ 0 w 3886550"/>
              <a:gd name="connsiteY3" fmla="*/ 2874900 h 2874900"/>
              <a:gd name="connsiteX4" fmla="*/ 0 w 3886550"/>
              <a:gd name="connsiteY4" fmla="*/ 0 h 287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50" h="2874900" extrusionOk="0">
                <a:moveTo>
                  <a:pt x="0" y="0"/>
                </a:moveTo>
                <a:cubicBezTo>
                  <a:pt x="1711966" y="81246"/>
                  <a:pt x="2789671" y="-90386"/>
                  <a:pt x="3886550" y="0"/>
                </a:cubicBezTo>
                <a:cubicBezTo>
                  <a:pt x="4019004" y="1063357"/>
                  <a:pt x="3720036" y="1607383"/>
                  <a:pt x="3886550" y="2874900"/>
                </a:cubicBezTo>
                <a:cubicBezTo>
                  <a:pt x="2453991" y="2739406"/>
                  <a:pt x="868002" y="2939445"/>
                  <a:pt x="0" y="2874900"/>
                </a:cubicBezTo>
                <a:cubicBezTo>
                  <a:pt x="46196" y="2054629"/>
                  <a:pt x="-34205" y="1250685"/>
                  <a:pt x="0" y="0"/>
                </a:cubicBezTo>
                <a:close/>
              </a:path>
            </a:pathLst>
          </a:custGeom>
          <a:ln>
            <a:extLst>
              <a:ext uri="{C807C97D-BFC1-408E-A445-0C87EB9F89A2}">
                <ask:lineSketchStyleProps xmlns:ask="http://schemas.microsoft.com/office/drawing/2018/sketchyshapes" xmlns="" sd="4213095917">
                  <ask:type>
                    <ask:lineSketchCurved/>
                  </ask:type>
                </ask:lineSketchStyleProps>
              </a:ext>
            </a:extLst>
          </a:ln>
        </p:spPr>
        <p:txBody>
          <a:bodyPr anchor="ctr"/>
          <a:lstStyle/>
          <a:p>
            <a:pPr algn="r" rtl="1">
              <a:buFont typeface="Wingdings" panose="05000000000000000000" pitchFamily="2" charset="2"/>
              <a:buChar char="v"/>
            </a:pPr>
            <a:r>
              <a:rPr lang="he-IL" sz="2400" dirty="0">
                <a:solidFill>
                  <a:schemeClr val="tx1">
                    <a:lumMod val="75000"/>
                    <a:lumOff val="25000"/>
                  </a:schemeClr>
                </a:solidFill>
                <a:latin typeface="FbKapriza Bold" panose="02020603050405020304" pitchFamily="18" charset="-79"/>
                <a:cs typeface="FbKapriza Bold" panose="02020603050405020304" pitchFamily="18" charset="-79"/>
              </a:rPr>
              <a:t>האם כל מה שלמדנו מזכיר לנו משהו משיבת ציון המאוחרת בימינו? </a:t>
            </a:r>
          </a:p>
          <a:p>
            <a:pPr rtl="1"/>
            <a:endParaRPr lang="he-IL" sz="2400" dirty="0">
              <a:solidFill>
                <a:schemeClr val="tx1">
                  <a:lumMod val="75000"/>
                  <a:lumOff val="25000"/>
                </a:schemeClr>
              </a:solidFill>
              <a:latin typeface="FbKapriza Bold" panose="02020603050405020304" pitchFamily="18" charset="-79"/>
              <a:cs typeface="FbKapriza Bold" panose="02020603050405020304" pitchFamily="18" charset="-79"/>
            </a:endParaRPr>
          </a:p>
          <a:p>
            <a:pPr algn="r" rtl="1">
              <a:buFont typeface="Wingdings" panose="05000000000000000000" pitchFamily="2" charset="2"/>
              <a:buChar char="v"/>
            </a:pPr>
            <a:r>
              <a:rPr lang="he-IL" sz="2400" dirty="0">
                <a:solidFill>
                  <a:schemeClr val="tx1">
                    <a:lumMod val="75000"/>
                    <a:lumOff val="25000"/>
                  </a:schemeClr>
                </a:solidFill>
                <a:latin typeface="FbKapriza Bold" panose="02020603050405020304" pitchFamily="18" charset="-79"/>
                <a:cs typeface="FbKapriza Bold" panose="02020603050405020304" pitchFamily="18" charset="-79"/>
              </a:rPr>
              <a:t>מיהו האיש בתמונה?</a:t>
            </a:r>
          </a:p>
          <a:p>
            <a:pPr algn="r" rtl="1"/>
            <a:endParaRPr lang="he-IL" sz="2400" dirty="0">
              <a:solidFill>
                <a:schemeClr val="tx1"/>
              </a:solidFill>
              <a:latin typeface="FbKapriza Bold" panose="02020603050405020304" pitchFamily="18" charset="-79"/>
              <a:cs typeface="FbKapriza Bold" panose="02020603050405020304" pitchFamily="18" charset="-79"/>
            </a:endParaRPr>
          </a:p>
          <a:p>
            <a:pPr rtl="1"/>
            <a:endParaRPr lang="he-IL" sz="2400" dirty="0">
              <a:latin typeface="FbKapriza Bold" panose="02020603050405020304" pitchFamily="18" charset="-79"/>
              <a:cs typeface="FbKapriza Bold" panose="02020603050405020304" pitchFamily="18" charset="-79"/>
            </a:endParaRPr>
          </a:p>
        </p:txBody>
      </p:sp>
      <p:sp>
        <p:nvSpPr>
          <p:cNvPr id="4" name="כותרת משנה 3">
            <a:extLst>
              <a:ext uri="{FF2B5EF4-FFF2-40B4-BE49-F238E27FC236}">
                <a16:creationId xmlns:a16="http://schemas.microsoft.com/office/drawing/2014/main" id="{E2EB4F44-EEDA-4CD7-877F-5881D99723FB}"/>
              </a:ext>
            </a:extLst>
          </p:cNvPr>
          <p:cNvSpPr>
            <a:spLocks noGrp="1"/>
          </p:cNvSpPr>
          <p:nvPr>
            <p:ph type="subTitle" idx="2"/>
          </p:nvPr>
        </p:nvSpPr>
        <p:spPr/>
        <p:txBody>
          <a:bodyPr/>
          <a:lstStyle/>
          <a:p>
            <a:endParaRPr lang="he-IL" dirty="0"/>
          </a:p>
        </p:txBody>
      </p:sp>
      <p:pic>
        <p:nvPicPr>
          <p:cNvPr id="5" name="Picture 2" descr="תוצאת תמונה עבור הצהרת בלפור">
            <a:extLst>
              <a:ext uri="{FF2B5EF4-FFF2-40B4-BE49-F238E27FC236}">
                <a16:creationId xmlns:a16="http://schemas.microsoft.com/office/drawing/2014/main" id="{D0D4E34E-5C4E-4BA1-BE90-03265F2E88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1654" y="1415479"/>
            <a:ext cx="3671247" cy="2552131"/>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2E8F4955-9906-4EBD-9B10-CC6CBE5F40FF}"/>
              </a:ext>
            </a:extLst>
          </p:cNvPr>
          <p:cNvSpPr/>
          <p:nvPr/>
        </p:nvSpPr>
        <p:spPr>
          <a:xfrm>
            <a:off x="745385" y="1392389"/>
            <a:ext cx="3683314" cy="2717961"/>
          </a:xfrm>
          <a:custGeom>
            <a:avLst/>
            <a:gdLst>
              <a:gd name="connsiteX0" fmla="*/ 0 w 3683314"/>
              <a:gd name="connsiteY0" fmla="*/ 0 h 2717961"/>
              <a:gd name="connsiteX1" fmla="*/ 3683314 w 3683314"/>
              <a:gd name="connsiteY1" fmla="*/ 0 h 2717961"/>
              <a:gd name="connsiteX2" fmla="*/ 3683314 w 3683314"/>
              <a:gd name="connsiteY2" fmla="*/ 2717961 h 2717961"/>
              <a:gd name="connsiteX3" fmla="*/ 0 w 3683314"/>
              <a:gd name="connsiteY3" fmla="*/ 2717961 h 2717961"/>
              <a:gd name="connsiteX4" fmla="*/ 0 w 3683314"/>
              <a:gd name="connsiteY4" fmla="*/ 0 h 271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314" h="2717961" extrusionOk="0">
                <a:moveTo>
                  <a:pt x="0" y="0"/>
                </a:moveTo>
                <a:cubicBezTo>
                  <a:pt x="1619326" y="-122995"/>
                  <a:pt x="2970354" y="22047"/>
                  <a:pt x="3683314" y="0"/>
                </a:cubicBezTo>
                <a:cubicBezTo>
                  <a:pt x="3709527" y="854291"/>
                  <a:pt x="3766128" y="2075477"/>
                  <a:pt x="3683314" y="2717961"/>
                </a:cubicBezTo>
                <a:cubicBezTo>
                  <a:pt x="2822107" y="2748802"/>
                  <a:pt x="1213760" y="2632983"/>
                  <a:pt x="0" y="2717961"/>
                </a:cubicBezTo>
                <a:cubicBezTo>
                  <a:pt x="34355" y="1907813"/>
                  <a:pt x="-166457" y="705916"/>
                  <a:pt x="0" y="0"/>
                </a:cubicBezTo>
                <a:close/>
              </a:path>
            </a:pathLst>
          </a:custGeom>
          <a:noFill/>
          <a:ln w="12700">
            <a:solidFill>
              <a:schemeClr val="tx1">
                <a:lumMod val="75000"/>
                <a:lumOff val="25000"/>
              </a:schemeClr>
            </a:solidFill>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4C2B6BE4-12D7-4D48-B9DB-0209DDA93FA7}"/>
              </a:ext>
            </a:extLst>
          </p:cNvPr>
          <p:cNvSpPr/>
          <p:nvPr/>
        </p:nvSpPr>
        <p:spPr>
          <a:xfrm>
            <a:off x="4571776" y="1392388"/>
            <a:ext cx="3886298" cy="2717962"/>
          </a:xfrm>
          <a:custGeom>
            <a:avLst/>
            <a:gdLst>
              <a:gd name="connsiteX0" fmla="*/ 0 w 3886298"/>
              <a:gd name="connsiteY0" fmla="*/ 0 h 2717962"/>
              <a:gd name="connsiteX1" fmla="*/ 3886298 w 3886298"/>
              <a:gd name="connsiteY1" fmla="*/ 0 h 2717962"/>
              <a:gd name="connsiteX2" fmla="*/ 3886298 w 3886298"/>
              <a:gd name="connsiteY2" fmla="*/ 2717962 h 2717962"/>
              <a:gd name="connsiteX3" fmla="*/ 0 w 3886298"/>
              <a:gd name="connsiteY3" fmla="*/ 2717962 h 2717962"/>
              <a:gd name="connsiteX4" fmla="*/ 0 w 3886298"/>
              <a:gd name="connsiteY4" fmla="*/ 0 h 271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98" h="2717962" extrusionOk="0">
                <a:moveTo>
                  <a:pt x="0" y="0"/>
                </a:moveTo>
                <a:cubicBezTo>
                  <a:pt x="658658" y="-122995"/>
                  <a:pt x="2332763" y="22047"/>
                  <a:pt x="3886298" y="0"/>
                </a:cubicBezTo>
                <a:cubicBezTo>
                  <a:pt x="3912511" y="854208"/>
                  <a:pt x="3969112" y="2074009"/>
                  <a:pt x="3886298" y="2717962"/>
                </a:cubicBezTo>
                <a:cubicBezTo>
                  <a:pt x="2147137" y="2748803"/>
                  <a:pt x="938014" y="2632984"/>
                  <a:pt x="0" y="2717962"/>
                </a:cubicBezTo>
                <a:cubicBezTo>
                  <a:pt x="34355" y="1909391"/>
                  <a:pt x="-166457" y="706274"/>
                  <a:pt x="0" y="0"/>
                </a:cubicBezTo>
                <a:close/>
              </a:path>
            </a:pathLst>
          </a:custGeom>
          <a:noFill/>
          <a:ln w="12700">
            <a:solidFill>
              <a:schemeClr val="tx1">
                <a:lumMod val="75000"/>
                <a:lumOff val="25000"/>
              </a:schemeClr>
            </a:solidFill>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4804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FF7775-DEE0-457C-A769-B21B3093CC76}"/>
              </a:ext>
            </a:extLst>
          </p:cNvPr>
          <p:cNvSpPr>
            <a:spLocks noGrp="1"/>
          </p:cNvSpPr>
          <p:nvPr>
            <p:ph type="title"/>
          </p:nvPr>
        </p:nvSpPr>
        <p:spPr/>
        <p:txBody>
          <a:bodyPr/>
          <a:lstStyle/>
          <a:p>
            <a:r>
              <a:rPr lang="he-IL"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בין הצהרת כורש להצהרת בלפור:</a:t>
            </a:r>
            <a:endParaRPr lang="he-IL" dirty="0"/>
          </a:p>
        </p:txBody>
      </p:sp>
      <p:sp>
        <p:nvSpPr>
          <p:cNvPr id="9" name="כותרת משנה 8">
            <a:extLst>
              <a:ext uri="{FF2B5EF4-FFF2-40B4-BE49-F238E27FC236}">
                <a16:creationId xmlns:a16="http://schemas.microsoft.com/office/drawing/2014/main" id="{814FC537-F7A1-4F9D-96C2-77C738ABD204}"/>
              </a:ext>
            </a:extLst>
          </p:cNvPr>
          <p:cNvSpPr>
            <a:spLocks noGrp="1"/>
          </p:cNvSpPr>
          <p:nvPr>
            <p:ph type="subTitle" idx="6"/>
          </p:nvPr>
        </p:nvSpPr>
        <p:spPr>
          <a:xfrm>
            <a:off x="6660107" y="1514475"/>
            <a:ext cx="1790084" cy="2255838"/>
          </a:xfrm>
          <a:custGeom>
            <a:avLst/>
            <a:gdLst>
              <a:gd name="connsiteX0" fmla="*/ 0 w 1790084"/>
              <a:gd name="connsiteY0" fmla="*/ 0 h 2255838"/>
              <a:gd name="connsiteX1" fmla="*/ 1790084 w 1790084"/>
              <a:gd name="connsiteY1" fmla="*/ 0 h 2255838"/>
              <a:gd name="connsiteX2" fmla="*/ 1790084 w 1790084"/>
              <a:gd name="connsiteY2" fmla="*/ 2255838 h 2255838"/>
              <a:gd name="connsiteX3" fmla="*/ 0 w 1790084"/>
              <a:gd name="connsiteY3" fmla="*/ 2255838 h 2255838"/>
              <a:gd name="connsiteX4" fmla="*/ 0 w 1790084"/>
              <a:gd name="connsiteY4" fmla="*/ 0 h 225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084" h="2255838" fill="none" extrusionOk="0">
                <a:moveTo>
                  <a:pt x="0" y="0"/>
                </a:moveTo>
                <a:cubicBezTo>
                  <a:pt x="858212" y="51018"/>
                  <a:pt x="1590642" y="-38883"/>
                  <a:pt x="1790084" y="0"/>
                </a:cubicBezTo>
                <a:cubicBezTo>
                  <a:pt x="1834587" y="670086"/>
                  <a:pt x="1846789" y="1882104"/>
                  <a:pt x="1790084" y="2255838"/>
                </a:cubicBezTo>
                <a:cubicBezTo>
                  <a:pt x="1122831" y="2305300"/>
                  <a:pt x="887117" y="2354598"/>
                  <a:pt x="0" y="2255838"/>
                </a:cubicBezTo>
                <a:cubicBezTo>
                  <a:pt x="-103597" y="2021090"/>
                  <a:pt x="-142958" y="599612"/>
                  <a:pt x="0" y="0"/>
                </a:cubicBezTo>
                <a:close/>
              </a:path>
              <a:path w="1790084" h="2255838" stroke="0" extrusionOk="0">
                <a:moveTo>
                  <a:pt x="0" y="0"/>
                </a:moveTo>
                <a:cubicBezTo>
                  <a:pt x="473279" y="121651"/>
                  <a:pt x="1143029" y="56964"/>
                  <a:pt x="1790084" y="0"/>
                </a:cubicBezTo>
                <a:cubicBezTo>
                  <a:pt x="1816297" y="456256"/>
                  <a:pt x="1872898" y="1684157"/>
                  <a:pt x="1790084" y="2255838"/>
                </a:cubicBezTo>
                <a:cubicBezTo>
                  <a:pt x="1093848" y="2273354"/>
                  <a:pt x="760107" y="2173139"/>
                  <a:pt x="0" y="2255838"/>
                </a:cubicBezTo>
                <a:cubicBezTo>
                  <a:pt x="34355" y="1719156"/>
                  <a:pt x="-166457" y="347194"/>
                  <a:pt x="0" y="0"/>
                </a:cubicBezTo>
                <a:close/>
              </a:path>
            </a:pathLst>
          </a:custGeom>
          <a:blipFill>
            <a:blip r:embed="rId2"/>
            <a:tile tx="0" ty="0" sx="100000" sy="100000" flip="none" algn="tl"/>
          </a:blipFill>
          <a:ln w="12700">
            <a:solidFill>
              <a:schemeClr val="tx1">
                <a:lumMod val="75000"/>
                <a:lumOff val="25000"/>
              </a:schemeClr>
            </a:solidFill>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lnSpc>
                <a:spcPct val="150000"/>
              </a:lnSpc>
            </a:pPr>
            <a:r>
              <a:rPr lang="he-IL" sz="1600" dirty="0">
                <a:solidFill>
                  <a:schemeClr val="tx1">
                    <a:lumMod val="75000"/>
                    <a:lumOff val="25000"/>
                  </a:schemeClr>
                </a:solidFill>
                <a:latin typeface="FbKapriza Bold" panose="02020603050405020304" pitchFamily="18" charset="-79"/>
                <a:cs typeface="FbKapriza Bold" panose="02020603050405020304" pitchFamily="18" charset="-79"/>
              </a:rPr>
              <a:t>הצהרת כורש שבעקבותיה החלה שיבת ציון בימי בית שני מזכירה את הצהרת בלפור בשיבת ציון המודרנית – במה?</a:t>
            </a:r>
          </a:p>
        </p:txBody>
      </p:sp>
      <p:sp>
        <p:nvSpPr>
          <p:cNvPr id="10" name="כותרת משנה 9">
            <a:extLst>
              <a:ext uri="{FF2B5EF4-FFF2-40B4-BE49-F238E27FC236}">
                <a16:creationId xmlns:a16="http://schemas.microsoft.com/office/drawing/2014/main" id="{BB28FB03-D30C-405F-B677-F025AED24D19}"/>
              </a:ext>
            </a:extLst>
          </p:cNvPr>
          <p:cNvSpPr>
            <a:spLocks noGrp="1"/>
          </p:cNvSpPr>
          <p:nvPr>
            <p:ph type="subTitle" idx="5"/>
          </p:nvPr>
        </p:nvSpPr>
        <p:spPr>
          <a:xfrm>
            <a:off x="2695433" y="1514475"/>
            <a:ext cx="3753134" cy="2255838"/>
          </a:xfrm>
          <a:custGeom>
            <a:avLst/>
            <a:gdLst>
              <a:gd name="connsiteX0" fmla="*/ 0 w 3753134"/>
              <a:gd name="connsiteY0" fmla="*/ 0 h 2255838"/>
              <a:gd name="connsiteX1" fmla="*/ 3753134 w 3753134"/>
              <a:gd name="connsiteY1" fmla="*/ 0 h 2255838"/>
              <a:gd name="connsiteX2" fmla="*/ 3753134 w 3753134"/>
              <a:gd name="connsiteY2" fmla="*/ 2255838 h 2255838"/>
              <a:gd name="connsiteX3" fmla="*/ 0 w 3753134"/>
              <a:gd name="connsiteY3" fmla="*/ 2255838 h 2255838"/>
              <a:gd name="connsiteX4" fmla="*/ 0 w 3753134"/>
              <a:gd name="connsiteY4" fmla="*/ 0 h 225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3134" h="2255838" fill="none" extrusionOk="0">
                <a:moveTo>
                  <a:pt x="0" y="0"/>
                </a:moveTo>
                <a:cubicBezTo>
                  <a:pt x="773047" y="-89725"/>
                  <a:pt x="1877498" y="-154860"/>
                  <a:pt x="3753134" y="0"/>
                </a:cubicBezTo>
                <a:cubicBezTo>
                  <a:pt x="3797637" y="670086"/>
                  <a:pt x="3809839" y="1882104"/>
                  <a:pt x="3753134" y="2255838"/>
                </a:cubicBezTo>
                <a:cubicBezTo>
                  <a:pt x="1950575" y="2089830"/>
                  <a:pt x="1751782" y="2376045"/>
                  <a:pt x="0" y="2255838"/>
                </a:cubicBezTo>
                <a:cubicBezTo>
                  <a:pt x="-103597" y="2021090"/>
                  <a:pt x="-142958" y="599612"/>
                  <a:pt x="0" y="0"/>
                </a:cubicBezTo>
                <a:close/>
              </a:path>
              <a:path w="3753134" h="2255838" stroke="0" extrusionOk="0">
                <a:moveTo>
                  <a:pt x="0" y="0"/>
                </a:moveTo>
                <a:cubicBezTo>
                  <a:pt x="814522" y="-122995"/>
                  <a:pt x="3017106" y="22047"/>
                  <a:pt x="3753134" y="0"/>
                </a:cubicBezTo>
                <a:cubicBezTo>
                  <a:pt x="3779347" y="456256"/>
                  <a:pt x="3835948" y="1684157"/>
                  <a:pt x="3753134" y="2255838"/>
                </a:cubicBezTo>
                <a:cubicBezTo>
                  <a:pt x="2631600" y="2286679"/>
                  <a:pt x="975251" y="2170860"/>
                  <a:pt x="0" y="2255838"/>
                </a:cubicBezTo>
                <a:cubicBezTo>
                  <a:pt x="34355" y="1719156"/>
                  <a:pt x="-166457" y="347194"/>
                  <a:pt x="0" y="0"/>
                </a:cubicBezTo>
                <a:close/>
              </a:path>
            </a:pathLst>
          </a:custGeom>
          <a:blipFill>
            <a:blip r:embed="rId2"/>
            <a:tile tx="0" ty="0" sx="100000" sy="100000" flip="none" algn="tl"/>
          </a:blipFill>
          <a:ln w="12700">
            <a:solidFill>
              <a:schemeClr val="tx1">
                <a:lumMod val="75000"/>
                <a:lumOff val="25000"/>
              </a:schemeClr>
            </a:solidFill>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sz="1100" dirty="0">
                <a:latin typeface="FbBejerano Bold" panose="02020803050405020304" pitchFamily="18" charset="-79"/>
                <a:cs typeface="FbBejerano Bold" panose="02020803050405020304" pitchFamily="18" charset="-79"/>
              </a:rPr>
              <a:t>                                                      החוץ ,2 בנובמבר 1917</a:t>
            </a:r>
          </a:p>
          <a:p>
            <a:pPr algn="r" rtl="1"/>
            <a:r>
              <a:rPr lang="he-IL" sz="1100" dirty="0">
                <a:latin typeface="FbBejerano Bold" panose="02020803050405020304" pitchFamily="18" charset="-79"/>
                <a:cs typeface="FbBejerano Bold" panose="02020803050405020304" pitchFamily="18" charset="-79"/>
              </a:rPr>
              <a:t>לורד רוטשילד היקר,</a:t>
            </a:r>
          </a:p>
          <a:p>
            <a:pPr algn="r" rtl="1"/>
            <a:r>
              <a:rPr lang="he-IL" dirty="0">
                <a:latin typeface="FbBejerano Bold" panose="02020803050405020304" pitchFamily="18" charset="-79"/>
                <a:cs typeface="FbBejerano Bold" panose="02020803050405020304" pitchFamily="18" charset="-79"/>
              </a:rPr>
              <a:t>לעונג לי להעביר לידך להלן, בשמה של ממשלת הוד מלכותו, את הצהרת ההזדהות עם השאיפות היהודיות הציוניות כפי שהוגשה לקבינט ואושרה על ידו:</a:t>
            </a:r>
          </a:p>
          <a:p>
            <a:pPr algn="r" rtl="1"/>
            <a:r>
              <a:rPr lang="he-IL" dirty="0">
                <a:latin typeface="FbBejerano Bold" panose="02020803050405020304" pitchFamily="18" charset="-79"/>
                <a:cs typeface="FbBejerano Bold" panose="02020803050405020304" pitchFamily="18" charset="-79"/>
              </a:rPr>
              <a:t>"ממשלת הוד מלכותו רואה בעין יפה </a:t>
            </a:r>
            <a:r>
              <a:rPr lang="he-IL"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הקמת בית לאומי לעם היהודי בארץ ישראל,</a:t>
            </a:r>
            <a:r>
              <a:rPr lang="he-IL" dirty="0">
                <a:latin typeface="FbBejerano Bold" panose="02020803050405020304" pitchFamily="18" charset="-79"/>
                <a:cs typeface="FbBejerano Bold" panose="02020803050405020304" pitchFamily="18" charset="-79"/>
              </a:rPr>
              <a:t> ותשתדל במיטב מאמציה להקל על השגת מטרה זו. בתנאי ברור שלא ייעשה שום דבר העלול לפגוע בזכויות האזרחיות והדתיות של עדות לא יהודיות בא"י או בזכויות ובמעמד המדיני של יהודים בארץ אחרת"</a:t>
            </a:r>
          </a:p>
          <a:p>
            <a:pPr algn="r" rtl="1"/>
            <a:r>
              <a:rPr lang="he-IL" sz="1200" dirty="0">
                <a:latin typeface="FbBejerano Bold" panose="02020803050405020304" pitchFamily="18" charset="-79"/>
                <a:cs typeface="FbBejerano Bold" panose="02020803050405020304" pitchFamily="18" charset="-79"/>
              </a:rPr>
              <a:t>אודה לך אם תעביר את ההצהרה לידיעת ההסתדרות הציונית</a:t>
            </a:r>
          </a:p>
          <a:p>
            <a:endParaRPr lang="he-IL" dirty="0"/>
          </a:p>
        </p:txBody>
      </p:sp>
      <p:sp>
        <p:nvSpPr>
          <p:cNvPr id="11" name="כותרת משנה 10">
            <a:extLst>
              <a:ext uri="{FF2B5EF4-FFF2-40B4-BE49-F238E27FC236}">
                <a16:creationId xmlns:a16="http://schemas.microsoft.com/office/drawing/2014/main" id="{CDA79AF2-161C-4ED0-885A-FBE479B8728A}"/>
              </a:ext>
            </a:extLst>
          </p:cNvPr>
          <p:cNvSpPr>
            <a:spLocks noGrp="1"/>
          </p:cNvSpPr>
          <p:nvPr>
            <p:ph type="subTitle" idx="4"/>
          </p:nvPr>
        </p:nvSpPr>
        <p:spPr>
          <a:xfrm>
            <a:off x="805218" y="1514475"/>
            <a:ext cx="1701678" cy="2255838"/>
          </a:xfrm>
          <a:custGeom>
            <a:avLst/>
            <a:gdLst>
              <a:gd name="connsiteX0" fmla="*/ 0 w 1701678"/>
              <a:gd name="connsiteY0" fmla="*/ 0 h 2255838"/>
              <a:gd name="connsiteX1" fmla="*/ 1701678 w 1701678"/>
              <a:gd name="connsiteY1" fmla="*/ 0 h 2255838"/>
              <a:gd name="connsiteX2" fmla="*/ 1701678 w 1701678"/>
              <a:gd name="connsiteY2" fmla="*/ 2255838 h 2255838"/>
              <a:gd name="connsiteX3" fmla="*/ 0 w 1701678"/>
              <a:gd name="connsiteY3" fmla="*/ 2255838 h 2255838"/>
              <a:gd name="connsiteX4" fmla="*/ 0 w 1701678"/>
              <a:gd name="connsiteY4" fmla="*/ 0 h 225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678" h="2255838" fill="none" extrusionOk="0">
                <a:moveTo>
                  <a:pt x="0" y="0"/>
                </a:moveTo>
                <a:cubicBezTo>
                  <a:pt x="259373" y="94285"/>
                  <a:pt x="1097960" y="91349"/>
                  <a:pt x="1701678" y="0"/>
                </a:cubicBezTo>
                <a:cubicBezTo>
                  <a:pt x="1746181" y="670086"/>
                  <a:pt x="1758383" y="1882104"/>
                  <a:pt x="1701678" y="2255838"/>
                </a:cubicBezTo>
                <a:cubicBezTo>
                  <a:pt x="1234411" y="2367993"/>
                  <a:pt x="417270" y="2154589"/>
                  <a:pt x="0" y="2255838"/>
                </a:cubicBezTo>
                <a:cubicBezTo>
                  <a:pt x="-103597" y="2021090"/>
                  <a:pt x="-142958" y="599612"/>
                  <a:pt x="0" y="0"/>
                </a:cubicBezTo>
                <a:close/>
              </a:path>
              <a:path w="1701678" h="2255838" stroke="0" extrusionOk="0">
                <a:moveTo>
                  <a:pt x="0" y="0"/>
                </a:moveTo>
                <a:cubicBezTo>
                  <a:pt x="309373" y="64879"/>
                  <a:pt x="1181646" y="-108526"/>
                  <a:pt x="1701678" y="0"/>
                </a:cubicBezTo>
                <a:cubicBezTo>
                  <a:pt x="1727891" y="456256"/>
                  <a:pt x="1784492" y="1684157"/>
                  <a:pt x="1701678" y="2255838"/>
                </a:cubicBezTo>
                <a:cubicBezTo>
                  <a:pt x="1035891" y="2363641"/>
                  <a:pt x="235811" y="2382996"/>
                  <a:pt x="0" y="2255838"/>
                </a:cubicBezTo>
                <a:cubicBezTo>
                  <a:pt x="34355" y="1719156"/>
                  <a:pt x="-166457" y="347194"/>
                  <a:pt x="0" y="0"/>
                </a:cubicBezTo>
                <a:close/>
              </a:path>
            </a:pathLst>
          </a:custGeom>
          <a:blipFill>
            <a:blip r:embed="rId2"/>
            <a:tile tx="0" ty="0" sx="100000" sy="100000" flip="none" algn="tl"/>
          </a:blipFill>
          <a:ln w="12700">
            <a:solidFill>
              <a:schemeClr val="tx1">
                <a:lumMod val="75000"/>
                <a:lumOff val="25000"/>
              </a:schemeClr>
            </a:solidFill>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a:p>
        </p:txBody>
      </p:sp>
      <p:pic>
        <p:nvPicPr>
          <p:cNvPr id="12" name="תמונה 11">
            <a:extLst>
              <a:ext uri="{FF2B5EF4-FFF2-40B4-BE49-F238E27FC236}">
                <a16:creationId xmlns:a16="http://schemas.microsoft.com/office/drawing/2014/main" id="{6D0D2BFF-B527-41AB-BA83-60736C6EEC3B}"/>
              </a:ext>
            </a:extLst>
          </p:cNvPr>
          <p:cNvPicPr>
            <a:picLocks noChangeAspect="1"/>
          </p:cNvPicPr>
          <p:nvPr/>
        </p:nvPicPr>
        <p:blipFill rotWithShape="1">
          <a:blip r:embed="rId3">
            <a:extLst>
              <a:ext uri="{28A0092B-C50C-407E-A947-70E740481C1C}">
                <a14:useLocalDpi xmlns:a14="http://schemas.microsoft.com/office/drawing/2010/main" val="0"/>
              </a:ext>
            </a:extLst>
          </a:blip>
          <a:srcRect t="7635" b="10587"/>
          <a:stretch/>
        </p:blipFill>
        <p:spPr>
          <a:xfrm>
            <a:off x="767768" y="1684889"/>
            <a:ext cx="1778968" cy="1915010"/>
          </a:xfrm>
          <a:prstGeom prst="rect">
            <a:avLst/>
          </a:prstGeom>
          <a:ln>
            <a:noFill/>
          </a:ln>
          <a:effectLst>
            <a:softEdge rad="112500"/>
          </a:effectLst>
        </p:spPr>
      </p:pic>
      <p:sp>
        <p:nvSpPr>
          <p:cNvPr id="13" name="מלבן 12">
            <a:extLst>
              <a:ext uri="{FF2B5EF4-FFF2-40B4-BE49-F238E27FC236}">
                <a16:creationId xmlns:a16="http://schemas.microsoft.com/office/drawing/2014/main" id="{A5DFBA96-5DA3-47D5-BA41-F6B78A5B507B}"/>
              </a:ext>
            </a:extLst>
          </p:cNvPr>
          <p:cNvSpPr/>
          <p:nvPr/>
        </p:nvSpPr>
        <p:spPr>
          <a:xfrm>
            <a:off x="378725" y="3866953"/>
            <a:ext cx="6527042" cy="800219"/>
          </a:xfrm>
          <a:prstGeom prst="rect">
            <a:avLst/>
          </a:prstGeom>
        </p:spPr>
        <p:txBody>
          <a:bodyPr wrap="square">
            <a:spAutoFit/>
          </a:bodyPr>
          <a:lstStyle/>
          <a:p>
            <a:pPr algn="r" rtl="1"/>
            <a:r>
              <a:rPr lang="he-IL" dirty="0">
                <a:ln w="0"/>
                <a:solidFill>
                  <a:schemeClr val="bg2">
                    <a:lumMod val="50000"/>
                  </a:schemeClr>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בזמן </a:t>
            </a:r>
            <a:r>
              <a:rPr lang="he-IL" sz="1600" dirty="0">
                <a:ln w="0"/>
                <a:solidFill>
                  <a:schemeClr val="bg2">
                    <a:lumMod val="50000"/>
                  </a:schemeClr>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הצהרת בלפור </a:t>
            </a:r>
            <a:r>
              <a:rPr lang="he-IL" dirty="0">
                <a:ln w="0"/>
                <a:solidFill>
                  <a:schemeClr val="bg2">
                    <a:lumMod val="50000"/>
                  </a:schemeClr>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ניתנה אפשרות ליהודים לעלות לארץ והרבה העדיפו להישאר. </a:t>
            </a:r>
          </a:p>
          <a:p>
            <a:pPr algn="r" rtl="1"/>
            <a:r>
              <a:rPr lang="he-IL" dirty="0">
                <a:ln w="0"/>
                <a:solidFill>
                  <a:schemeClr val="bg2">
                    <a:lumMod val="50000"/>
                  </a:schemeClr>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מעטים ממש עלו –גם </a:t>
            </a:r>
            <a:r>
              <a:rPr lang="he-IL" sz="1600" dirty="0">
                <a:ln w="0"/>
                <a:solidFill>
                  <a:schemeClr val="bg2">
                    <a:lumMod val="50000"/>
                  </a:schemeClr>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בהצהרת כורש.</a:t>
            </a:r>
          </a:p>
          <a:p>
            <a:pPr algn="r" rtl="1"/>
            <a:r>
              <a:rPr lang="he-IL" dirty="0">
                <a:ln w="0"/>
                <a:solidFill>
                  <a:schemeClr val="bg2">
                    <a:lumMod val="50000"/>
                  </a:schemeClr>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הנשארים ניסו לעזור בכספים ליישוב המתחדש ממש כמו בהצהרת כורש.</a:t>
            </a:r>
          </a:p>
        </p:txBody>
      </p:sp>
    </p:spTree>
    <p:extLst>
      <p:ext uri="{BB962C8B-B14F-4D97-AF65-F5344CB8AC3E}">
        <p14:creationId xmlns:p14="http://schemas.microsoft.com/office/powerpoint/2010/main" val="117949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פינות מעוגלות 16">
            <a:extLst>
              <a:ext uri="{FF2B5EF4-FFF2-40B4-BE49-F238E27FC236}">
                <a16:creationId xmlns:a16="http://schemas.microsoft.com/office/drawing/2014/main" id="{1215A076-D6E6-4622-B289-98C78A27E751}"/>
              </a:ext>
            </a:extLst>
          </p:cNvPr>
          <p:cNvSpPr/>
          <p:nvPr/>
        </p:nvSpPr>
        <p:spPr>
          <a:xfrm>
            <a:off x="5319087" y="2983829"/>
            <a:ext cx="2021997" cy="491100"/>
          </a:xfrm>
          <a:custGeom>
            <a:avLst/>
            <a:gdLst>
              <a:gd name="connsiteX0" fmla="*/ 0 w 2021997"/>
              <a:gd name="connsiteY0" fmla="*/ 81852 h 491100"/>
              <a:gd name="connsiteX1" fmla="*/ 81852 w 2021997"/>
              <a:gd name="connsiteY1" fmla="*/ 0 h 491100"/>
              <a:gd name="connsiteX2" fmla="*/ 1940145 w 2021997"/>
              <a:gd name="connsiteY2" fmla="*/ 0 h 491100"/>
              <a:gd name="connsiteX3" fmla="*/ 2021997 w 2021997"/>
              <a:gd name="connsiteY3" fmla="*/ 81852 h 491100"/>
              <a:gd name="connsiteX4" fmla="*/ 2021997 w 2021997"/>
              <a:gd name="connsiteY4" fmla="*/ 409248 h 491100"/>
              <a:gd name="connsiteX5" fmla="*/ 1940145 w 2021997"/>
              <a:gd name="connsiteY5" fmla="*/ 491100 h 491100"/>
              <a:gd name="connsiteX6" fmla="*/ 81852 w 2021997"/>
              <a:gd name="connsiteY6" fmla="*/ 491100 h 491100"/>
              <a:gd name="connsiteX7" fmla="*/ 0 w 2021997"/>
              <a:gd name="connsiteY7" fmla="*/ 409248 h 491100"/>
              <a:gd name="connsiteX8" fmla="*/ 0 w 2021997"/>
              <a:gd name="connsiteY8" fmla="*/ 81852 h 49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997" h="491100" fill="none" extrusionOk="0">
                <a:moveTo>
                  <a:pt x="0" y="81852"/>
                </a:moveTo>
                <a:cubicBezTo>
                  <a:pt x="-612" y="32824"/>
                  <a:pt x="37356" y="199"/>
                  <a:pt x="81852" y="0"/>
                </a:cubicBezTo>
                <a:cubicBezTo>
                  <a:pt x="569914" y="-149439"/>
                  <a:pt x="1033845" y="-85722"/>
                  <a:pt x="1940145" y="0"/>
                </a:cubicBezTo>
                <a:cubicBezTo>
                  <a:pt x="1981627" y="331"/>
                  <a:pt x="2021041" y="36560"/>
                  <a:pt x="2021997" y="81852"/>
                </a:cubicBezTo>
                <a:cubicBezTo>
                  <a:pt x="2024096" y="202813"/>
                  <a:pt x="2006042" y="333756"/>
                  <a:pt x="2021997" y="409248"/>
                </a:cubicBezTo>
                <a:cubicBezTo>
                  <a:pt x="2027792" y="459087"/>
                  <a:pt x="1986025" y="488175"/>
                  <a:pt x="1940145" y="491100"/>
                </a:cubicBezTo>
                <a:cubicBezTo>
                  <a:pt x="1090526" y="429150"/>
                  <a:pt x="386523" y="469555"/>
                  <a:pt x="81852" y="491100"/>
                </a:cubicBezTo>
                <a:cubicBezTo>
                  <a:pt x="29254" y="489064"/>
                  <a:pt x="2724" y="451013"/>
                  <a:pt x="0" y="409248"/>
                </a:cubicBezTo>
                <a:cubicBezTo>
                  <a:pt x="-6005" y="354692"/>
                  <a:pt x="24354" y="240858"/>
                  <a:pt x="0" y="81852"/>
                </a:cubicBezTo>
                <a:close/>
              </a:path>
              <a:path w="2021997" h="491100" stroke="0" extrusionOk="0">
                <a:moveTo>
                  <a:pt x="0" y="81852"/>
                </a:moveTo>
                <a:cubicBezTo>
                  <a:pt x="-2032" y="39371"/>
                  <a:pt x="42769" y="4605"/>
                  <a:pt x="81852" y="0"/>
                </a:cubicBezTo>
                <a:cubicBezTo>
                  <a:pt x="336854" y="-82615"/>
                  <a:pt x="1497585" y="-67585"/>
                  <a:pt x="1940145" y="0"/>
                </a:cubicBezTo>
                <a:cubicBezTo>
                  <a:pt x="1983769" y="2855"/>
                  <a:pt x="2019373" y="44333"/>
                  <a:pt x="2021997" y="81852"/>
                </a:cubicBezTo>
                <a:cubicBezTo>
                  <a:pt x="2049723" y="161535"/>
                  <a:pt x="2008377" y="275875"/>
                  <a:pt x="2021997" y="409248"/>
                </a:cubicBezTo>
                <a:cubicBezTo>
                  <a:pt x="2027962" y="457949"/>
                  <a:pt x="1984032" y="496098"/>
                  <a:pt x="1940145" y="491100"/>
                </a:cubicBezTo>
                <a:cubicBezTo>
                  <a:pt x="1506451" y="625762"/>
                  <a:pt x="625475" y="492195"/>
                  <a:pt x="81852" y="491100"/>
                </a:cubicBezTo>
                <a:cubicBezTo>
                  <a:pt x="37916" y="497047"/>
                  <a:pt x="1609" y="454001"/>
                  <a:pt x="0" y="409248"/>
                </a:cubicBezTo>
                <a:cubicBezTo>
                  <a:pt x="20646" y="361973"/>
                  <a:pt x="21537" y="240772"/>
                  <a:pt x="0" y="81852"/>
                </a:cubicBezTo>
                <a:close/>
              </a:path>
            </a:pathLst>
          </a:custGeom>
          <a:solidFill>
            <a:srgbClr val="1A2346"/>
          </a:solidFill>
          <a:ln w="12700">
            <a:solidFill>
              <a:schemeClr val="bg2">
                <a:lumMod val="75000"/>
              </a:schemeClr>
            </a:solidFill>
            <a:extLst>
              <a:ext uri="{C807C97D-BFC1-408E-A445-0C87EB9F89A2}">
                <ask:lineSketchStyleProps xmlns:ask="http://schemas.microsoft.com/office/drawing/2018/sketchyshapes" xmlns="" sd="84576401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23BB78A7-493E-4A83-8A2A-E06E6C999D1F}"/>
              </a:ext>
            </a:extLst>
          </p:cNvPr>
          <p:cNvSpPr>
            <a:spLocks noGrp="1"/>
          </p:cNvSpPr>
          <p:nvPr>
            <p:ph type="title"/>
          </p:nvPr>
        </p:nvSpPr>
        <p:spPr/>
        <p:txBody>
          <a:bodyPr/>
          <a:lstStyle/>
          <a:p>
            <a:pPr algn="ctr"/>
            <a:r>
              <a:rPr lang="he-IL" dirty="0">
                <a:ln>
                  <a:solidFill>
                    <a:schemeClr val="tx1">
                      <a:lumMod val="75000"/>
                      <a:lumOff val="25000"/>
                    </a:schemeClr>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מאין באנו ולאן פנינו?</a:t>
            </a:r>
            <a:endParaRPr lang="he-IL" dirty="0"/>
          </a:p>
        </p:txBody>
      </p:sp>
      <p:sp>
        <p:nvSpPr>
          <p:cNvPr id="7" name="כותרת משנה 6">
            <a:extLst>
              <a:ext uri="{FF2B5EF4-FFF2-40B4-BE49-F238E27FC236}">
                <a16:creationId xmlns:a16="http://schemas.microsoft.com/office/drawing/2014/main" id="{957F3C27-E776-49B7-9E52-23D1DCDAAC53}"/>
              </a:ext>
            </a:extLst>
          </p:cNvPr>
          <p:cNvSpPr>
            <a:spLocks noGrp="1"/>
          </p:cNvSpPr>
          <p:nvPr>
            <p:ph type="subTitle" idx="5"/>
          </p:nvPr>
        </p:nvSpPr>
        <p:spPr>
          <a:xfrm>
            <a:off x="6667778" y="1440826"/>
            <a:ext cx="1790422" cy="367500"/>
          </a:xfrm>
        </p:spPr>
        <p:txBody>
          <a:bodyPr/>
          <a:lstStyle/>
          <a:p>
            <a:pPr rtl="1"/>
            <a:r>
              <a:rPr lang="he-IL" sz="2000" dirty="0">
                <a:latin typeface="FbBejerano Bold" panose="02020803050405020304" pitchFamily="18" charset="-79"/>
                <a:cs typeface="FbBejerano Bold" panose="02020803050405020304" pitchFamily="18" charset="-79"/>
              </a:rPr>
              <a:t>שומרון</a:t>
            </a:r>
          </a:p>
        </p:txBody>
      </p:sp>
      <p:sp>
        <p:nvSpPr>
          <p:cNvPr id="8" name="כותרת משנה 7">
            <a:extLst>
              <a:ext uri="{FF2B5EF4-FFF2-40B4-BE49-F238E27FC236}">
                <a16:creationId xmlns:a16="http://schemas.microsoft.com/office/drawing/2014/main" id="{0381FA56-C20C-4644-9EFC-2D1F75D33577}"/>
              </a:ext>
            </a:extLst>
          </p:cNvPr>
          <p:cNvSpPr>
            <a:spLocks noGrp="1"/>
          </p:cNvSpPr>
          <p:nvPr>
            <p:ph type="subTitle" idx="6"/>
          </p:nvPr>
        </p:nvSpPr>
        <p:spPr>
          <a:xfrm>
            <a:off x="5120112" y="2966481"/>
            <a:ext cx="2241000" cy="367500"/>
          </a:xfrm>
        </p:spPr>
        <p:txBody>
          <a:bodyPr/>
          <a:lstStyle/>
          <a:p>
            <a:r>
              <a:rPr lang="he-IL" sz="2000" dirty="0">
                <a:solidFill>
                  <a:srgbClr val="FFC000"/>
                </a:solidFill>
                <a:cs typeface="Organy" pitchFamily="2" charset="-79"/>
              </a:rPr>
              <a:t>עשרת השבטים</a:t>
            </a:r>
          </a:p>
        </p:txBody>
      </p:sp>
      <p:sp>
        <p:nvSpPr>
          <p:cNvPr id="15" name="בועת דיבור: מלבן עם פינות מעוגלות 14">
            <a:extLst>
              <a:ext uri="{FF2B5EF4-FFF2-40B4-BE49-F238E27FC236}">
                <a16:creationId xmlns:a16="http://schemas.microsoft.com/office/drawing/2014/main" id="{4475B1C5-8B0F-4F3D-A6CD-68C0D3FF7066}"/>
              </a:ext>
            </a:extLst>
          </p:cNvPr>
          <p:cNvSpPr/>
          <p:nvPr/>
        </p:nvSpPr>
        <p:spPr>
          <a:xfrm>
            <a:off x="6330086" y="1406275"/>
            <a:ext cx="1817120" cy="419399"/>
          </a:xfrm>
          <a:custGeom>
            <a:avLst/>
            <a:gdLst>
              <a:gd name="connsiteX0" fmla="*/ 0 w 1817120"/>
              <a:gd name="connsiteY0" fmla="*/ 69901 h 419399"/>
              <a:gd name="connsiteX1" fmla="*/ 69901 w 1817120"/>
              <a:gd name="connsiteY1" fmla="*/ 0 h 419399"/>
              <a:gd name="connsiteX2" fmla="*/ 302853 w 1817120"/>
              <a:gd name="connsiteY2" fmla="*/ 0 h 419399"/>
              <a:gd name="connsiteX3" fmla="*/ 302853 w 1817120"/>
              <a:gd name="connsiteY3" fmla="*/ 0 h 419399"/>
              <a:gd name="connsiteX4" fmla="*/ 757133 w 1817120"/>
              <a:gd name="connsiteY4" fmla="*/ 0 h 419399"/>
              <a:gd name="connsiteX5" fmla="*/ 1747219 w 1817120"/>
              <a:gd name="connsiteY5" fmla="*/ 0 h 419399"/>
              <a:gd name="connsiteX6" fmla="*/ 1817120 w 1817120"/>
              <a:gd name="connsiteY6" fmla="*/ 69901 h 419399"/>
              <a:gd name="connsiteX7" fmla="*/ 1817120 w 1817120"/>
              <a:gd name="connsiteY7" fmla="*/ 244649 h 419399"/>
              <a:gd name="connsiteX8" fmla="*/ 1817120 w 1817120"/>
              <a:gd name="connsiteY8" fmla="*/ 244649 h 419399"/>
              <a:gd name="connsiteX9" fmla="*/ 1817120 w 1817120"/>
              <a:gd name="connsiteY9" fmla="*/ 349499 h 419399"/>
              <a:gd name="connsiteX10" fmla="*/ 1817120 w 1817120"/>
              <a:gd name="connsiteY10" fmla="*/ 349498 h 419399"/>
              <a:gd name="connsiteX11" fmla="*/ 1747219 w 1817120"/>
              <a:gd name="connsiteY11" fmla="*/ 419399 h 419399"/>
              <a:gd name="connsiteX12" fmla="*/ 757133 w 1817120"/>
              <a:gd name="connsiteY12" fmla="*/ 419399 h 419399"/>
              <a:gd name="connsiteX13" fmla="*/ 509975 w 1817120"/>
              <a:gd name="connsiteY13" fmla="*/ 632009 h 419399"/>
              <a:gd name="connsiteX14" fmla="*/ 302853 w 1817120"/>
              <a:gd name="connsiteY14" fmla="*/ 419399 h 419399"/>
              <a:gd name="connsiteX15" fmla="*/ 69901 w 1817120"/>
              <a:gd name="connsiteY15" fmla="*/ 419399 h 419399"/>
              <a:gd name="connsiteX16" fmla="*/ 0 w 1817120"/>
              <a:gd name="connsiteY16" fmla="*/ 349498 h 419399"/>
              <a:gd name="connsiteX17" fmla="*/ 0 w 1817120"/>
              <a:gd name="connsiteY17" fmla="*/ 349499 h 419399"/>
              <a:gd name="connsiteX18" fmla="*/ 0 w 1817120"/>
              <a:gd name="connsiteY18" fmla="*/ 244649 h 419399"/>
              <a:gd name="connsiteX19" fmla="*/ 0 w 1817120"/>
              <a:gd name="connsiteY19" fmla="*/ 244649 h 419399"/>
              <a:gd name="connsiteX20" fmla="*/ 0 w 1817120"/>
              <a:gd name="connsiteY20" fmla="*/ 69901 h 4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7120" h="419399" fill="none" extrusionOk="0">
                <a:moveTo>
                  <a:pt x="0" y="69901"/>
                </a:moveTo>
                <a:cubicBezTo>
                  <a:pt x="96" y="32611"/>
                  <a:pt x="29063" y="2078"/>
                  <a:pt x="69901" y="0"/>
                </a:cubicBezTo>
                <a:cubicBezTo>
                  <a:pt x="158355" y="-8351"/>
                  <a:pt x="263045" y="-18440"/>
                  <a:pt x="302853" y="0"/>
                </a:cubicBezTo>
                <a:lnTo>
                  <a:pt x="302853" y="0"/>
                </a:lnTo>
                <a:cubicBezTo>
                  <a:pt x="497128" y="-18626"/>
                  <a:pt x="614274" y="13407"/>
                  <a:pt x="757133" y="0"/>
                </a:cubicBezTo>
                <a:cubicBezTo>
                  <a:pt x="1090286" y="31358"/>
                  <a:pt x="1263849" y="25145"/>
                  <a:pt x="1747219" y="0"/>
                </a:cubicBezTo>
                <a:cubicBezTo>
                  <a:pt x="1783119" y="3322"/>
                  <a:pt x="1822549" y="32189"/>
                  <a:pt x="1817120" y="69901"/>
                </a:cubicBezTo>
                <a:cubicBezTo>
                  <a:pt x="1831103" y="157169"/>
                  <a:pt x="1829328" y="173762"/>
                  <a:pt x="1817120" y="244649"/>
                </a:cubicBezTo>
                <a:lnTo>
                  <a:pt x="1817120" y="244649"/>
                </a:lnTo>
                <a:cubicBezTo>
                  <a:pt x="1818076" y="266720"/>
                  <a:pt x="1824023" y="334519"/>
                  <a:pt x="1817120" y="349499"/>
                </a:cubicBezTo>
                <a:lnTo>
                  <a:pt x="1817120" y="349498"/>
                </a:lnTo>
                <a:cubicBezTo>
                  <a:pt x="1813774" y="381360"/>
                  <a:pt x="1788801" y="412827"/>
                  <a:pt x="1747219" y="419399"/>
                </a:cubicBezTo>
                <a:cubicBezTo>
                  <a:pt x="1588494" y="336166"/>
                  <a:pt x="1191950" y="455799"/>
                  <a:pt x="757133" y="419399"/>
                </a:cubicBezTo>
                <a:cubicBezTo>
                  <a:pt x="731257" y="464292"/>
                  <a:pt x="574554" y="606622"/>
                  <a:pt x="509975" y="632009"/>
                </a:cubicBezTo>
                <a:cubicBezTo>
                  <a:pt x="405651" y="562565"/>
                  <a:pt x="324106" y="477145"/>
                  <a:pt x="302853" y="419399"/>
                </a:cubicBezTo>
                <a:cubicBezTo>
                  <a:pt x="204889" y="432615"/>
                  <a:pt x="185015" y="403894"/>
                  <a:pt x="69901" y="419399"/>
                </a:cubicBezTo>
                <a:cubicBezTo>
                  <a:pt x="34905" y="421808"/>
                  <a:pt x="-1900" y="386137"/>
                  <a:pt x="0" y="349498"/>
                </a:cubicBezTo>
                <a:lnTo>
                  <a:pt x="0" y="349499"/>
                </a:lnTo>
                <a:cubicBezTo>
                  <a:pt x="-648" y="302013"/>
                  <a:pt x="8836" y="296823"/>
                  <a:pt x="0" y="244649"/>
                </a:cubicBezTo>
                <a:lnTo>
                  <a:pt x="0" y="244649"/>
                </a:lnTo>
                <a:cubicBezTo>
                  <a:pt x="-14530" y="208192"/>
                  <a:pt x="12742" y="108621"/>
                  <a:pt x="0" y="69901"/>
                </a:cubicBezTo>
                <a:close/>
              </a:path>
              <a:path w="1817120" h="419399" stroke="0" extrusionOk="0">
                <a:moveTo>
                  <a:pt x="0" y="69901"/>
                </a:moveTo>
                <a:cubicBezTo>
                  <a:pt x="1162" y="36168"/>
                  <a:pt x="27942" y="4401"/>
                  <a:pt x="69901" y="0"/>
                </a:cubicBezTo>
                <a:cubicBezTo>
                  <a:pt x="148668" y="18305"/>
                  <a:pt x="203057" y="-6479"/>
                  <a:pt x="302853" y="0"/>
                </a:cubicBezTo>
                <a:lnTo>
                  <a:pt x="302853" y="0"/>
                </a:lnTo>
                <a:cubicBezTo>
                  <a:pt x="404049" y="3688"/>
                  <a:pt x="690691" y="-24117"/>
                  <a:pt x="757133" y="0"/>
                </a:cubicBezTo>
                <a:cubicBezTo>
                  <a:pt x="923502" y="-36385"/>
                  <a:pt x="1358275" y="-66709"/>
                  <a:pt x="1747219" y="0"/>
                </a:cubicBezTo>
                <a:cubicBezTo>
                  <a:pt x="1783127" y="-6056"/>
                  <a:pt x="1812972" y="32063"/>
                  <a:pt x="1817120" y="69901"/>
                </a:cubicBezTo>
                <a:cubicBezTo>
                  <a:pt x="1823039" y="129170"/>
                  <a:pt x="1824180" y="214516"/>
                  <a:pt x="1817120" y="244649"/>
                </a:cubicBezTo>
                <a:lnTo>
                  <a:pt x="1817120" y="244649"/>
                </a:lnTo>
                <a:cubicBezTo>
                  <a:pt x="1814796" y="283066"/>
                  <a:pt x="1814613" y="316581"/>
                  <a:pt x="1817120" y="349499"/>
                </a:cubicBezTo>
                <a:lnTo>
                  <a:pt x="1817120" y="349498"/>
                </a:lnTo>
                <a:cubicBezTo>
                  <a:pt x="1810776" y="383872"/>
                  <a:pt x="1789156" y="421463"/>
                  <a:pt x="1747219" y="419399"/>
                </a:cubicBezTo>
                <a:cubicBezTo>
                  <a:pt x="1608549" y="498687"/>
                  <a:pt x="949163" y="365934"/>
                  <a:pt x="757133" y="419399"/>
                </a:cubicBezTo>
                <a:cubicBezTo>
                  <a:pt x="696635" y="453230"/>
                  <a:pt x="529189" y="603882"/>
                  <a:pt x="509975" y="632009"/>
                </a:cubicBezTo>
                <a:cubicBezTo>
                  <a:pt x="414016" y="569568"/>
                  <a:pt x="398984" y="518344"/>
                  <a:pt x="302853" y="419399"/>
                </a:cubicBezTo>
                <a:cubicBezTo>
                  <a:pt x="208834" y="439920"/>
                  <a:pt x="111848" y="435334"/>
                  <a:pt x="69901" y="419399"/>
                </a:cubicBezTo>
                <a:cubicBezTo>
                  <a:pt x="28751" y="422418"/>
                  <a:pt x="-2157" y="381999"/>
                  <a:pt x="0" y="349498"/>
                </a:cubicBezTo>
                <a:lnTo>
                  <a:pt x="0" y="349499"/>
                </a:lnTo>
                <a:cubicBezTo>
                  <a:pt x="-3310" y="317133"/>
                  <a:pt x="-5044" y="276149"/>
                  <a:pt x="0" y="244649"/>
                </a:cubicBezTo>
                <a:lnTo>
                  <a:pt x="0" y="244649"/>
                </a:lnTo>
                <a:cubicBezTo>
                  <a:pt x="3054" y="227112"/>
                  <a:pt x="4152" y="129109"/>
                  <a:pt x="0" y="69901"/>
                </a:cubicBezTo>
                <a:close/>
              </a:path>
            </a:pathLst>
          </a:custGeom>
          <a:solidFill>
            <a:schemeClr val="tx2">
              <a:lumMod val="75000"/>
            </a:schemeClr>
          </a:solidFill>
          <a:ln w="12700">
            <a:solidFill>
              <a:srgbClr val="002060"/>
            </a:solidFill>
            <a:extLst>
              <a:ext uri="{C807C97D-BFC1-408E-A445-0C87EB9F89A2}">
                <ask:lineSketchStyleProps xmlns:ask="http://schemas.microsoft.com/office/drawing/2018/sketchyshapes" xmlns="" sd="1767664117">
                  <a:prstGeom prst="wedgeRoundRectCallout">
                    <a:avLst>
                      <a:gd name="adj1" fmla="val -21935"/>
                      <a:gd name="adj2" fmla="val 10069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spc="50" dirty="0">
                <a:ln w="0"/>
                <a:solidFill>
                  <a:schemeClr val="bg2"/>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שומרון</a:t>
            </a:r>
          </a:p>
        </p:txBody>
      </p:sp>
      <p:sp>
        <p:nvSpPr>
          <p:cNvPr id="16" name="לוחית 15">
            <a:extLst>
              <a:ext uri="{FF2B5EF4-FFF2-40B4-BE49-F238E27FC236}">
                <a16:creationId xmlns:a16="http://schemas.microsoft.com/office/drawing/2014/main" id="{71950D62-F7CD-4ACB-8562-212A24AB58A8}"/>
              </a:ext>
            </a:extLst>
          </p:cNvPr>
          <p:cNvSpPr/>
          <p:nvPr/>
        </p:nvSpPr>
        <p:spPr>
          <a:xfrm>
            <a:off x="5262986" y="2128566"/>
            <a:ext cx="1955253" cy="491100"/>
          </a:xfrm>
          <a:custGeom>
            <a:avLst/>
            <a:gdLst>
              <a:gd name="connsiteX0" fmla="*/ 0 w 1955253"/>
              <a:gd name="connsiteY0" fmla="*/ 81852 h 491100"/>
              <a:gd name="connsiteX1" fmla="*/ 81852 w 1955253"/>
              <a:gd name="connsiteY1" fmla="*/ 0 h 491100"/>
              <a:gd name="connsiteX2" fmla="*/ 1873401 w 1955253"/>
              <a:gd name="connsiteY2" fmla="*/ 0 h 491100"/>
              <a:gd name="connsiteX3" fmla="*/ 1955253 w 1955253"/>
              <a:gd name="connsiteY3" fmla="*/ 81852 h 491100"/>
              <a:gd name="connsiteX4" fmla="*/ 1955253 w 1955253"/>
              <a:gd name="connsiteY4" fmla="*/ 409248 h 491100"/>
              <a:gd name="connsiteX5" fmla="*/ 1873401 w 1955253"/>
              <a:gd name="connsiteY5" fmla="*/ 491100 h 491100"/>
              <a:gd name="connsiteX6" fmla="*/ 81852 w 1955253"/>
              <a:gd name="connsiteY6" fmla="*/ 491100 h 491100"/>
              <a:gd name="connsiteX7" fmla="*/ 0 w 1955253"/>
              <a:gd name="connsiteY7" fmla="*/ 409248 h 491100"/>
              <a:gd name="connsiteX8" fmla="*/ 0 w 1955253"/>
              <a:gd name="connsiteY8" fmla="*/ 81852 h 49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253" h="491100" fill="none" extrusionOk="0">
                <a:moveTo>
                  <a:pt x="0" y="81852"/>
                </a:moveTo>
                <a:cubicBezTo>
                  <a:pt x="41776" y="86172"/>
                  <a:pt x="87948" y="42899"/>
                  <a:pt x="81852" y="0"/>
                </a:cubicBezTo>
                <a:cubicBezTo>
                  <a:pt x="789555" y="59154"/>
                  <a:pt x="1404084" y="97977"/>
                  <a:pt x="1873401" y="0"/>
                </a:cubicBezTo>
                <a:cubicBezTo>
                  <a:pt x="1873586" y="38287"/>
                  <a:pt x="1909944" y="77866"/>
                  <a:pt x="1955253" y="81852"/>
                </a:cubicBezTo>
                <a:cubicBezTo>
                  <a:pt x="1983251" y="122334"/>
                  <a:pt x="1932758" y="318051"/>
                  <a:pt x="1955253" y="409248"/>
                </a:cubicBezTo>
                <a:cubicBezTo>
                  <a:pt x="1914097" y="412537"/>
                  <a:pt x="1870452" y="454206"/>
                  <a:pt x="1873401" y="491100"/>
                </a:cubicBezTo>
                <a:cubicBezTo>
                  <a:pt x="1427368" y="404984"/>
                  <a:pt x="756447" y="337959"/>
                  <a:pt x="81852" y="491100"/>
                </a:cubicBezTo>
                <a:cubicBezTo>
                  <a:pt x="83362" y="443066"/>
                  <a:pt x="43080" y="409006"/>
                  <a:pt x="0" y="409248"/>
                </a:cubicBezTo>
                <a:cubicBezTo>
                  <a:pt x="-1506" y="342400"/>
                  <a:pt x="-9232" y="132972"/>
                  <a:pt x="0" y="81852"/>
                </a:cubicBezTo>
                <a:close/>
              </a:path>
              <a:path w="1955253" h="491100" stroke="0" extrusionOk="0">
                <a:moveTo>
                  <a:pt x="0" y="81852"/>
                </a:moveTo>
                <a:cubicBezTo>
                  <a:pt x="50507" y="77906"/>
                  <a:pt x="81292" y="47124"/>
                  <a:pt x="81852" y="0"/>
                </a:cubicBezTo>
                <a:cubicBezTo>
                  <a:pt x="441452" y="-88111"/>
                  <a:pt x="1350135" y="-14533"/>
                  <a:pt x="1873401" y="0"/>
                </a:cubicBezTo>
                <a:cubicBezTo>
                  <a:pt x="1867311" y="40708"/>
                  <a:pt x="1909584" y="89864"/>
                  <a:pt x="1955253" y="81852"/>
                </a:cubicBezTo>
                <a:cubicBezTo>
                  <a:pt x="1949956" y="190517"/>
                  <a:pt x="1928493" y="298762"/>
                  <a:pt x="1955253" y="409248"/>
                </a:cubicBezTo>
                <a:cubicBezTo>
                  <a:pt x="1903367" y="410162"/>
                  <a:pt x="1876174" y="446718"/>
                  <a:pt x="1873401" y="491100"/>
                </a:cubicBezTo>
                <a:cubicBezTo>
                  <a:pt x="1122528" y="607563"/>
                  <a:pt x="766551" y="365158"/>
                  <a:pt x="81852" y="491100"/>
                </a:cubicBezTo>
                <a:cubicBezTo>
                  <a:pt x="87127" y="451839"/>
                  <a:pt x="45709" y="405841"/>
                  <a:pt x="0" y="409248"/>
                </a:cubicBezTo>
                <a:cubicBezTo>
                  <a:pt x="18320" y="245718"/>
                  <a:pt x="-4097" y="203276"/>
                  <a:pt x="0" y="81852"/>
                </a:cubicBezTo>
                <a:close/>
              </a:path>
            </a:pathLst>
          </a:custGeom>
          <a:solidFill>
            <a:srgbClr val="373600"/>
          </a:solidFill>
          <a:ln w="12700">
            <a:solidFill>
              <a:schemeClr val="tx2">
                <a:lumMod val="75000"/>
              </a:schemeClr>
            </a:solidFill>
            <a:extLst>
              <a:ext uri="{C807C97D-BFC1-408E-A445-0C87EB9F89A2}">
                <ask:lineSketchStyleProps xmlns:ask="http://schemas.microsoft.com/office/drawing/2018/sketchyshapes" xmlns="" sd="1022775719">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n>
                  <a:solidFill>
                    <a:sysClr val="windowText" lastClr="000000"/>
                  </a:solidFill>
                </a:ln>
                <a:solidFill>
                  <a:schemeClr val="tx2">
                    <a:lumMod val="20000"/>
                    <a:lumOff val="80000"/>
                  </a:schemeClr>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מלכות ישראל</a:t>
            </a:r>
          </a:p>
        </p:txBody>
      </p:sp>
      <p:sp>
        <p:nvSpPr>
          <p:cNvPr id="18" name="חץ: מחומש 17">
            <a:extLst>
              <a:ext uri="{FF2B5EF4-FFF2-40B4-BE49-F238E27FC236}">
                <a16:creationId xmlns:a16="http://schemas.microsoft.com/office/drawing/2014/main" id="{4732B27C-3A52-48B4-8FFD-800A3BED06F1}"/>
              </a:ext>
            </a:extLst>
          </p:cNvPr>
          <p:cNvSpPr/>
          <p:nvPr/>
        </p:nvSpPr>
        <p:spPr>
          <a:xfrm>
            <a:off x="5374876" y="3863425"/>
            <a:ext cx="1996066" cy="590843"/>
          </a:xfrm>
          <a:custGeom>
            <a:avLst/>
            <a:gdLst>
              <a:gd name="connsiteX0" fmla="*/ 0 w 1996066"/>
              <a:gd name="connsiteY0" fmla="*/ 0 h 590843"/>
              <a:gd name="connsiteX1" fmla="*/ 1700645 w 1996066"/>
              <a:gd name="connsiteY1" fmla="*/ 0 h 590843"/>
              <a:gd name="connsiteX2" fmla="*/ 1996066 w 1996066"/>
              <a:gd name="connsiteY2" fmla="*/ 295422 h 590843"/>
              <a:gd name="connsiteX3" fmla="*/ 1700645 w 1996066"/>
              <a:gd name="connsiteY3" fmla="*/ 590843 h 590843"/>
              <a:gd name="connsiteX4" fmla="*/ 0 w 1996066"/>
              <a:gd name="connsiteY4" fmla="*/ 590843 h 590843"/>
              <a:gd name="connsiteX5" fmla="*/ 0 w 1996066"/>
              <a:gd name="connsiteY5" fmla="*/ 0 h 5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066" h="590843" fill="none" extrusionOk="0">
                <a:moveTo>
                  <a:pt x="0" y="0"/>
                </a:moveTo>
                <a:cubicBezTo>
                  <a:pt x="583098" y="-82402"/>
                  <a:pt x="868232" y="139109"/>
                  <a:pt x="1700645" y="0"/>
                </a:cubicBezTo>
                <a:cubicBezTo>
                  <a:pt x="1841507" y="138214"/>
                  <a:pt x="1969570" y="231914"/>
                  <a:pt x="1996066" y="295422"/>
                </a:cubicBezTo>
                <a:cubicBezTo>
                  <a:pt x="1925121" y="372332"/>
                  <a:pt x="1795989" y="464435"/>
                  <a:pt x="1700645" y="590843"/>
                </a:cubicBezTo>
                <a:cubicBezTo>
                  <a:pt x="1320110" y="528968"/>
                  <a:pt x="824104" y="672493"/>
                  <a:pt x="0" y="590843"/>
                </a:cubicBezTo>
                <a:cubicBezTo>
                  <a:pt x="3613" y="454626"/>
                  <a:pt x="23259" y="198946"/>
                  <a:pt x="0" y="0"/>
                </a:cubicBezTo>
                <a:close/>
              </a:path>
              <a:path w="1996066" h="590843" stroke="0" extrusionOk="0">
                <a:moveTo>
                  <a:pt x="0" y="0"/>
                </a:moveTo>
                <a:cubicBezTo>
                  <a:pt x="571387" y="48745"/>
                  <a:pt x="1193322" y="-32264"/>
                  <a:pt x="1700645" y="0"/>
                </a:cubicBezTo>
                <a:cubicBezTo>
                  <a:pt x="1779498" y="123883"/>
                  <a:pt x="1895250" y="217307"/>
                  <a:pt x="1996066" y="295422"/>
                </a:cubicBezTo>
                <a:cubicBezTo>
                  <a:pt x="1875322" y="449643"/>
                  <a:pt x="1734625" y="523547"/>
                  <a:pt x="1700645" y="590843"/>
                </a:cubicBezTo>
                <a:cubicBezTo>
                  <a:pt x="1155657" y="673774"/>
                  <a:pt x="724860" y="533823"/>
                  <a:pt x="0" y="590843"/>
                </a:cubicBezTo>
                <a:cubicBezTo>
                  <a:pt x="42448" y="450053"/>
                  <a:pt x="-2651" y="284053"/>
                  <a:pt x="0" y="0"/>
                </a:cubicBezTo>
                <a:close/>
              </a:path>
            </a:pathLst>
          </a:custGeom>
          <a:solidFill>
            <a:schemeClr val="bg2">
              <a:lumMod val="50000"/>
            </a:schemeClr>
          </a:solidFill>
          <a:ln w="12700">
            <a:solidFill>
              <a:schemeClr val="accent1">
                <a:lumMod val="25000"/>
              </a:schemeClr>
            </a:solidFill>
            <a:extLst>
              <a:ext uri="{C807C97D-BFC1-408E-A445-0C87EB9F89A2}">
                <ask:lineSketchStyleProps xmlns:ask="http://schemas.microsoft.com/office/drawing/2018/sketchyshapes" xmlns="" sd="1170266681">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a:solidFill>
                    <a:srgbClr val="1A2346"/>
                  </a:solidFill>
                </a:ln>
                <a:solidFill>
                  <a:schemeClr val="tx2">
                    <a:lumMod val="60000"/>
                    <a:lumOff val="40000"/>
                  </a:schemeClr>
                </a:solidFill>
                <a:effectLst>
                  <a:outerShdw blurRad="50800" dist="38100" dir="2700000" algn="tl" rotWithShape="0">
                    <a:prstClr val="black">
                      <a:alpha val="40000"/>
                    </a:prstClr>
                  </a:outerShdw>
                </a:effectLst>
                <a:latin typeface="FbAnanim Regular" panose="02020603050405020304" pitchFamily="18" charset="-79"/>
                <a:cs typeface="FbAnanim Regular" panose="02020603050405020304" pitchFamily="18" charset="-79"/>
              </a:rPr>
              <a:t>גלות ע"י מלך אשור</a:t>
            </a:r>
          </a:p>
        </p:txBody>
      </p:sp>
      <p:pic>
        <p:nvPicPr>
          <p:cNvPr id="1026" name="Picture 2" descr="דפי צביעה מלכים - קרטיב">
            <a:extLst>
              <a:ext uri="{FF2B5EF4-FFF2-40B4-BE49-F238E27FC236}">
                <a16:creationId xmlns:a16="http://schemas.microsoft.com/office/drawing/2014/main" id="{F49067FF-FF86-4751-8029-F43148443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099" y="706933"/>
            <a:ext cx="656279" cy="6562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4" name="בועת דיבור: מלבן עם פינות מעוגלות 23">
            <a:extLst>
              <a:ext uri="{FF2B5EF4-FFF2-40B4-BE49-F238E27FC236}">
                <a16:creationId xmlns:a16="http://schemas.microsoft.com/office/drawing/2014/main" id="{98BF60E7-BC8A-4102-B838-F4157147864E}"/>
              </a:ext>
            </a:extLst>
          </p:cNvPr>
          <p:cNvSpPr/>
          <p:nvPr/>
        </p:nvSpPr>
        <p:spPr>
          <a:xfrm>
            <a:off x="1081612" y="1399601"/>
            <a:ext cx="1817120" cy="419399"/>
          </a:xfrm>
          <a:custGeom>
            <a:avLst/>
            <a:gdLst>
              <a:gd name="connsiteX0" fmla="*/ 0 w 1817120"/>
              <a:gd name="connsiteY0" fmla="*/ 69901 h 419399"/>
              <a:gd name="connsiteX1" fmla="*/ 69901 w 1817120"/>
              <a:gd name="connsiteY1" fmla="*/ 0 h 419399"/>
              <a:gd name="connsiteX2" fmla="*/ 1059987 w 1817120"/>
              <a:gd name="connsiteY2" fmla="*/ 0 h 419399"/>
              <a:gd name="connsiteX3" fmla="*/ 1059987 w 1817120"/>
              <a:gd name="connsiteY3" fmla="*/ 0 h 419399"/>
              <a:gd name="connsiteX4" fmla="*/ 1514267 w 1817120"/>
              <a:gd name="connsiteY4" fmla="*/ 0 h 419399"/>
              <a:gd name="connsiteX5" fmla="*/ 1747219 w 1817120"/>
              <a:gd name="connsiteY5" fmla="*/ 0 h 419399"/>
              <a:gd name="connsiteX6" fmla="*/ 1817120 w 1817120"/>
              <a:gd name="connsiteY6" fmla="*/ 69901 h 419399"/>
              <a:gd name="connsiteX7" fmla="*/ 1817120 w 1817120"/>
              <a:gd name="connsiteY7" fmla="*/ 244649 h 419399"/>
              <a:gd name="connsiteX8" fmla="*/ 1817120 w 1817120"/>
              <a:gd name="connsiteY8" fmla="*/ 244649 h 419399"/>
              <a:gd name="connsiteX9" fmla="*/ 1817120 w 1817120"/>
              <a:gd name="connsiteY9" fmla="*/ 349499 h 419399"/>
              <a:gd name="connsiteX10" fmla="*/ 1817120 w 1817120"/>
              <a:gd name="connsiteY10" fmla="*/ 349498 h 419399"/>
              <a:gd name="connsiteX11" fmla="*/ 1747219 w 1817120"/>
              <a:gd name="connsiteY11" fmla="*/ 419399 h 419399"/>
              <a:gd name="connsiteX12" fmla="*/ 1514267 w 1817120"/>
              <a:gd name="connsiteY12" fmla="*/ 419399 h 419399"/>
              <a:gd name="connsiteX13" fmla="*/ 1350956 w 1817120"/>
              <a:gd name="connsiteY13" fmla="*/ 665381 h 419399"/>
              <a:gd name="connsiteX14" fmla="*/ 1059987 w 1817120"/>
              <a:gd name="connsiteY14" fmla="*/ 419399 h 419399"/>
              <a:gd name="connsiteX15" fmla="*/ 69901 w 1817120"/>
              <a:gd name="connsiteY15" fmla="*/ 419399 h 419399"/>
              <a:gd name="connsiteX16" fmla="*/ 0 w 1817120"/>
              <a:gd name="connsiteY16" fmla="*/ 349498 h 419399"/>
              <a:gd name="connsiteX17" fmla="*/ 0 w 1817120"/>
              <a:gd name="connsiteY17" fmla="*/ 349499 h 419399"/>
              <a:gd name="connsiteX18" fmla="*/ 0 w 1817120"/>
              <a:gd name="connsiteY18" fmla="*/ 244649 h 419399"/>
              <a:gd name="connsiteX19" fmla="*/ 0 w 1817120"/>
              <a:gd name="connsiteY19" fmla="*/ 244649 h 419399"/>
              <a:gd name="connsiteX20" fmla="*/ 0 w 1817120"/>
              <a:gd name="connsiteY20" fmla="*/ 69901 h 4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7120" h="419399" fill="none" extrusionOk="0">
                <a:moveTo>
                  <a:pt x="0" y="69901"/>
                </a:moveTo>
                <a:cubicBezTo>
                  <a:pt x="96" y="32611"/>
                  <a:pt x="29063" y="2078"/>
                  <a:pt x="69901" y="0"/>
                </a:cubicBezTo>
                <a:cubicBezTo>
                  <a:pt x="206992" y="-34185"/>
                  <a:pt x="668393" y="29355"/>
                  <a:pt x="1059987" y="0"/>
                </a:cubicBezTo>
                <a:lnTo>
                  <a:pt x="1059987" y="0"/>
                </a:lnTo>
                <a:cubicBezTo>
                  <a:pt x="1254262" y="-18626"/>
                  <a:pt x="1371408" y="13407"/>
                  <a:pt x="1514267" y="0"/>
                </a:cubicBezTo>
                <a:cubicBezTo>
                  <a:pt x="1562391" y="1146"/>
                  <a:pt x="1634610" y="-5144"/>
                  <a:pt x="1747219" y="0"/>
                </a:cubicBezTo>
                <a:cubicBezTo>
                  <a:pt x="1783119" y="3322"/>
                  <a:pt x="1822549" y="32189"/>
                  <a:pt x="1817120" y="69901"/>
                </a:cubicBezTo>
                <a:cubicBezTo>
                  <a:pt x="1831103" y="157169"/>
                  <a:pt x="1829328" y="173762"/>
                  <a:pt x="1817120" y="244649"/>
                </a:cubicBezTo>
                <a:lnTo>
                  <a:pt x="1817120" y="244649"/>
                </a:lnTo>
                <a:cubicBezTo>
                  <a:pt x="1818076" y="266720"/>
                  <a:pt x="1824023" y="334519"/>
                  <a:pt x="1817120" y="349499"/>
                </a:cubicBezTo>
                <a:lnTo>
                  <a:pt x="1817120" y="349498"/>
                </a:lnTo>
                <a:cubicBezTo>
                  <a:pt x="1813774" y="381360"/>
                  <a:pt x="1788801" y="412827"/>
                  <a:pt x="1747219" y="419399"/>
                </a:cubicBezTo>
                <a:cubicBezTo>
                  <a:pt x="1721693" y="434726"/>
                  <a:pt x="1541498" y="419402"/>
                  <a:pt x="1514267" y="419399"/>
                </a:cubicBezTo>
                <a:cubicBezTo>
                  <a:pt x="1479772" y="442380"/>
                  <a:pt x="1365580" y="625410"/>
                  <a:pt x="1350956" y="665381"/>
                </a:cubicBezTo>
                <a:cubicBezTo>
                  <a:pt x="1305591" y="629230"/>
                  <a:pt x="1086647" y="468384"/>
                  <a:pt x="1059987" y="419399"/>
                </a:cubicBezTo>
                <a:cubicBezTo>
                  <a:pt x="593857" y="360680"/>
                  <a:pt x="511301" y="341306"/>
                  <a:pt x="69901" y="419399"/>
                </a:cubicBezTo>
                <a:cubicBezTo>
                  <a:pt x="34905" y="421808"/>
                  <a:pt x="-1900" y="386137"/>
                  <a:pt x="0" y="349498"/>
                </a:cubicBezTo>
                <a:lnTo>
                  <a:pt x="0" y="349499"/>
                </a:lnTo>
                <a:cubicBezTo>
                  <a:pt x="-648" y="302013"/>
                  <a:pt x="8836" y="296823"/>
                  <a:pt x="0" y="244649"/>
                </a:cubicBezTo>
                <a:lnTo>
                  <a:pt x="0" y="244649"/>
                </a:lnTo>
                <a:cubicBezTo>
                  <a:pt x="-14530" y="208192"/>
                  <a:pt x="12742" y="108621"/>
                  <a:pt x="0" y="69901"/>
                </a:cubicBezTo>
                <a:close/>
              </a:path>
              <a:path w="1817120" h="419399" stroke="0" extrusionOk="0">
                <a:moveTo>
                  <a:pt x="0" y="69901"/>
                </a:moveTo>
                <a:cubicBezTo>
                  <a:pt x="1162" y="36168"/>
                  <a:pt x="27942" y="4401"/>
                  <a:pt x="69901" y="0"/>
                </a:cubicBezTo>
                <a:cubicBezTo>
                  <a:pt x="510054" y="-39154"/>
                  <a:pt x="958385" y="-61084"/>
                  <a:pt x="1059987" y="0"/>
                </a:cubicBezTo>
                <a:lnTo>
                  <a:pt x="1059987" y="0"/>
                </a:lnTo>
                <a:cubicBezTo>
                  <a:pt x="1161183" y="3688"/>
                  <a:pt x="1447825" y="-24117"/>
                  <a:pt x="1514267" y="0"/>
                </a:cubicBezTo>
                <a:cubicBezTo>
                  <a:pt x="1550297" y="1259"/>
                  <a:pt x="1654518" y="-4724"/>
                  <a:pt x="1747219" y="0"/>
                </a:cubicBezTo>
                <a:cubicBezTo>
                  <a:pt x="1783127" y="-6056"/>
                  <a:pt x="1812972" y="32063"/>
                  <a:pt x="1817120" y="69901"/>
                </a:cubicBezTo>
                <a:cubicBezTo>
                  <a:pt x="1823039" y="129170"/>
                  <a:pt x="1824180" y="214516"/>
                  <a:pt x="1817120" y="244649"/>
                </a:cubicBezTo>
                <a:lnTo>
                  <a:pt x="1817120" y="244649"/>
                </a:lnTo>
                <a:cubicBezTo>
                  <a:pt x="1814796" y="283066"/>
                  <a:pt x="1814613" y="316581"/>
                  <a:pt x="1817120" y="349499"/>
                </a:cubicBezTo>
                <a:lnTo>
                  <a:pt x="1817120" y="349498"/>
                </a:lnTo>
                <a:cubicBezTo>
                  <a:pt x="1810776" y="383872"/>
                  <a:pt x="1789156" y="421463"/>
                  <a:pt x="1747219" y="419399"/>
                </a:cubicBezTo>
                <a:cubicBezTo>
                  <a:pt x="1704924" y="399236"/>
                  <a:pt x="1566018" y="401288"/>
                  <a:pt x="1514267" y="419399"/>
                </a:cubicBezTo>
                <a:cubicBezTo>
                  <a:pt x="1440865" y="504108"/>
                  <a:pt x="1390415" y="607630"/>
                  <a:pt x="1350956" y="665381"/>
                </a:cubicBezTo>
                <a:cubicBezTo>
                  <a:pt x="1294644" y="656577"/>
                  <a:pt x="1097778" y="441254"/>
                  <a:pt x="1059987" y="419399"/>
                </a:cubicBezTo>
                <a:cubicBezTo>
                  <a:pt x="812933" y="364489"/>
                  <a:pt x="469141" y="331648"/>
                  <a:pt x="69901" y="419399"/>
                </a:cubicBezTo>
                <a:cubicBezTo>
                  <a:pt x="28751" y="422418"/>
                  <a:pt x="-2157" y="381999"/>
                  <a:pt x="0" y="349498"/>
                </a:cubicBezTo>
                <a:lnTo>
                  <a:pt x="0" y="349499"/>
                </a:lnTo>
                <a:cubicBezTo>
                  <a:pt x="-3310" y="317133"/>
                  <a:pt x="-5044" y="276149"/>
                  <a:pt x="0" y="244649"/>
                </a:cubicBezTo>
                <a:lnTo>
                  <a:pt x="0" y="244649"/>
                </a:lnTo>
                <a:cubicBezTo>
                  <a:pt x="3054" y="227112"/>
                  <a:pt x="4152" y="129109"/>
                  <a:pt x="0" y="69901"/>
                </a:cubicBezTo>
                <a:close/>
              </a:path>
            </a:pathLst>
          </a:custGeom>
          <a:solidFill>
            <a:schemeClr val="tx2">
              <a:lumMod val="75000"/>
            </a:schemeClr>
          </a:solidFill>
          <a:ln w="12700">
            <a:solidFill>
              <a:srgbClr val="002060"/>
            </a:solidFill>
            <a:extLst>
              <a:ext uri="{C807C97D-BFC1-408E-A445-0C87EB9F89A2}">
                <ask:lineSketchStyleProps xmlns:ask="http://schemas.microsoft.com/office/drawing/2018/sketchyshapes" xmlns="" sd="1767664117">
                  <a:prstGeom prst="wedgeRoundRectCallout">
                    <a:avLst>
                      <a:gd name="adj1" fmla="val 24346"/>
                      <a:gd name="adj2" fmla="val 10865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spc="50" dirty="0">
                <a:ln w="0"/>
                <a:solidFill>
                  <a:schemeClr val="bg2"/>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ירושלים</a:t>
            </a:r>
          </a:p>
        </p:txBody>
      </p:sp>
      <p:sp>
        <p:nvSpPr>
          <p:cNvPr id="25" name="לוחית 24">
            <a:extLst>
              <a:ext uri="{FF2B5EF4-FFF2-40B4-BE49-F238E27FC236}">
                <a16:creationId xmlns:a16="http://schemas.microsoft.com/office/drawing/2014/main" id="{204C78EC-335C-45D8-8212-AEF848950DA4}"/>
              </a:ext>
            </a:extLst>
          </p:cNvPr>
          <p:cNvSpPr/>
          <p:nvPr/>
        </p:nvSpPr>
        <p:spPr>
          <a:xfrm>
            <a:off x="1921105" y="2128566"/>
            <a:ext cx="1955253" cy="491100"/>
          </a:xfrm>
          <a:custGeom>
            <a:avLst/>
            <a:gdLst>
              <a:gd name="connsiteX0" fmla="*/ 0 w 1955253"/>
              <a:gd name="connsiteY0" fmla="*/ 81852 h 491100"/>
              <a:gd name="connsiteX1" fmla="*/ 81852 w 1955253"/>
              <a:gd name="connsiteY1" fmla="*/ 0 h 491100"/>
              <a:gd name="connsiteX2" fmla="*/ 1873401 w 1955253"/>
              <a:gd name="connsiteY2" fmla="*/ 0 h 491100"/>
              <a:gd name="connsiteX3" fmla="*/ 1955253 w 1955253"/>
              <a:gd name="connsiteY3" fmla="*/ 81852 h 491100"/>
              <a:gd name="connsiteX4" fmla="*/ 1955253 w 1955253"/>
              <a:gd name="connsiteY4" fmla="*/ 409248 h 491100"/>
              <a:gd name="connsiteX5" fmla="*/ 1873401 w 1955253"/>
              <a:gd name="connsiteY5" fmla="*/ 491100 h 491100"/>
              <a:gd name="connsiteX6" fmla="*/ 81852 w 1955253"/>
              <a:gd name="connsiteY6" fmla="*/ 491100 h 491100"/>
              <a:gd name="connsiteX7" fmla="*/ 0 w 1955253"/>
              <a:gd name="connsiteY7" fmla="*/ 409248 h 491100"/>
              <a:gd name="connsiteX8" fmla="*/ 0 w 1955253"/>
              <a:gd name="connsiteY8" fmla="*/ 81852 h 49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253" h="491100" fill="none" extrusionOk="0">
                <a:moveTo>
                  <a:pt x="0" y="81852"/>
                </a:moveTo>
                <a:cubicBezTo>
                  <a:pt x="41776" y="86172"/>
                  <a:pt x="87948" y="42899"/>
                  <a:pt x="81852" y="0"/>
                </a:cubicBezTo>
                <a:cubicBezTo>
                  <a:pt x="789555" y="59154"/>
                  <a:pt x="1404084" y="97977"/>
                  <a:pt x="1873401" y="0"/>
                </a:cubicBezTo>
                <a:cubicBezTo>
                  <a:pt x="1873586" y="38287"/>
                  <a:pt x="1909944" y="77866"/>
                  <a:pt x="1955253" y="81852"/>
                </a:cubicBezTo>
                <a:cubicBezTo>
                  <a:pt x="1983251" y="122334"/>
                  <a:pt x="1932758" y="318051"/>
                  <a:pt x="1955253" y="409248"/>
                </a:cubicBezTo>
                <a:cubicBezTo>
                  <a:pt x="1914097" y="412537"/>
                  <a:pt x="1870452" y="454206"/>
                  <a:pt x="1873401" y="491100"/>
                </a:cubicBezTo>
                <a:cubicBezTo>
                  <a:pt x="1427368" y="404984"/>
                  <a:pt x="756447" y="337959"/>
                  <a:pt x="81852" y="491100"/>
                </a:cubicBezTo>
                <a:cubicBezTo>
                  <a:pt x="83362" y="443066"/>
                  <a:pt x="43080" y="409006"/>
                  <a:pt x="0" y="409248"/>
                </a:cubicBezTo>
                <a:cubicBezTo>
                  <a:pt x="-1506" y="342400"/>
                  <a:pt x="-9232" y="132972"/>
                  <a:pt x="0" y="81852"/>
                </a:cubicBezTo>
                <a:close/>
              </a:path>
              <a:path w="1955253" h="491100" stroke="0" extrusionOk="0">
                <a:moveTo>
                  <a:pt x="0" y="81852"/>
                </a:moveTo>
                <a:cubicBezTo>
                  <a:pt x="50507" y="77906"/>
                  <a:pt x="81292" y="47124"/>
                  <a:pt x="81852" y="0"/>
                </a:cubicBezTo>
                <a:cubicBezTo>
                  <a:pt x="441452" y="-88111"/>
                  <a:pt x="1350135" y="-14533"/>
                  <a:pt x="1873401" y="0"/>
                </a:cubicBezTo>
                <a:cubicBezTo>
                  <a:pt x="1867311" y="40708"/>
                  <a:pt x="1909584" y="89864"/>
                  <a:pt x="1955253" y="81852"/>
                </a:cubicBezTo>
                <a:cubicBezTo>
                  <a:pt x="1949956" y="190517"/>
                  <a:pt x="1928493" y="298762"/>
                  <a:pt x="1955253" y="409248"/>
                </a:cubicBezTo>
                <a:cubicBezTo>
                  <a:pt x="1903367" y="410162"/>
                  <a:pt x="1876174" y="446718"/>
                  <a:pt x="1873401" y="491100"/>
                </a:cubicBezTo>
                <a:cubicBezTo>
                  <a:pt x="1122528" y="607563"/>
                  <a:pt x="766551" y="365158"/>
                  <a:pt x="81852" y="491100"/>
                </a:cubicBezTo>
                <a:cubicBezTo>
                  <a:pt x="87127" y="451839"/>
                  <a:pt x="45709" y="405841"/>
                  <a:pt x="0" y="409248"/>
                </a:cubicBezTo>
                <a:cubicBezTo>
                  <a:pt x="18320" y="245718"/>
                  <a:pt x="-4097" y="203276"/>
                  <a:pt x="0" y="81852"/>
                </a:cubicBezTo>
                <a:close/>
              </a:path>
            </a:pathLst>
          </a:custGeom>
          <a:solidFill>
            <a:srgbClr val="373600"/>
          </a:solidFill>
          <a:ln w="12700">
            <a:solidFill>
              <a:schemeClr val="tx2">
                <a:lumMod val="75000"/>
              </a:schemeClr>
            </a:solidFill>
            <a:extLst>
              <a:ext uri="{C807C97D-BFC1-408E-A445-0C87EB9F89A2}">
                <ask:lineSketchStyleProps xmlns:ask="http://schemas.microsoft.com/office/drawing/2018/sketchyshapes" xmlns="" sd="1022775719">
                  <a:prstGeom prst="plaqu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n>
                  <a:solidFill>
                    <a:sysClr val="windowText" lastClr="000000"/>
                  </a:solidFill>
                </a:ln>
                <a:solidFill>
                  <a:schemeClr val="tx2">
                    <a:lumMod val="20000"/>
                    <a:lumOff val="80000"/>
                  </a:schemeClr>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מלכות יהודה</a:t>
            </a:r>
          </a:p>
        </p:txBody>
      </p:sp>
      <p:sp>
        <p:nvSpPr>
          <p:cNvPr id="26" name="מלבן: פינות מעוגלות 25">
            <a:extLst>
              <a:ext uri="{FF2B5EF4-FFF2-40B4-BE49-F238E27FC236}">
                <a16:creationId xmlns:a16="http://schemas.microsoft.com/office/drawing/2014/main" id="{54FD3D7C-9E1E-47E4-9315-8D61F9F59397}"/>
              </a:ext>
            </a:extLst>
          </p:cNvPr>
          <p:cNvSpPr/>
          <p:nvPr/>
        </p:nvSpPr>
        <p:spPr>
          <a:xfrm>
            <a:off x="1854361" y="2950346"/>
            <a:ext cx="2021997" cy="491100"/>
          </a:xfrm>
          <a:custGeom>
            <a:avLst/>
            <a:gdLst>
              <a:gd name="connsiteX0" fmla="*/ 0 w 2021997"/>
              <a:gd name="connsiteY0" fmla="*/ 81852 h 491100"/>
              <a:gd name="connsiteX1" fmla="*/ 81852 w 2021997"/>
              <a:gd name="connsiteY1" fmla="*/ 0 h 491100"/>
              <a:gd name="connsiteX2" fmla="*/ 1940145 w 2021997"/>
              <a:gd name="connsiteY2" fmla="*/ 0 h 491100"/>
              <a:gd name="connsiteX3" fmla="*/ 2021997 w 2021997"/>
              <a:gd name="connsiteY3" fmla="*/ 81852 h 491100"/>
              <a:gd name="connsiteX4" fmla="*/ 2021997 w 2021997"/>
              <a:gd name="connsiteY4" fmla="*/ 409248 h 491100"/>
              <a:gd name="connsiteX5" fmla="*/ 1940145 w 2021997"/>
              <a:gd name="connsiteY5" fmla="*/ 491100 h 491100"/>
              <a:gd name="connsiteX6" fmla="*/ 81852 w 2021997"/>
              <a:gd name="connsiteY6" fmla="*/ 491100 h 491100"/>
              <a:gd name="connsiteX7" fmla="*/ 0 w 2021997"/>
              <a:gd name="connsiteY7" fmla="*/ 409248 h 491100"/>
              <a:gd name="connsiteX8" fmla="*/ 0 w 2021997"/>
              <a:gd name="connsiteY8" fmla="*/ 81852 h 49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997" h="491100" fill="none" extrusionOk="0">
                <a:moveTo>
                  <a:pt x="0" y="81852"/>
                </a:moveTo>
                <a:cubicBezTo>
                  <a:pt x="-612" y="32824"/>
                  <a:pt x="37356" y="199"/>
                  <a:pt x="81852" y="0"/>
                </a:cubicBezTo>
                <a:cubicBezTo>
                  <a:pt x="569914" y="-149439"/>
                  <a:pt x="1033845" y="-85722"/>
                  <a:pt x="1940145" y="0"/>
                </a:cubicBezTo>
                <a:cubicBezTo>
                  <a:pt x="1981627" y="331"/>
                  <a:pt x="2021041" y="36560"/>
                  <a:pt x="2021997" y="81852"/>
                </a:cubicBezTo>
                <a:cubicBezTo>
                  <a:pt x="2024096" y="202813"/>
                  <a:pt x="2006042" y="333756"/>
                  <a:pt x="2021997" y="409248"/>
                </a:cubicBezTo>
                <a:cubicBezTo>
                  <a:pt x="2027792" y="459087"/>
                  <a:pt x="1986025" y="488175"/>
                  <a:pt x="1940145" y="491100"/>
                </a:cubicBezTo>
                <a:cubicBezTo>
                  <a:pt x="1090526" y="429150"/>
                  <a:pt x="386523" y="469555"/>
                  <a:pt x="81852" y="491100"/>
                </a:cubicBezTo>
                <a:cubicBezTo>
                  <a:pt x="29254" y="489064"/>
                  <a:pt x="2724" y="451013"/>
                  <a:pt x="0" y="409248"/>
                </a:cubicBezTo>
                <a:cubicBezTo>
                  <a:pt x="-6005" y="354692"/>
                  <a:pt x="24354" y="240858"/>
                  <a:pt x="0" y="81852"/>
                </a:cubicBezTo>
                <a:close/>
              </a:path>
              <a:path w="2021997" h="491100" stroke="0" extrusionOk="0">
                <a:moveTo>
                  <a:pt x="0" y="81852"/>
                </a:moveTo>
                <a:cubicBezTo>
                  <a:pt x="-2032" y="39371"/>
                  <a:pt x="42769" y="4605"/>
                  <a:pt x="81852" y="0"/>
                </a:cubicBezTo>
                <a:cubicBezTo>
                  <a:pt x="336854" y="-82615"/>
                  <a:pt x="1497585" y="-67585"/>
                  <a:pt x="1940145" y="0"/>
                </a:cubicBezTo>
                <a:cubicBezTo>
                  <a:pt x="1983769" y="2855"/>
                  <a:pt x="2019373" y="44333"/>
                  <a:pt x="2021997" y="81852"/>
                </a:cubicBezTo>
                <a:cubicBezTo>
                  <a:pt x="2049723" y="161535"/>
                  <a:pt x="2008377" y="275875"/>
                  <a:pt x="2021997" y="409248"/>
                </a:cubicBezTo>
                <a:cubicBezTo>
                  <a:pt x="2027962" y="457949"/>
                  <a:pt x="1984032" y="496098"/>
                  <a:pt x="1940145" y="491100"/>
                </a:cubicBezTo>
                <a:cubicBezTo>
                  <a:pt x="1506451" y="625762"/>
                  <a:pt x="625475" y="492195"/>
                  <a:pt x="81852" y="491100"/>
                </a:cubicBezTo>
                <a:cubicBezTo>
                  <a:pt x="37916" y="497047"/>
                  <a:pt x="1609" y="454001"/>
                  <a:pt x="0" y="409248"/>
                </a:cubicBezTo>
                <a:cubicBezTo>
                  <a:pt x="20646" y="361973"/>
                  <a:pt x="21537" y="240772"/>
                  <a:pt x="0" y="81852"/>
                </a:cubicBezTo>
                <a:close/>
              </a:path>
            </a:pathLst>
          </a:custGeom>
          <a:solidFill>
            <a:srgbClr val="1A2346"/>
          </a:solidFill>
          <a:ln w="12700">
            <a:solidFill>
              <a:schemeClr val="bg2">
                <a:lumMod val="75000"/>
              </a:schemeClr>
            </a:solidFill>
            <a:extLst>
              <a:ext uri="{C807C97D-BFC1-408E-A445-0C87EB9F89A2}">
                <ask:lineSketchStyleProps xmlns:ask="http://schemas.microsoft.com/office/drawing/2018/sketchyshapes" xmlns="" sd="84576401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C000"/>
                </a:solidFill>
                <a:latin typeface="PT Serif"/>
                <a:ea typeface="PT Serif"/>
                <a:cs typeface="Organy" pitchFamily="2" charset="-79"/>
                <a:sym typeface="PT Serif"/>
              </a:rPr>
              <a:t>יהודה, בנימין, לוי</a:t>
            </a:r>
          </a:p>
        </p:txBody>
      </p:sp>
      <p:sp>
        <p:nvSpPr>
          <p:cNvPr id="27" name="חץ: מחומש 26">
            <a:extLst>
              <a:ext uri="{FF2B5EF4-FFF2-40B4-BE49-F238E27FC236}">
                <a16:creationId xmlns:a16="http://schemas.microsoft.com/office/drawing/2014/main" id="{B8A6B1E2-B31C-4C69-AA0D-08BD3F19E2DA}"/>
              </a:ext>
            </a:extLst>
          </p:cNvPr>
          <p:cNvSpPr/>
          <p:nvPr/>
        </p:nvSpPr>
        <p:spPr>
          <a:xfrm>
            <a:off x="1990172" y="3863424"/>
            <a:ext cx="1996066" cy="590843"/>
          </a:xfrm>
          <a:custGeom>
            <a:avLst/>
            <a:gdLst>
              <a:gd name="connsiteX0" fmla="*/ 0 w 1996066"/>
              <a:gd name="connsiteY0" fmla="*/ 0 h 590843"/>
              <a:gd name="connsiteX1" fmla="*/ 1700645 w 1996066"/>
              <a:gd name="connsiteY1" fmla="*/ 0 h 590843"/>
              <a:gd name="connsiteX2" fmla="*/ 1996066 w 1996066"/>
              <a:gd name="connsiteY2" fmla="*/ 295422 h 590843"/>
              <a:gd name="connsiteX3" fmla="*/ 1700645 w 1996066"/>
              <a:gd name="connsiteY3" fmla="*/ 590843 h 590843"/>
              <a:gd name="connsiteX4" fmla="*/ 0 w 1996066"/>
              <a:gd name="connsiteY4" fmla="*/ 590843 h 590843"/>
              <a:gd name="connsiteX5" fmla="*/ 0 w 1996066"/>
              <a:gd name="connsiteY5" fmla="*/ 0 h 59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066" h="590843" fill="none" extrusionOk="0">
                <a:moveTo>
                  <a:pt x="0" y="0"/>
                </a:moveTo>
                <a:cubicBezTo>
                  <a:pt x="583098" y="-82402"/>
                  <a:pt x="868232" y="139109"/>
                  <a:pt x="1700645" y="0"/>
                </a:cubicBezTo>
                <a:cubicBezTo>
                  <a:pt x="1841507" y="138214"/>
                  <a:pt x="1969570" y="231914"/>
                  <a:pt x="1996066" y="295422"/>
                </a:cubicBezTo>
                <a:cubicBezTo>
                  <a:pt x="1925121" y="372332"/>
                  <a:pt x="1795989" y="464435"/>
                  <a:pt x="1700645" y="590843"/>
                </a:cubicBezTo>
                <a:cubicBezTo>
                  <a:pt x="1320110" y="528968"/>
                  <a:pt x="824104" y="672493"/>
                  <a:pt x="0" y="590843"/>
                </a:cubicBezTo>
                <a:cubicBezTo>
                  <a:pt x="3613" y="454626"/>
                  <a:pt x="23259" y="198946"/>
                  <a:pt x="0" y="0"/>
                </a:cubicBezTo>
                <a:close/>
              </a:path>
              <a:path w="1996066" h="590843" stroke="0" extrusionOk="0">
                <a:moveTo>
                  <a:pt x="0" y="0"/>
                </a:moveTo>
                <a:cubicBezTo>
                  <a:pt x="571387" y="48745"/>
                  <a:pt x="1193322" y="-32264"/>
                  <a:pt x="1700645" y="0"/>
                </a:cubicBezTo>
                <a:cubicBezTo>
                  <a:pt x="1779498" y="123883"/>
                  <a:pt x="1895250" y="217307"/>
                  <a:pt x="1996066" y="295422"/>
                </a:cubicBezTo>
                <a:cubicBezTo>
                  <a:pt x="1875322" y="449643"/>
                  <a:pt x="1734625" y="523547"/>
                  <a:pt x="1700645" y="590843"/>
                </a:cubicBezTo>
                <a:cubicBezTo>
                  <a:pt x="1155657" y="673774"/>
                  <a:pt x="724860" y="533823"/>
                  <a:pt x="0" y="590843"/>
                </a:cubicBezTo>
                <a:cubicBezTo>
                  <a:pt x="42448" y="450053"/>
                  <a:pt x="-2651" y="284053"/>
                  <a:pt x="0" y="0"/>
                </a:cubicBezTo>
                <a:close/>
              </a:path>
            </a:pathLst>
          </a:custGeom>
          <a:solidFill>
            <a:schemeClr val="bg2">
              <a:lumMod val="50000"/>
            </a:schemeClr>
          </a:solidFill>
          <a:ln w="12700">
            <a:solidFill>
              <a:schemeClr val="accent1">
                <a:lumMod val="25000"/>
              </a:schemeClr>
            </a:solidFill>
            <a:extLst>
              <a:ext uri="{C807C97D-BFC1-408E-A445-0C87EB9F89A2}">
                <ask:lineSketchStyleProps xmlns:ask="http://schemas.microsoft.com/office/drawing/2018/sketchyshapes" xmlns="" sd="1170266681">
                  <a:prstGeom prst="homePlat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a:solidFill>
                    <a:srgbClr val="1A2346"/>
                  </a:solidFill>
                </a:ln>
                <a:solidFill>
                  <a:schemeClr val="tx2">
                    <a:lumMod val="60000"/>
                    <a:lumOff val="40000"/>
                  </a:schemeClr>
                </a:solidFill>
                <a:effectLst>
                  <a:outerShdw blurRad="50800" dist="38100" dir="2700000" algn="tl" rotWithShape="0">
                    <a:prstClr val="black">
                      <a:alpha val="40000"/>
                    </a:prstClr>
                  </a:outerShdw>
                </a:effectLst>
                <a:latin typeface="FbAnanim Regular" panose="02020603050405020304" pitchFamily="18" charset="-79"/>
                <a:cs typeface="FbAnanim Regular" panose="02020603050405020304" pitchFamily="18" charset="-79"/>
              </a:rPr>
              <a:t>גלות ע"י מלך בבל</a:t>
            </a:r>
          </a:p>
        </p:txBody>
      </p:sp>
      <p:pic>
        <p:nvPicPr>
          <p:cNvPr id="1028" name="Picture 4" descr="אירוע הצגת ילדים | מלך הטבע | חברה עירונית לתרבות אשדוד">
            <a:extLst>
              <a:ext uri="{FF2B5EF4-FFF2-40B4-BE49-F238E27FC236}">
                <a16:creationId xmlns:a16="http://schemas.microsoft.com/office/drawing/2014/main" id="{B3629546-3CCC-407C-BF4B-2EC90B39A2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16" t="7387" r="17210" b="6741"/>
          <a:stretch/>
        </p:blipFill>
        <p:spPr bwMode="auto">
          <a:xfrm>
            <a:off x="1732113" y="558623"/>
            <a:ext cx="516117" cy="7897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9" name="Google Shape;119;p26">
            <a:extLst>
              <a:ext uri="{FF2B5EF4-FFF2-40B4-BE49-F238E27FC236}">
                <a16:creationId xmlns:a16="http://schemas.microsoft.com/office/drawing/2014/main" id="{5654B575-A621-4DD8-AE77-038B806BE2FF}"/>
              </a:ext>
            </a:extLst>
          </p:cNvPr>
          <p:cNvGrpSpPr/>
          <p:nvPr/>
        </p:nvGrpSpPr>
        <p:grpSpPr>
          <a:xfrm>
            <a:off x="3791088" y="1019620"/>
            <a:ext cx="1796638" cy="45719"/>
            <a:chOff x="446800" y="1721825"/>
            <a:chExt cx="259025" cy="18325"/>
          </a:xfrm>
        </p:grpSpPr>
        <p:sp>
          <p:nvSpPr>
            <p:cNvPr id="30" name="Google Shape;120;p26">
              <a:extLst>
                <a:ext uri="{FF2B5EF4-FFF2-40B4-BE49-F238E27FC236}">
                  <a16:creationId xmlns:a16="http://schemas.microsoft.com/office/drawing/2014/main" id="{1F3A5BB9-6A48-4DCE-8EEF-02E0EEC3B623}"/>
                </a:ext>
              </a:extLst>
            </p:cNvPr>
            <p:cNvSpPr/>
            <p:nvPr/>
          </p:nvSpPr>
          <p:spPr>
            <a:xfrm>
              <a:off x="447225" y="1724725"/>
              <a:ext cx="258600" cy="15425"/>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p26">
              <a:extLst>
                <a:ext uri="{FF2B5EF4-FFF2-40B4-BE49-F238E27FC236}">
                  <a16:creationId xmlns:a16="http://schemas.microsoft.com/office/drawing/2014/main" id="{8FAB3DAF-73FA-4EC3-A5CE-A85CA4ED973A}"/>
                </a:ext>
              </a:extLst>
            </p:cNvPr>
            <p:cNvSpPr/>
            <p:nvPr/>
          </p:nvSpPr>
          <p:spPr>
            <a:xfrm>
              <a:off x="446800" y="1721825"/>
              <a:ext cx="258725" cy="10325"/>
            </a:xfrm>
            <a:custGeom>
              <a:avLst/>
              <a:gdLst/>
              <a:ahLst/>
              <a:cxnLst/>
              <a:rect l="l" t="t" r="r" b="b"/>
              <a:pathLst>
                <a:path w="10349" h="413" extrusionOk="0">
                  <a:moveTo>
                    <a:pt x="825" y="1"/>
                  </a:moveTo>
                  <a:cubicBezTo>
                    <a:pt x="792" y="1"/>
                    <a:pt x="759" y="1"/>
                    <a:pt x="726" y="2"/>
                  </a:cubicBezTo>
                  <a:cubicBezTo>
                    <a:pt x="558" y="2"/>
                    <a:pt x="390" y="14"/>
                    <a:pt x="222" y="26"/>
                  </a:cubicBezTo>
                  <a:cubicBezTo>
                    <a:pt x="0" y="43"/>
                    <a:pt x="4" y="232"/>
                    <a:pt x="222" y="252"/>
                  </a:cubicBezTo>
                  <a:cubicBezTo>
                    <a:pt x="390" y="268"/>
                    <a:pt x="550" y="318"/>
                    <a:pt x="718" y="330"/>
                  </a:cubicBezTo>
                  <a:cubicBezTo>
                    <a:pt x="882" y="346"/>
                    <a:pt x="1046" y="355"/>
                    <a:pt x="1215" y="367"/>
                  </a:cubicBezTo>
                  <a:cubicBezTo>
                    <a:pt x="1263" y="371"/>
                    <a:pt x="1312" y="372"/>
                    <a:pt x="1361" y="372"/>
                  </a:cubicBezTo>
                  <a:cubicBezTo>
                    <a:pt x="1442" y="372"/>
                    <a:pt x="1523" y="369"/>
                    <a:pt x="1605" y="369"/>
                  </a:cubicBezTo>
                  <a:cubicBezTo>
                    <a:pt x="1642" y="369"/>
                    <a:pt x="1678" y="369"/>
                    <a:pt x="1715" y="371"/>
                  </a:cubicBezTo>
                  <a:cubicBezTo>
                    <a:pt x="1879" y="379"/>
                    <a:pt x="2043" y="387"/>
                    <a:pt x="2212" y="392"/>
                  </a:cubicBezTo>
                  <a:cubicBezTo>
                    <a:pt x="2380" y="396"/>
                    <a:pt x="2544" y="412"/>
                    <a:pt x="2708" y="412"/>
                  </a:cubicBezTo>
                  <a:cubicBezTo>
                    <a:pt x="2876" y="408"/>
                    <a:pt x="3045" y="387"/>
                    <a:pt x="3209" y="383"/>
                  </a:cubicBezTo>
                  <a:cubicBezTo>
                    <a:pt x="3377" y="383"/>
                    <a:pt x="3545" y="412"/>
                    <a:pt x="3709" y="412"/>
                  </a:cubicBezTo>
                  <a:cubicBezTo>
                    <a:pt x="3878" y="412"/>
                    <a:pt x="4046" y="371"/>
                    <a:pt x="4210" y="371"/>
                  </a:cubicBezTo>
                  <a:cubicBezTo>
                    <a:pt x="4368" y="371"/>
                    <a:pt x="4527" y="400"/>
                    <a:pt x="4682" y="400"/>
                  </a:cubicBezTo>
                  <a:cubicBezTo>
                    <a:pt x="4691" y="400"/>
                    <a:pt x="4701" y="400"/>
                    <a:pt x="4711" y="400"/>
                  </a:cubicBezTo>
                  <a:cubicBezTo>
                    <a:pt x="4879" y="400"/>
                    <a:pt x="5047" y="371"/>
                    <a:pt x="5211" y="371"/>
                  </a:cubicBezTo>
                  <a:cubicBezTo>
                    <a:pt x="5361" y="371"/>
                    <a:pt x="5510" y="384"/>
                    <a:pt x="5660" y="384"/>
                  </a:cubicBezTo>
                  <a:cubicBezTo>
                    <a:pt x="5678" y="384"/>
                    <a:pt x="5697" y="384"/>
                    <a:pt x="5716" y="383"/>
                  </a:cubicBezTo>
                  <a:cubicBezTo>
                    <a:pt x="5884" y="383"/>
                    <a:pt x="6052" y="367"/>
                    <a:pt x="6221" y="363"/>
                  </a:cubicBezTo>
                  <a:cubicBezTo>
                    <a:pt x="6389" y="363"/>
                    <a:pt x="6557" y="387"/>
                    <a:pt x="6725" y="387"/>
                  </a:cubicBezTo>
                  <a:cubicBezTo>
                    <a:pt x="6893" y="383"/>
                    <a:pt x="7062" y="375"/>
                    <a:pt x="7230" y="371"/>
                  </a:cubicBezTo>
                  <a:cubicBezTo>
                    <a:pt x="7398" y="367"/>
                    <a:pt x="7566" y="346"/>
                    <a:pt x="7735" y="342"/>
                  </a:cubicBezTo>
                  <a:cubicBezTo>
                    <a:pt x="7903" y="334"/>
                    <a:pt x="8067" y="342"/>
                    <a:pt x="8231" y="330"/>
                  </a:cubicBezTo>
                  <a:cubicBezTo>
                    <a:pt x="8399" y="322"/>
                    <a:pt x="8564" y="305"/>
                    <a:pt x="8732" y="293"/>
                  </a:cubicBezTo>
                  <a:cubicBezTo>
                    <a:pt x="8896" y="285"/>
                    <a:pt x="9064" y="285"/>
                    <a:pt x="9228" y="273"/>
                  </a:cubicBezTo>
                  <a:cubicBezTo>
                    <a:pt x="9392" y="260"/>
                    <a:pt x="9557" y="207"/>
                    <a:pt x="9721" y="190"/>
                  </a:cubicBezTo>
                  <a:cubicBezTo>
                    <a:pt x="9747" y="188"/>
                    <a:pt x="9774" y="188"/>
                    <a:pt x="9801" y="188"/>
                  </a:cubicBezTo>
                  <a:cubicBezTo>
                    <a:pt x="9914" y="188"/>
                    <a:pt x="10028" y="202"/>
                    <a:pt x="10140" y="202"/>
                  </a:cubicBezTo>
                  <a:cubicBezTo>
                    <a:pt x="10168" y="202"/>
                    <a:pt x="10195" y="201"/>
                    <a:pt x="10221" y="199"/>
                  </a:cubicBezTo>
                  <a:cubicBezTo>
                    <a:pt x="10312" y="190"/>
                    <a:pt x="10348" y="84"/>
                    <a:pt x="10242" y="71"/>
                  </a:cubicBezTo>
                  <a:cubicBezTo>
                    <a:pt x="10057" y="53"/>
                    <a:pt x="9878" y="21"/>
                    <a:pt x="9694" y="21"/>
                  </a:cubicBezTo>
                  <a:cubicBezTo>
                    <a:pt x="9674" y="21"/>
                    <a:pt x="9654" y="21"/>
                    <a:pt x="9634" y="22"/>
                  </a:cubicBezTo>
                  <a:cubicBezTo>
                    <a:pt x="9433" y="30"/>
                    <a:pt x="9232" y="35"/>
                    <a:pt x="9027" y="47"/>
                  </a:cubicBezTo>
                  <a:cubicBezTo>
                    <a:pt x="8826" y="55"/>
                    <a:pt x="8625" y="71"/>
                    <a:pt x="8424" y="71"/>
                  </a:cubicBezTo>
                  <a:cubicBezTo>
                    <a:pt x="8223" y="76"/>
                    <a:pt x="8022" y="113"/>
                    <a:pt x="7821" y="113"/>
                  </a:cubicBezTo>
                  <a:cubicBezTo>
                    <a:pt x="7648" y="113"/>
                    <a:pt x="7480" y="67"/>
                    <a:pt x="7308" y="67"/>
                  </a:cubicBezTo>
                  <a:cubicBezTo>
                    <a:pt x="7136" y="67"/>
                    <a:pt x="6967" y="80"/>
                    <a:pt x="6795" y="80"/>
                  </a:cubicBezTo>
                  <a:cubicBezTo>
                    <a:pt x="6776" y="79"/>
                    <a:pt x="6757" y="79"/>
                    <a:pt x="6738" y="79"/>
                  </a:cubicBezTo>
                  <a:cubicBezTo>
                    <a:pt x="6585" y="79"/>
                    <a:pt x="6435" y="92"/>
                    <a:pt x="6282" y="92"/>
                  </a:cubicBezTo>
                  <a:lnTo>
                    <a:pt x="5769" y="88"/>
                  </a:lnTo>
                  <a:cubicBezTo>
                    <a:pt x="5597" y="88"/>
                    <a:pt x="5429" y="59"/>
                    <a:pt x="5256" y="59"/>
                  </a:cubicBezTo>
                  <a:cubicBezTo>
                    <a:pt x="5084" y="55"/>
                    <a:pt x="4924" y="51"/>
                    <a:pt x="4756" y="51"/>
                  </a:cubicBezTo>
                  <a:cubicBezTo>
                    <a:pt x="4732" y="50"/>
                    <a:pt x="4708" y="50"/>
                    <a:pt x="4684" y="50"/>
                  </a:cubicBezTo>
                  <a:cubicBezTo>
                    <a:pt x="4540" y="50"/>
                    <a:pt x="4399" y="59"/>
                    <a:pt x="4255" y="59"/>
                  </a:cubicBezTo>
                  <a:cubicBezTo>
                    <a:pt x="4240" y="59"/>
                    <a:pt x="4225" y="59"/>
                    <a:pt x="4209" y="59"/>
                  </a:cubicBezTo>
                  <a:cubicBezTo>
                    <a:pt x="4057" y="59"/>
                    <a:pt x="3907" y="76"/>
                    <a:pt x="3755" y="76"/>
                  </a:cubicBezTo>
                  <a:cubicBezTo>
                    <a:pt x="3586" y="76"/>
                    <a:pt x="3422" y="55"/>
                    <a:pt x="3254" y="51"/>
                  </a:cubicBezTo>
                  <a:cubicBezTo>
                    <a:pt x="3086" y="51"/>
                    <a:pt x="2922" y="59"/>
                    <a:pt x="2753" y="59"/>
                  </a:cubicBezTo>
                  <a:cubicBezTo>
                    <a:pt x="2585" y="55"/>
                    <a:pt x="2417" y="22"/>
                    <a:pt x="2249" y="14"/>
                  </a:cubicBezTo>
                  <a:cubicBezTo>
                    <a:pt x="2164" y="12"/>
                    <a:pt x="2080" y="12"/>
                    <a:pt x="1996" y="12"/>
                  </a:cubicBezTo>
                  <a:cubicBezTo>
                    <a:pt x="1911" y="12"/>
                    <a:pt x="1826" y="12"/>
                    <a:pt x="1740" y="10"/>
                  </a:cubicBezTo>
                  <a:cubicBezTo>
                    <a:pt x="1696" y="8"/>
                    <a:pt x="1652" y="7"/>
                    <a:pt x="1608" y="7"/>
                  </a:cubicBezTo>
                  <a:cubicBezTo>
                    <a:pt x="1509" y="7"/>
                    <a:pt x="1410" y="11"/>
                    <a:pt x="1311" y="11"/>
                  </a:cubicBezTo>
                  <a:cubicBezTo>
                    <a:pt x="1286" y="11"/>
                    <a:pt x="1260" y="11"/>
                    <a:pt x="1235" y="10"/>
                  </a:cubicBezTo>
                  <a:cubicBezTo>
                    <a:pt x="1099" y="7"/>
                    <a:pt x="963" y="1"/>
                    <a:pt x="825"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236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build="p"/>
      <p:bldP spid="16" grpId="0" animBg="1"/>
      <p:bldP spid="18"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40"/>
          <p:cNvSpPr txBox="1">
            <a:spLocks noGrp="1"/>
          </p:cNvSpPr>
          <p:nvPr>
            <p:ph type="body" idx="1"/>
          </p:nvPr>
        </p:nvSpPr>
        <p:spPr>
          <a:xfrm>
            <a:off x="138495" y="1816799"/>
            <a:ext cx="5330100" cy="2207895"/>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he-IL" dirty="0">
                <a:ln>
                  <a:solidFill>
                    <a:schemeClr val="accent1">
                      <a:lumMod val="10000"/>
                    </a:schemeClr>
                  </a:solidFill>
                </a:ln>
                <a:solidFill>
                  <a:schemeClr val="tx2">
                    <a:lumMod val="60000"/>
                    <a:lumOff val="40000"/>
                  </a:schemeClr>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חלק שני, ובו ידובר על העלייה ארצה בעקבות הצהרת כורש...</a:t>
            </a:r>
            <a:endParaRPr dirty="0">
              <a:ln>
                <a:solidFill>
                  <a:schemeClr val="accent1">
                    <a:lumMod val="10000"/>
                  </a:schemeClr>
                </a:solidFill>
              </a:ln>
              <a:solidFill>
                <a:schemeClr val="tx2">
                  <a:lumMod val="60000"/>
                  <a:lumOff val="40000"/>
                </a:schemeClr>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endParaRPr>
          </a:p>
        </p:txBody>
      </p:sp>
      <p:grpSp>
        <p:nvGrpSpPr>
          <p:cNvPr id="1127" name="Google Shape;1127;p40"/>
          <p:cNvGrpSpPr/>
          <p:nvPr/>
        </p:nvGrpSpPr>
        <p:grpSpPr>
          <a:xfrm>
            <a:off x="-388583" y="-548975"/>
            <a:ext cx="2513425" cy="2000524"/>
            <a:chOff x="1445400" y="3224625"/>
            <a:chExt cx="965625" cy="768575"/>
          </a:xfrm>
        </p:grpSpPr>
        <p:sp>
          <p:nvSpPr>
            <p:cNvPr id="1128" name="Google Shape;1128;p40"/>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501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0416EB-5654-4C3D-8DD0-B81F2CC4BF88}"/>
              </a:ext>
            </a:extLst>
          </p:cNvPr>
          <p:cNvSpPr>
            <a:spLocks noGrp="1"/>
          </p:cNvSpPr>
          <p:nvPr>
            <p:ph type="title"/>
          </p:nvPr>
        </p:nvSpPr>
        <p:spPr>
          <a:xfrm>
            <a:off x="685800" y="445025"/>
            <a:ext cx="7772400" cy="707450"/>
          </a:xfrm>
        </p:spPr>
        <p:txBody>
          <a:bodyPr/>
          <a:lstStyle/>
          <a:p>
            <a:pPr algn="ctr"/>
            <a:r>
              <a:rPr lang="he-IL" sz="3600"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ספר עזרא מלמד אותנו על שתי עליות:</a:t>
            </a:r>
            <a:endParaRPr lang="he-IL" sz="3600" dirty="0"/>
          </a:p>
        </p:txBody>
      </p:sp>
      <p:sp>
        <p:nvSpPr>
          <p:cNvPr id="3" name="מציין מיקום טקסט 2">
            <a:extLst>
              <a:ext uri="{FF2B5EF4-FFF2-40B4-BE49-F238E27FC236}">
                <a16:creationId xmlns:a16="http://schemas.microsoft.com/office/drawing/2014/main" id="{8F137C7F-9161-4526-A104-DFCA9B05E413}"/>
              </a:ext>
            </a:extLst>
          </p:cNvPr>
          <p:cNvSpPr>
            <a:spLocks noGrp="1"/>
          </p:cNvSpPr>
          <p:nvPr>
            <p:ph type="body" idx="1"/>
          </p:nvPr>
        </p:nvSpPr>
        <p:spPr>
          <a:xfrm>
            <a:off x="829876" y="1304875"/>
            <a:ext cx="3501998" cy="3416400"/>
          </a:xfrm>
        </p:spPr>
        <p:txBody>
          <a:bodyPr/>
          <a:lstStyle/>
          <a:p>
            <a:pPr marL="152400" indent="0" algn="r" rtl="1">
              <a:buNone/>
            </a:pPr>
            <a:r>
              <a:rPr lang="he-IL"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bBejerano Bold" panose="02020803050405020304" pitchFamily="18" charset="-79"/>
                <a:cs typeface="FbBejerano Bold" panose="02020803050405020304" pitchFamily="18" charset="-79"/>
              </a:rPr>
              <a:t>פרק ב מתאר את עליית זרובבל: </a:t>
            </a:r>
          </a:p>
          <a:p>
            <a:pPr marL="152400" indent="0" algn="r" rtl="1">
              <a:buNone/>
            </a:pPr>
            <a:r>
              <a:rPr lang="he-IL" sz="2800" dirty="0">
                <a:latin typeface="FbBejerano Bold" panose="02020803050405020304" pitchFamily="18" charset="-79"/>
                <a:cs typeface="FbBejerano Bold" panose="02020803050405020304" pitchFamily="18" charset="-79"/>
              </a:rPr>
              <a:t>עליית המוני בית ישראל ארצה</a:t>
            </a:r>
          </a:p>
          <a:p>
            <a:endParaRPr lang="he-IL" dirty="0"/>
          </a:p>
        </p:txBody>
      </p:sp>
      <p:sp>
        <p:nvSpPr>
          <p:cNvPr id="4" name="מציין מיקום טקסט 2">
            <a:extLst>
              <a:ext uri="{FF2B5EF4-FFF2-40B4-BE49-F238E27FC236}">
                <a16:creationId xmlns:a16="http://schemas.microsoft.com/office/drawing/2014/main" id="{AC01C4A1-5844-44CE-BD7B-C84062A67478}"/>
              </a:ext>
            </a:extLst>
          </p:cNvPr>
          <p:cNvSpPr txBox="1">
            <a:spLocks/>
          </p:cNvSpPr>
          <p:nvPr/>
        </p:nvSpPr>
        <p:spPr>
          <a:xfrm>
            <a:off x="4956202" y="1282075"/>
            <a:ext cx="3501998"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Livvic"/>
              <a:buAutoNum type="arabicPeriod"/>
              <a:defRPr sz="1100" b="0" i="0" u="none" strike="noStrike" cap="none">
                <a:solidFill>
                  <a:schemeClr val="dk1"/>
                </a:solidFill>
                <a:latin typeface="Open Sans"/>
                <a:ea typeface="Open Sans"/>
                <a:cs typeface="Open Sans"/>
                <a:sym typeface="Open Sans"/>
              </a:defRPr>
            </a:lvl1pPr>
            <a:lvl2pPr marL="914400" marR="0" lvl="1"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Open Sans"/>
                <a:ea typeface="Open Sans"/>
                <a:cs typeface="Open Sans"/>
                <a:sym typeface="Open Sans"/>
              </a:defRPr>
            </a:lvl2pPr>
            <a:lvl3pPr marL="1371600" marR="0" lvl="2"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Open Sans"/>
                <a:ea typeface="Open Sans"/>
                <a:cs typeface="Open Sans"/>
                <a:sym typeface="Open Sans"/>
              </a:defRPr>
            </a:lvl3pPr>
            <a:lvl4pPr marL="1828800" marR="0" lvl="3"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Open Sans"/>
                <a:ea typeface="Open Sans"/>
                <a:cs typeface="Open Sans"/>
                <a:sym typeface="Open Sans"/>
              </a:defRPr>
            </a:lvl4pPr>
            <a:lvl5pPr marL="2286000" marR="0" lvl="4"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Open Sans"/>
                <a:ea typeface="Open Sans"/>
                <a:cs typeface="Open Sans"/>
                <a:sym typeface="Open Sans"/>
              </a:defRPr>
            </a:lvl5pPr>
            <a:lvl6pPr marL="2743200" marR="0" lvl="5"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Open Sans"/>
                <a:ea typeface="Open Sans"/>
                <a:cs typeface="Open Sans"/>
                <a:sym typeface="Open Sans"/>
              </a:defRPr>
            </a:lvl6pPr>
            <a:lvl7pPr marL="3200400" marR="0" lvl="6" indent="-304800" algn="l" rtl="0">
              <a:lnSpc>
                <a:spcPct val="100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Open Sans"/>
                <a:ea typeface="Open Sans"/>
                <a:cs typeface="Open Sans"/>
                <a:sym typeface="Open Sans"/>
              </a:defRPr>
            </a:lvl7pPr>
            <a:lvl8pPr marL="3657600" marR="0" lvl="7" indent="-304800" algn="l" rtl="0">
              <a:lnSpc>
                <a:spcPct val="100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Open Sans"/>
                <a:ea typeface="Open Sans"/>
                <a:cs typeface="Open Sans"/>
                <a:sym typeface="Open Sans"/>
              </a:defRPr>
            </a:lvl8pPr>
            <a:lvl9pPr marL="4114800" marR="0" lvl="8" indent="-304800" algn="l" rtl="0">
              <a:lnSpc>
                <a:spcPct val="100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Open Sans"/>
                <a:ea typeface="Open Sans"/>
                <a:cs typeface="Open Sans"/>
                <a:sym typeface="Open Sans"/>
              </a:defRPr>
            </a:lvl9pPr>
          </a:lstStyle>
          <a:p>
            <a:pPr algn="r" rtl="1"/>
            <a:r>
              <a:rPr lang="he-IL"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bBejerano Bold" panose="02020803050405020304" pitchFamily="18" charset="-79"/>
                <a:cs typeface="FbBejerano Bold" panose="02020803050405020304" pitchFamily="18" charset="-79"/>
              </a:rPr>
              <a:t>פרק א מתאר את עליית </a:t>
            </a:r>
            <a:r>
              <a:rPr lang="he-IL" sz="2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bBejerano Bold" panose="02020803050405020304" pitchFamily="18" charset="-79"/>
                <a:cs typeface="FbBejerano Bold" panose="02020803050405020304" pitchFamily="18" charset="-79"/>
              </a:rPr>
              <a:t>ששבצר</a:t>
            </a:r>
            <a:r>
              <a:rPr lang="he-IL"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bBejerano Bold" panose="02020803050405020304" pitchFamily="18" charset="-79"/>
                <a:cs typeface="FbBejerano Bold" panose="02020803050405020304" pitchFamily="18" charset="-79"/>
              </a:rPr>
              <a:t>: </a:t>
            </a:r>
          </a:p>
          <a:p>
            <a:pPr marL="152400" indent="0" algn="r" rtl="1">
              <a:buNone/>
            </a:pPr>
            <a:r>
              <a:rPr lang="he-IL" sz="2800" dirty="0">
                <a:latin typeface="FbBejerano Bold" panose="02020803050405020304" pitchFamily="18" charset="-79"/>
                <a:cs typeface="FbBejerano Bold" panose="02020803050405020304" pitchFamily="18" charset="-79"/>
              </a:rPr>
              <a:t>העלאת כלי המקדש ארצה</a:t>
            </a:r>
          </a:p>
          <a:p>
            <a:pPr marL="152400" indent="0" algn="r" rtl="1">
              <a:buFont typeface="Livvic"/>
              <a:buNone/>
            </a:pPr>
            <a:endParaRPr lang="he-IL" sz="2800" dirty="0">
              <a:latin typeface="FbBejerano Bold" panose="02020803050405020304" pitchFamily="18" charset="-79"/>
              <a:cs typeface="FbBejerano Bold" panose="02020803050405020304" pitchFamily="18" charset="-79"/>
            </a:endParaRPr>
          </a:p>
          <a:p>
            <a:endParaRPr lang="he-IL" dirty="0"/>
          </a:p>
        </p:txBody>
      </p:sp>
      <p:sp>
        <p:nvSpPr>
          <p:cNvPr id="5" name="כותרת משנה 8">
            <a:extLst>
              <a:ext uri="{FF2B5EF4-FFF2-40B4-BE49-F238E27FC236}">
                <a16:creationId xmlns:a16="http://schemas.microsoft.com/office/drawing/2014/main" id="{3E4A96D2-90B0-4099-9E1D-90B300F67875}"/>
              </a:ext>
            </a:extLst>
          </p:cNvPr>
          <p:cNvSpPr txBox="1">
            <a:spLocks/>
          </p:cNvSpPr>
          <p:nvPr/>
        </p:nvSpPr>
        <p:spPr>
          <a:xfrm>
            <a:off x="1073844" y="1414216"/>
            <a:ext cx="3258030" cy="3197717"/>
          </a:xfrm>
          <a:custGeom>
            <a:avLst/>
            <a:gdLst>
              <a:gd name="connsiteX0" fmla="*/ 0 w 3258030"/>
              <a:gd name="connsiteY0" fmla="*/ 0 h 3197717"/>
              <a:gd name="connsiteX1" fmla="*/ 3258030 w 3258030"/>
              <a:gd name="connsiteY1" fmla="*/ 0 h 3197717"/>
              <a:gd name="connsiteX2" fmla="*/ 3258030 w 3258030"/>
              <a:gd name="connsiteY2" fmla="*/ 3197717 h 3197717"/>
              <a:gd name="connsiteX3" fmla="*/ 0 w 3258030"/>
              <a:gd name="connsiteY3" fmla="*/ 3197717 h 3197717"/>
              <a:gd name="connsiteX4" fmla="*/ 0 w 3258030"/>
              <a:gd name="connsiteY4" fmla="*/ 0 h 319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030" h="3197717" extrusionOk="0">
                <a:moveTo>
                  <a:pt x="0" y="0"/>
                </a:moveTo>
                <a:cubicBezTo>
                  <a:pt x="902270" y="-122995"/>
                  <a:pt x="2235456" y="22047"/>
                  <a:pt x="3258030" y="0"/>
                </a:cubicBezTo>
                <a:cubicBezTo>
                  <a:pt x="3284243" y="638289"/>
                  <a:pt x="3340844" y="2810924"/>
                  <a:pt x="3258030" y="3197717"/>
                </a:cubicBezTo>
                <a:cubicBezTo>
                  <a:pt x="2329321" y="3228558"/>
                  <a:pt x="1166478" y="3112739"/>
                  <a:pt x="0" y="3197717"/>
                </a:cubicBezTo>
                <a:cubicBezTo>
                  <a:pt x="34355" y="1790779"/>
                  <a:pt x="-166457" y="1108775"/>
                  <a:pt x="0" y="0"/>
                </a:cubicBezTo>
                <a:close/>
              </a:path>
            </a:pathLst>
          </a:custGeom>
          <a:noFill/>
          <a:ln w="12700" cap="flat" cmpd="sng" algn="ctr">
            <a:solidFill>
              <a:schemeClr val="tx1">
                <a:lumMod val="75000"/>
                <a:lumOff val="25000"/>
              </a:schemeClr>
            </a:solidFill>
            <a:prstDash val="solid"/>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r">
              <a:lnSpc>
                <a:spcPct val="150000"/>
              </a:lnSpc>
            </a:pPr>
            <a:endParaRPr lang="he-IL" sz="1600" dirty="0">
              <a:solidFill>
                <a:schemeClr val="tx1">
                  <a:lumMod val="75000"/>
                  <a:lumOff val="25000"/>
                </a:schemeClr>
              </a:solidFill>
              <a:latin typeface="FbKapriza Bold" panose="02020603050405020304" pitchFamily="18" charset="-79"/>
              <a:cs typeface="FbKapriza Bold" panose="02020603050405020304" pitchFamily="18" charset="-79"/>
            </a:endParaRPr>
          </a:p>
        </p:txBody>
      </p:sp>
      <p:sp>
        <p:nvSpPr>
          <p:cNvPr id="6" name="כותרת משנה 8">
            <a:extLst>
              <a:ext uri="{FF2B5EF4-FFF2-40B4-BE49-F238E27FC236}">
                <a16:creationId xmlns:a16="http://schemas.microsoft.com/office/drawing/2014/main" id="{67830391-5AAF-4B7D-9CF6-D49F29718D6C}"/>
              </a:ext>
            </a:extLst>
          </p:cNvPr>
          <p:cNvSpPr txBox="1">
            <a:spLocks/>
          </p:cNvSpPr>
          <p:nvPr/>
        </p:nvSpPr>
        <p:spPr>
          <a:xfrm>
            <a:off x="5208494" y="1434474"/>
            <a:ext cx="3258030" cy="3197717"/>
          </a:xfrm>
          <a:custGeom>
            <a:avLst/>
            <a:gdLst>
              <a:gd name="connsiteX0" fmla="*/ 0 w 3258030"/>
              <a:gd name="connsiteY0" fmla="*/ 0 h 3197717"/>
              <a:gd name="connsiteX1" fmla="*/ 3258030 w 3258030"/>
              <a:gd name="connsiteY1" fmla="*/ 0 h 3197717"/>
              <a:gd name="connsiteX2" fmla="*/ 3258030 w 3258030"/>
              <a:gd name="connsiteY2" fmla="*/ 3197717 h 3197717"/>
              <a:gd name="connsiteX3" fmla="*/ 0 w 3258030"/>
              <a:gd name="connsiteY3" fmla="*/ 3197717 h 3197717"/>
              <a:gd name="connsiteX4" fmla="*/ 0 w 3258030"/>
              <a:gd name="connsiteY4" fmla="*/ 0 h 3197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030" h="3197717" extrusionOk="0">
                <a:moveTo>
                  <a:pt x="0" y="0"/>
                </a:moveTo>
                <a:cubicBezTo>
                  <a:pt x="902270" y="-122995"/>
                  <a:pt x="2235456" y="22047"/>
                  <a:pt x="3258030" y="0"/>
                </a:cubicBezTo>
                <a:cubicBezTo>
                  <a:pt x="3284243" y="638289"/>
                  <a:pt x="3340844" y="2810924"/>
                  <a:pt x="3258030" y="3197717"/>
                </a:cubicBezTo>
                <a:cubicBezTo>
                  <a:pt x="2329321" y="3228558"/>
                  <a:pt x="1166478" y="3112739"/>
                  <a:pt x="0" y="3197717"/>
                </a:cubicBezTo>
                <a:cubicBezTo>
                  <a:pt x="34355" y="1790779"/>
                  <a:pt x="-166457" y="1108775"/>
                  <a:pt x="0" y="0"/>
                </a:cubicBezTo>
                <a:close/>
              </a:path>
            </a:pathLst>
          </a:custGeom>
          <a:noFill/>
          <a:ln w="12700" cap="flat" cmpd="sng" algn="ctr">
            <a:solidFill>
              <a:schemeClr val="tx1">
                <a:lumMod val="75000"/>
                <a:lumOff val="25000"/>
              </a:schemeClr>
            </a:solidFill>
            <a:prstDash val="solid"/>
            <a:extLst>
              <a:ext uri="{C807C97D-BFC1-408E-A445-0C87EB9F89A2}">
                <ask:lineSketchStyleProps xmlns:ask="http://schemas.microsoft.com/office/drawing/2018/sketchyshapes" xmlns="" sd="103896447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r">
              <a:lnSpc>
                <a:spcPct val="150000"/>
              </a:lnSpc>
            </a:pPr>
            <a:endParaRPr lang="he-IL" sz="1600" dirty="0">
              <a:solidFill>
                <a:schemeClr val="tx1">
                  <a:lumMod val="75000"/>
                  <a:lumOff val="25000"/>
                </a:schemeClr>
              </a:solidFill>
              <a:latin typeface="FbKapriza Bold" panose="02020603050405020304" pitchFamily="18" charset="-79"/>
              <a:cs typeface="FbKapriza Bold" panose="02020603050405020304" pitchFamily="18" charset="-79"/>
            </a:endParaRPr>
          </a:p>
        </p:txBody>
      </p:sp>
      <p:pic>
        <p:nvPicPr>
          <p:cNvPr id="8194" name="Picture 2" descr="גלות בבל ושיבת ציון">
            <a:extLst>
              <a:ext uri="{FF2B5EF4-FFF2-40B4-BE49-F238E27FC236}">
                <a16:creationId xmlns:a16="http://schemas.microsoft.com/office/drawing/2014/main" id="{92BCD42C-D4A4-454A-B077-602920497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918" y="3127401"/>
            <a:ext cx="2771919" cy="13947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כל הבלוגים">
            <a:extLst>
              <a:ext uri="{FF2B5EF4-FFF2-40B4-BE49-F238E27FC236}">
                <a16:creationId xmlns:a16="http://schemas.microsoft.com/office/drawing/2014/main" id="{5CBCB7A1-D1B5-4E5F-B93A-BC319DFC119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50402"/>
          <a:stretch/>
        </p:blipFill>
        <p:spPr bwMode="auto">
          <a:xfrm>
            <a:off x="6024283" y="2597026"/>
            <a:ext cx="1921728" cy="192510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85;p33">
            <a:extLst>
              <a:ext uri="{FF2B5EF4-FFF2-40B4-BE49-F238E27FC236}">
                <a16:creationId xmlns:a16="http://schemas.microsoft.com/office/drawing/2014/main" id="{7C79B691-D642-4C84-89EE-FDCB1820A552}"/>
              </a:ext>
            </a:extLst>
          </p:cNvPr>
          <p:cNvSpPr/>
          <p:nvPr/>
        </p:nvSpPr>
        <p:spPr>
          <a:xfrm rot="20158824" flipV="1">
            <a:off x="2110137" y="3639807"/>
            <a:ext cx="5154055" cy="2265986"/>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bg2">
                <a:lumMod val="75000"/>
              </a:schemeClr>
            </a:solidFill>
            <a:prstDash val="dash"/>
            <a:round/>
            <a:headEnd type="stealth" w="med" len="med"/>
            <a:tailEnd type="none" w="med" len="med"/>
          </a:ln>
        </p:spPr>
      </p:sp>
    </p:spTree>
    <p:extLst>
      <p:ext uri="{BB962C8B-B14F-4D97-AF65-F5344CB8AC3E}">
        <p14:creationId xmlns:p14="http://schemas.microsoft.com/office/powerpoint/2010/main" val="91937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7043E4-42D8-4951-A10C-1473F4E32803}"/>
              </a:ext>
            </a:extLst>
          </p:cNvPr>
          <p:cNvSpPr>
            <a:spLocks noGrp="1"/>
          </p:cNvSpPr>
          <p:nvPr>
            <p:ph type="title"/>
          </p:nvPr>
        </p:nvSpPr>
        <p:spPr/>
        <p:txBody>
          <a:bodyPr/>
          <a:lstStyle/>
          <a:p>
            <a:pPr rtl="1"/>
            <a:r>
              <a:rPr lang="he-IL"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מה קורה אחרי ההצהרה?    מי ומה חוזרים לארץ?</a:t>
            </a:r>
            <a:endParaRPr lang="he-IL" dirty="0"/>
          </a:p>
        </p:txBody>
      </p:sp>
      <p:pic>
        <p:nvPicPr>
          <p:cNvPr id="4" name="תמונה 3">
            <a:extLst>
              <a:ext uri="{FF2B5EF4-FFF2-40B4-BE49-F238E27FC236}">
                <a16:creationId xmlns:a16="http://schemas.microsoft.com/office/drawing/2014/main" id="{689BFF81-BDC8-46E1-8C2F-6C6DEDDEEA8C}"/>
              </a:ext>
            </a:extLst>
          </p:cNvPr>
          <p:cNvPicPr>
            <a:picLocks noChangeAspect="1"/>
          </p:cNvPicPr>
          <p:nvPr/>
        </p:nvPicPr>
        <p:blipFill>
          <a:blip r:embed="rId2"/>
          <a:stretch>
            <a:fillRect/>
          </a:stretch>
        </p:blipFill>
        <p:spPr>
          <a:xfrm>
            <a:off x="685800" y="1152475"/>
            <a:ext cx="6625745" cy="3416400"/>
          </a:xfrm>
          <a:prstGeom prst="rect">
            <a:avLst/>
          </a:prstGeom>
        </p:spPr>
      </p:pic>
      <p:sp>
        <p:nvSpPr>
          <p:cNvPr id="3" name="מציין מיקום טקסט 2">
            <a:extLst>
              <a:ext uri="{FF2B5EF4-FFF2-40B4-BE49-F238E27FC236}">
                <a16:creationId xmlns:a16="http://schemas.microsoft.com/office/drawing/2014/main" id="{059B8F77-E53C-49C2-8FDC-DB4B28DE8DF9}"/>
              </a:ext>
            </a:extLst>
          </p:cNvPr>
          <p:cNvSpPr>
            <a:spLocks noGrp="1"/>
          </p:cNvSpPr>
          <p:nvPr>
            <p:ph type="body" idx="1"/>
          </p:nvPr>
        </p:nvSpPr>
        <p:spPr>
          <a:xfrm>
            <a:off x="685800" y="1176968"/>
            <a:ext cx="7772400" cy="3416400"/>
          </a:xfrm>
        </p:spPr>
        <p:txBody>
          <a:bodyPr/>
          <a:lstStyle/>
          <a:p>
            <a:pPr marL="152400" indent="0">
              <a:buNone/>
            </a:pPr>
            <a:endParaRPr lang="he-IL" dirty="0"/>
          </a:p>
        </p:txBody>
      </p:sp>
      <p:cxnSp>
        <p:nvCxnSpPr>
          <p:cNvPr id="6" name="מחבר ישר 5">
            <a:extLst>
              <a:ext uri="{FF2B5EF4-FFF2-40B4-BE49-F238E27FC236}">
                <a16:creationId xmlns:a16="http://schemas.microsoft.com/office/drawing/2014/main" id="{D217F3A1-2186-4D7D-8F8C-845BEEE8516B}"/>
              </a:ext>
            </a:extLst>
          </p:cNvPr>
          <p:cNvCxnSpPr>
            <a:cxnSpLocks/>
          </p:cNvCxnSpPr>
          <p:nvPr/>
        </p:nvCxnSpPr>
        <p:spPr>
          <a:xfrm flipH="1">
            <a:off x="685800" y="2709828"/>
            <a:ext cx="6616052" cy="0"/>
          </a:xfrm>
          <a:prstGeom prst="line">
            <a:avLst/>
          </a:prstGeom>
        </p:spPr>
        <p:style>
          <a:lnRef idx="1">
            <a:schemeClr val="dk1"/>
          </a:lnRef>
          <a:fillRef idx="0">
            <a:schemeClr val="dk1"/>
          </a:fillRef>
          <a:effectRef idx="0">
            <a:schemeClr val="dk1"/>
          </a:effectRef>
          <a:fontRef idx="minor">
            <a:schemeClr val="tx1"/>
          </a:fontRef>
        </p:style>
      </p:cxnSp>
      <p:cxnSp>
        <p:nvCxnSpPr>
          <p:cNvPr id="9" name="מחבר ישר 8">
            <a:extLst>
              <a:ext uri="{FF2B5EF4-FFF2-40B4-BE49-F238E27FC236}">
                <a16:creationId xmlns:a16="http://schemas.microsoft.com/office/drawing/2014/main" id="{D4E58603-052D-459E-9F65-443CDDD94D83}"/>
              </a:ext>
            </a:extLst>
          </p:cNvPr>
          <p:cNvCxnSpPr/>
          <p:nvPr/>
        </p:nvCxnSpPr>
        <p:spPr>
          <a:xfrm>
            <a:off x="1988987" y="1152475"/>
            <a:ext cx="0" cy="3416400"/>
          </a:xfrm>
          <a:prstGeom prst="line">
            <a:avLst/>
          </a:prstGeom>
        </p:spPr>
        <p:style>
          <a:lnRef idx="1">
            <a:schemeClr val="dk1"/>
          </a:lnRef>
          <a:fillRef idx="0">
            <a:schemeClr val="dk1"/>
          </a:fillRef>
          <a:effectRef idx="0">
            <a:schemeClr val="dk1"/>
          </a:effectRef>
          <a:fontRef idx="minor">
            <a:schemeClr val="tx1"/>
          </a:fontRef>
        </p:style>
      </p:cxnSp>
      <p:sp>
        <p:nvSpPr>
          <p:cNvPr id="10" name="בועת דיבור: מלבן עם פינות מעוגלות 9">
            <a:extLst>
              <a:ext uri="{FF2B5EF4-FFF2-40B4-BE49-F238E27FC236}">
                <a16:creationId xmlns:a16="http://schemas.microsoft.com/office/drawing/2014/main" id="{EE6AA860-D9DC-4B8E-8835-AC3E5D0B91E3}"/>
              </a:ext>
            </a:extLst>
          </p:cNvPr>
          <p:cNvSpPr/>
          <p:nvPr/>
        </p:nvSpPr>
        <p:spPr>
          <a:xfrm>
            <a:off x="747545" y="1575176"/>
            <a:ext cx="1094603" cy="600691"/>
          </a:xfrm>
          <a:custGeom>
            <a:avLst/>
            <a:gdLst>
              <a:gd name="connsiteX0" fmla="*/ 0 w 1094603"/>
              <a:gd name="connsiteY0" fmla="*/ 100117 h 600691"/>
              <a:gd name="connsiteX1" fmla="*/ 100117 w 1094603"/>
              <a:gd name="connsiteY1" fmla="*/ 0 h 600691"/>
              <a:gd name="connsiteX2" fmla="*/ 638518 w 1094603"/>
              <a:gd name="connsiteY2" fmla="*/ 0 h 600691"/>
              <a:gd name="connsiteX3" fmla="*/ 638518 w 1094603"/>
              <a:gd name="connsiteY3" fmla="*/ 0 h 600691"/>
              <a:gd name="connsiteX4" fmla="*/ 912169 w 1094603"/>
              <a:gd name="connsiteY4" fmla="*/ 0 h 600691"/>
              <a:gd name="connsiteX5" fmla="*/ 994486 w 1094603"/>
              <a:gd name="connsiteY5" fmla="*/ 0 h 600691"/>
              <a:gd name="connsiteX6" fmla="*/ 1094603 w 1094603"/>
              <a:gd name="connsiteY6" fmla="*/ 100117 h 600691"/>
              <a:gd name="connsiteX7" fmla="*/ 1094603 w 1094603"/>
              <a:gd name="connsiteY7" fmla="*/ 350403 h 600691"/>
              <a:gd name="connsiteX8" fmla="*/ 1094603 w 1094603"/>
              <a:gd name="connsiteY8" fmla="*/ 350403 h 600691"/>
              <a:gd name="connsiteX9" fmla="*/ 1094603 w 1094603"/>
              <a:gd name="connsiteY9" fmla="*/ 500576 h 600691"/>
              <a:gd name="connsiteX10" fmla="*/ 1094603 w 1094603"/>
              <a:gd name="connsiteY10" fmla="*/ 500574 h 600691"/>
              <a:gd name="connsiteX11" fmla="*/ 994486 w 1094603"/>
              <a:gd name="connsiteY11" fmla="*/ 600691 h 600691"/>
              <a:gd name="connsiteX12" fmla="*/ 912169 w 1094603"/>
              <a:gd name="connsiteY12" fmla="*/ 600691 h 600691"/>
              <a:gd name="connsiteX13" fmla="*/ 1093497 w 1094603"/>
              <a:gd name="connsiteY13" fmla="*/ 764217 h 600691"/>
              <a:gd name="connsiteX14" fmla="*/ 638518 w 1094603"/>
              <a:gd name="connsiteY14" fmla="*/ 600691 h 600691"/>
              <a:gd name="connsiteX15" fmla="*/ 100117 w 1094603"/>
              <a:gd name="connsiteY15" fmla="*/ 600691 h 600691"/>
              <a:gd name="connsiteX16" fmla="*/ 0 w 1094603"/>
              <a:gd name="connsiteY16" fmla="*/ 500574 h 600691"/>
              <a:gd name="connsiteX17" fmla="*/ 0 w 1094603"/>
              <a:gd name="connsiteY17" fmla="*/ 500576 h 600691"/>
              <a:gd name="connsiteX18" fmla="*/ 0 w 1094603"/>
              <a:gd name="connsiteY18" fmla="*/ 350403 h 600691"/>
              <a:gd name="connsiteX19" fmla="*/ 0 w 1094603"/>
              <a:gd name="connsiteY19" fmla="*/ 350403 h 600691"/>
              <a:gd name="connsiteX20" fmla="*/ 0 w 1094603"/>
              <a:gd name="connsiteY20" fmla="*/ 100117 h 60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4603" h="600691" fill="none" extrusionOk="0">
                <a:moveTo>
                  <a:pt x="0" y="100117"/>
                </a:moveTo>
                <a:cubicBezTo>
                  <a:pt x="-4386" y="39101"/>
                  <a:pt x="43203" y="4313"/>
                  <a:pt x="100117" y="0"/>
                </a:cubicBezTo>
                <a:cubicBezTo>
                  <a:pt x="246389" y="9572"/>
                  <a:pt x="393889" y="30800"/>
                  <a:pt x="638518" y="0"/>
                </a:cubicBezTo>
                <a:lnTo>
                  <a:pt x="638518" y="0"/>
                </a:lnTo>
                <a:cubicBezTo>
                  <a:pt x="670021" y="-18022"/>
                  <a:pt x="827523" y="8203"/>
                  <a:pt x="912169" y="0"/>
                </a:cubicBezTo>
                <a:cubicBezTo>
                  <a:pt x="920407" y="-3926"/>
                  <a:pt x="980628" y="1083"/>
                  <a:pt x="994486" y="0"/>
                </a:cubicBezTo>
                <a:cubicBezTo>
                  <a:pt x="1045771" y="5905"/>
                  <a:pt x="1102155" y="51044"/>
                  <a:pt x="1094603" y="100117"/>
                </a:cubicBezTo>
                <a:cubicBezTo>
                  <a:pt x="1074077" y="128134"/>
                  <a:pt x="1094489" y="235976"/>
                  <a:pt x="1094603" y="350403"/>
                </a:cubicBezTo>
                <a:lnTo>
                  <a:pt x="1094603" y="350403"/>
                </a:lnTo>
                <a:cubicBezTo>
                  <a:pt x="1105963" y="399226"/>
                  <a:pt x="1096010" y="426942"/>
                  <a:pt x="1094603" y="500576"/>
                </a:cubicBezTo>
                <a:lnTo>
                  <a:pt x="1094603" y="500574"/>
                </a:lnTo>
                <a:cubicBezTo>
                  <a:pt x="1091071" y="555257"/>
                  <a:pt x="1058413" y="603327"/>
                  <a:pt x="994486" y="600691"/>
                </a:cubicBezTo>
                <a:cubicBezTo>
                  <a:pt x="978245" y="606338"/>
                  <a:pt x="928127" y="605741"/>
                  <a:pt x="912169" y="600691"/>
                </a:cubicBezTo>
                <a:cubicBezTo>
                  <a:pt x="983323" y="683627"/>
                  <a:pt x="1033331" y="719473"/>
                  <a:pt x="1093497" y="764217"/>
                </a:cubicBezTo>
                <a:cubicBezTo>
                  <a:pt x="889753" y="721481"/>
                  <a:pt x="800513" y="625308"/>
                  <a:pt x="638518" y="600691"/>
                </a:cubicBezTo>
                <a:cubicBezTo>
                  <a:pt x="521867" y="620638"/>
                  <a:pt x="271598" y="646791"/>
                  <a:pt x="100117" y="600691"/>
                </a:cubicBezTo>
                <a:cubicBezTo>
                  <a:pt x="47497" y="607264"/>
                  <a:pt x="-3390" y="548302"/>
                  <a:pt x="0" y="500574"/>
                </a:cubicBezTo>
                <a:lnTo>
                  <a:pt x="0" y="500576"/>
                </a:lnTo>
                <a:cubicBezTo>
                  <a:pt x="-2599" y="446673"/>
                  <a:pt x="3958" y="378972"/>
                  <a:pt x="0" y="350403"/>
                </a:cubicBezTo>
                <a:lnTo>
                  <a:pt x="0" y="350403"/>
                </a:lnTo>
                <a:cubicBezTo>
                  <a:pt x="-5764" y="295403"/>
                  <a:pt x="-14604" y="162212"/>
                  <a:pt x="0" y="100117"/>
                </a:cubicBezTo>
                <a:close/>
              </a:path>
              <a:path w="1094603" h="600691" stroke="0" extrusionOk="0">
                <a:moveTo>
                  <a:pt x="0" y="100117"/>
                </a:moveTo>
                <a:cubicBezTo>
                  <a:pt x="-8061" y="41188"/>
                  <a:pt x="44164" y="-593"/>
                  <a:pt x="100117" y="0"/>
                </a:cubicBezTo>
                <a:cubicBezTo>
                  <a:pt x="349618" y="11029"/>
                  <a:pt x="570404" y="45326"/>
                  <a:pt x="638518" y="0"/>
                </a:cubicBezTo>
                <a:lnTo>
                  <a:pt x="638518" y="0"/>
                </a:lnTo>
                <a:cubicBezTo>
                  <a:pt x="679043" y="18074"/>
                  <a:pt x="838150" y="-772"/>
                  <a:pt x="912169" y="0"/>
                </a:cubicBezTo>
                <a:cubicBezTo>
                  <a:pt x="939685" y="-120"/>
                  <a:pt x="973503" y="4653"/>
                  <a:pt x="994486" y="0"/>
                </a:cubicBezTo>
                <a:cubicBezTo>
                  <a:pt x="1051679" y="153"/>
                  <a:pt x="1100776" y="44804"/>
                  <a:pt x="1094603" y="100117"/>
                </a:cubicBezTo>
                <a:cubicBezTo>
                  <a:pt x="1088308" y="135171"/>
                  <a:pt x="1114459" y="231349"/>
                  <a:pt x="1094603" y="350403"/>
                </a:cubicBezTo>
                <a:lnTo>
                  <a:pt x="1094603" y="350403"/>
                </a:lnTo>
                <a:cubicBezTo>
                  <a:pt x="1093552" y="407560"/>
                  <a:pt x="1085232" y="439734"/>
                  <a:pt x="1094603" y="500576"/>
                </a:cubicBezTo>
                <a:lnTo>
                  <a:pt x="1094603" y="500574"/>
                </a:lnTo>
                <a:cubicBezTo>
                  <a:pt x="1096027" y="555944"/>
                  <a:pt x="1043236" y="605323"/>
                  <a:pt x="994486" y="600691"/>
                </a:cubicBezTo>
                <a:cubicBezTo>
                  <a:pt x="960307" y="601411"/>
                  <a:pt x="946321" y="602630"/>
                  <a:pt x="912169" y="600691"/>
                </a:cubicBezTo>
                <a:cubicBezTo>
                  <a:pt x="968002" y="647461"/>
                  <a:pt x="1051332" y="722217"/>
                  <a:pt x="1093497" y="764217"/>
                </a:cubicBezTo>
                <a:cubicBezTo>
                  <a:pt x="928560" y="734183"/>
                  <a:pt x="773844" y="633896"/>
                  <a:pt x="638518" y="600691"/>
                </a:cubicBezTo>
                <a:cubicBezTo>
                  <a:pt x="520627" y="581324"/>
                  <a:pt x="262143" y="580465"/>
                  <a:pt x="100117" y="600691"/>
                </a:cubicBezTo>
                <a:cubicBezTo>
                  <a:pt x="37816" y="609058"/>
                  <a:pt x="2247" y="560949"/>
                  <a:pt x="0" y="500574"/>
                </a:cubicBezTo>
                <a:lnTo>
                  <a:pt x="0" y="500576"/>
                </a:lnTo>
                <a:cubicBezTo>
                  <a:pt x="-9685" y="454378"/>
                  <a:pt x="-5398" y="382286"/>
                  <a:pt x="0" y="350403"/>
                </a:cubicBezTo>
                <a:lnTo>
                  <a:pt x="0" y="350403"/>
                </a:lnTo>
                <a:cubicBezTo>
                  <a:pt x="-22219" y="281091"/>
                  <a:pt x="13420" y="129154"/>
                  <a:pt x="0" y="100117"/>
                </a:cubicBezTo>
                <a:close/>
              </a:path>
            </a:pathLst>
          </a:custGeom>
          <a:solidFill>
            <a:schemeClr val="tx2">
              <a:lumMod val="75000"/>
            </a:schemeClr>
          </a:solidFill>
          <a:ln w="12700">
            <a:solidFill>
              <a:schemeClr val="tx1">
                <a:lumMod val="85000"/>
                <a:lumOff val="15000"/>
              </a:schemeClr>
            </a:solidFill>
            <a:extLst>
              <a:ext uri="{C807C97D-BFC1-408E-A445-0C87EB9F89A2}">
                <ask:lineSketchStyleProps xmlns:ask="http://schemas.microsoft.com/office/drawing/2018/sketchyshapes" xmlns="" sd="2207386779">
                  <a:prstGeom prst="wedgeRoundRectCallout">
                    <a:avLst>
                      <a:gd name="adj1" fmla="val 49899"/>
                      <a:gd name="adj2" fmla="val 7722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תגובת העם להצהרה</a:t>
            </a:r>
          </a:p>
        </p:txBody>
      </p:sp>
      <p:sp>
        <p:nvSpPr>
          <p:cNvPr id="11" name="בועת דיבור: מלבן עם פינות מעוגלות 10">
            <a:extLst>
              <a:ext uri="{FF2B5EF4-FFF2-40B4-BE49-F238E27FC236}">
                <a16:creationId xmlns:a16="http://schemas.microsoft.com/office/drawing/2014/main" id="{45D39862-0A18-4FDB-8365-DDF25C2227D2}"/>
              </a:ext>
            </a:extLst>
          </p:cNvPr>
          <p:cNvSpPr/>
          <p:nvPr/>
        </p:nvSpPr>
        <p:spPr>
          <a:xfrm>
            <a:off x="820964" y="3222818"/>
            <a:ext cx="1094603" cy="600691"/>
          </a:xfrm>
          <a:custGeom>
            <a:avLst/>
            <a:gdLst>
              <a:gd name="connsiteX0" fmla="*/ 0 w 1094603"/>
              <a:gd name="connsiteY0" fmla="*/ 100117 h 600691"/>
              <a:gd name="connsiteX1" fmla="*/ 100117 w 1094603"/>
              <a:gd name="connsiteY1" fmla="*/ 0 h 600691"/>
              <a:gd name="connsiteX2" fmla="*/ 638518 w 1094603"/>
              <a:gd name="connsiteY2" fmla="*/ 0 h 600691"/>
              <a:gd name="connsiteX3" fmla="*/ 638518 w 1094603"/>
              <a:gd name="connsiteY3" fmla="*/ 0 h 600691"/>
              <a:gd name="connsiteX4" fmla="*/ 912169 w 1094603"/>
              <a:gd name="connsiteY4" fmla="*/ 0 h 600691"/>
              <a:gd name="connsiteX5" fmla="*/ 994486 w 1094603"/>
              <a:gd name="connsiteY5" fmla="*/ 0 h 600691"/>
              <a:gd name="connsiteX6" fmla="*/ 1094603 w 1094603"/>
              <a:gd name="connsiteY6" fmla="*/ 100117 h 600691"/>
              <a:gd name="connsiteX7" fmla="*/ 1094603 w 1094603"/>
              <a:gd name="connsiteY7" fmla="*/ 350403 h 600691"/>
              <a:gd name="connsiteX8" fmla="*/ 1094603 w 1094603"/>
              <a:gd name="connsiteY8" fmla="*/ 350403 h 600691"/>
              <a:gd name="connsiteX9" fmla="*/ 1094603 w 1094603"/>
              <a:gd name="connsiteY9" fmla="*/ 500576 h 600691"/>
              <a:gd name="connsiteX10" fmla="*/ 1094603 w 1094603"/>
              <a:gd name="connsiteY10" fmla="*/ 500574 h 600691"/>
              <a:gd name="connsiteX11" fmla="*/ 994486 w 1094603"/>
              <a:gd name="connsiteY11" fmla="*/ 600691 h 600691"/>
              <a:gd name="connsiteX12" fmla="*/ 912169 w 1094603"/>
              <a:gd name="connsiteY12" fmla="*/ 600691 h 600691"/>
              <a:gd name="connsiteX13" fmla="*/ 1093497 w 1094603"/>
              <a:gd name="connsiteY13" fmla="*/ 764217 h 600691"/>
              <a:gd name="connsiteX14" fmla="*/ 638518 w 1094603"/>
              <a:gd name="connsiteY14" fmla="*/ 600691 h 600691"/>
              <a:gd name="connsiteX15" fmla="*/ 100117 w 1094603"/>
              <a:gd name="connsiteY15" fmla="*/ 600691 h 600691"/>
              <a:gd name="connsiteX16" fmla="*/ 0 w 1094603"/>
              <a:gd name="connsiteY16" fmla="*/ 500574 h 600691"/>
              <a:gd name="connsiteX17" fmla="*/ 0 w 1094603"/>
              <a:gd name="connsiteY17" fmla="*/ 500576 h 600691"/>
              <a:gd name="connsiteX18" fmla="*/ 0 w 1094603"/>
              <a:gd name="connsiteY18" fmla="*/ 350403 h 600691"/>
              <a:gd name="connsiteX19" fmla="*/ 0 w 1094603"/>
              <a:gd name="connsiteY19" fmla="*/ 350403 h 600691"/>
              <a:gd name="connsiteX20" fmla="*/ 0 w 1094603"/>
              <a:gd name="connsiteY20" fmla="*/ 100117 h 60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4603" h="600691" fill="none" extrusionOk="0">
                <a:moveTo>
                  <a:pt x="0" y="100117"/>
                </a:moveTo>
                <a:cubicBezTo>
                  <a:pt x="-4386" y="39101"/>
                  <a:pt x="43203" y="4313"/>
                  <a:pt x="100117" y="0"/>
                </a:cubicBezTo>
                <a:cubicBezTo>
                  <a:pt x="246389" y="9572"/>
                  <a:pt x="393889" y="30800"/>
                  <a:pt x="638518" y="0"/>
                </a:cubicBezTo>
                <a:lnTo>
                  <a:pt x="638518" y="0"/>
                </a:lnTo>
                <a:cubicBezTo>
                  <a:pt x="670021" y="-18022"/>
                  <a:pt x="827523" y="8203"/>
                  <a:pt x="912169" y="0"/>
                </a:cubicBezTo>
                <a:cubicBezTo>
                  <a:pt x="920407" y="-3926"/>
                  <a:pt x="980628" y="1083"/>
                  <a:pt x="994486" y="0"/>
                </a:cubicBezTo>
                <a:cubicBezTo>
                  <a:pt x="1045771" y="5905"/>
                  <a:pt x="1102155" y="51044"/>
                  <a:pt x="1094603" y="100117"/>
                </a:cubicBezTo>
                <a:cubicBezTo>
                  <a:pt x="1074077" y="128134"/>
                  <a:pt x="1094489" y="235976"/>
                  <a:pt x="1094603" y="350403"/>
                </a:cubicBezTo>
                <a:lnTo>
                  <a:pt x="1094603" y="350403"/>
                </a:lnTo>
                <a:cubicBezTo>
                  <a:pt x="1105963" y="399226"/>
                  <a:pt x="1096010" y="426942"/>
                  <a:pt x="1094603" y="500576"/>
                </a:cubicBezTo>
                <a:lnTo>
                  <a:pt x="1094603" y="500574"/>
                </a:lnTo>
                <a:cubicBezTo>
                  <a:pt x="1091071" y="555257"/>
                  <a:pt x="1058413" y="603327"/>
                  <a:pt x="994486" y="600691"/>
                </a:cubicBezTo>
                <a:cubicBezTo>
                  <a:pt x="978245" y="606338"/>
                  <a:pt x="928127" y="605741"/>
                  <a:pt x="912169" y="600691"/>
                </a:cubicBezTo>
                <a:cubicBezTo>
                  <a:pt x="983323" y="683627"/>
                  <a:pt x="1033331" y="719473"/>
                  <a:pt x="1093497" y="764217"/>
                </a:cubicBezTo>
                <a:cubicBezTo>
                  <a:pt x="889753" y="721481"/>
                  <a:pt x="800513" y="625308"/>
                  <a:pt x="638518" y="600691"/>
                </a:cubicBezTo>
                <a:cubicBezTo>
                  <a:pt x="521867" y="620638"/>
                  <a:pt x="271598" y="646791"/>
                  <a:pt x="100117" y="600691"/>
                </a:cubicBezTo>
                <a:cubicBezTo>
                  <a:pt x="47497" y="607264"/>
                  <a:pt x="-3390" y="548302"/>
                  <a:pt x="0" y="500574"/>
                </a:cubicBezTo>
                <a:lnTo>
                  <a:pt x="0" y="500576"/>
                </a:lnTo>
                <a:cubicBezTo>
                  <a:pt x="-2599" y="446673"/>
                  <a:pt x="3958" y="378972"/>
                  <a:pt x="0" y="350403"/>
                </a:cubicBezTo>
                <a:lnTo>
                  <a:pt x="0" y="350403"/>
                </a:lnTo>
                <a:cubicBezTo>
                  <a:pt x="-5764" y="295403"/>
                  <a:pt x="-14604" y="162212"/>
                  <a:pt x="0" y="100117"/>
                </a:cubicBezTo>
                <a:close/>
              </a:path>
              <a:path w="1094603" h="600691" stroke="0" extrusionOk="0">
                <a:moveTo>
                  <a:pt x="0" y="100117"/>
                </a:moveTo>
                <a:cubicBezTo>
                  <a:pt x="-8061" y="41188"/>
                  <a:pt x="44164" y="-593"/>
                  <a:pt x="100117" y="0"/>
                </a:cubicBezTo>
                <a:cubicBezTo>
                  <a:pt x="349618" y="11029"/>
                  <a:pt x="570404" y="45326"/>
                  <a:pt x="638518" y="0"/>
                </a:cubicBezTo>
                <a:lnTo>
                  <a:pt x="638518" y="0"/>
                </a:lnTo>
                <a:cubicBezTo>
                  <a:pt x="679043" y="18074"/>
                  <a:pt x="838150" y="-772"/>
                  <a:pt x="912169" y="0"/>
                </a:cubicBezTo>
                <a:cubicBezTo>
                  <a:pt x="939685" y="-120"/>
                  <a:pt x="973503" y="4653"/>
                  <a:pt x="994486" y="0"/>
                </a:cubicBezTo>
                <a:cubicBezTo>
                  <a:pt x="1051679" y="153"/>
                  <a:pt x="1100776" y="44804"/>
                  <a:pt x="1094603" y="100117"/>
                </a:cubicBezTo>
                <a:cubicBezTo>
                  <a:pt x="1088308" y="135171"/>
                  <a:pt x="1114459" y="231349"/>
                  <a:pt x="1094603" y="350403"/>
                </a:cubicBezTo>
                <a:lnTo>
                  <a:pt x="1094603" y="350403"/>
                </a:lnTo>
                <a:cubicBezTo>
                  <a:pt x="1093552" y="407560"/>
                  <a:pt x="1085232" y="439734"/>
                  <a:pt x="1094603" y="500576"/>
                </a:cubicBezTo>
                <a:lnTo>
                  <a:pt x="1094603" y="500574"/>
                </a:lnTo>
                <a:cubicBezTo>
                  <a:pt x="1096027" y="555944"/>
                  <a:pt x="1043236" y="605323"/>
                  <a:pt x="994486" y="600691"/>
                </a:cubicBezTo>
                <a:cubicBezTo>
                  <a:pt x="960307" y="601411"/>
                  <a:pt x="946321" y="602630"/>
                  <a:pt x="912169" y="600691"/>
                </a:cubicBezTo>
                <a:cubicBezTo>
                  <a:pt x="968002" y="647461"/>
                  <a:pt x="1051332" y="722217"/>
                  <a:pt x="1093497" y="764217"/>
                </a:cubicBezTo>
                <a:cubicBezTo>
                  <a:pt x="928560" y="734183"/>
                  <a:pt x="773844" y="633896"/>
                  <a:pt x="638518" y="600691"/>
                </a:cubicBezTo>
                <a:cubicBezTo>
                  <a:pt x="520627" y="581324"/>
                  <a:pt x="262143" y="580465"/>
                  <a:pt x="100117" y="600691"/>
                </a:cubicBezTo>
                <a:cubicBezTo>
                  <a:pt x="37816" y="609058"/>
                  <a:pt x="2247" y="560949"/>
                  <a:pt x="0" y="500574"/>
                </a:cubicBezTo>
                <a:lnTo>
                  <a:pt x="0" y="500576"/>
                </a:lnTo>
                <a:cubicBezTo>
                  <a:pt x="-9685" y="454378"/>
                  <a:pt x="-5398" y="382286"/>
                  <a:pt x="0" y="350403"/>
                </a:cubicBezTo>
                <a:lnTo>
                  <a:pt x="0" y="350403"/>
                </a:lnTo>
                <a:cubicBezTo>
                  <a:pt x="-22219" y="281091"/>
                  <a:pt x="13420" y="129154"/>
                  <a:pt x="0" y="100117"/>
                </a:cubicBezTo>
                <a:close/>
              </a:path>
            </a:pathLst>
          </a:custGeom>
          <a:solidFill>
            <a:schemeClr val="tx2">
              <a:lumMod val="75000"/>
            </a:schemeClr>
          </a:solidFill>
          <a:ln w="12700">
            <a:solidFill>
              <a:schemeClr val="tx1">
                <a:lumMod val="85000"/>
                <a:lumOff val="15000"/>
              </a:schemeClr>
            </a:solidFill>
            <a:extLst>
              <a:ext uri="{C807C97D-BFC1-408E-A445-0C87EB9F89A2}">
                <ask:lineSketchStyleProps xmlns:ask="http://schemas.microsoft.com/office/drawing/2018/sketchyshapes" xmlns="" sd="2207386779">
                  <a:prstGeom prst="wedgeRoundRectCallout">
                    <a:avLst>
                      <a:gd name="adj1" fmla="val 49899"/>
                      <a:gd name="adj2" fmla="val 7722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העלאת כלי המקדש</a:t>
            </a:r>
          </a:p>
        </p:txBody>
      </p:sp>
      <p:sp>
        <p:nvSpPr>
          <p:cNvPr id="14" name="מלבן: פינה מקופלת 13">
            <a:extLst>
              <a:ext uri="{FF2B5EF4-FFF2-40B4-BE49-F238E27FC236}">
                <a16:creationId xmlns:a16="http://schemas.microsoft.com/office/drawing/2014/main" id="{9230F714-709B-448F-B97C-48B2D6956824}"/>
              </a:ext>
            </a:extLst>
          </p:cNvPr>
          <p:cNvSpPr/>
          <p:nvPr/>
        </p:nvSpPr>
        <p:spPr>
          <a:xfrm>
            <a:off x="7582182" y="1088940"/>
            <a:ext cx="734168" cy="574091"/>
          </a:xfrm>
          <a:custGeom>
            <a:avLst/>
            <a:gdLst>
              <a:gd name="connsiteX0" fmla="*/ 0 w 734168"/>
              <a:gd name="connsiteY0" fmla="*/ 0 h 574091"/>
              <a:gd name="connsiteX1" fmla="*/ 734168 w 734168"/>
              <a:gd name="connsiteY1" fmla="*/ 0 h 574091"/>
              <a:gd name="connsiteX2" fmla="*/ 734168 w 734168"/>
              <a:gd name="connsiteY2" fmla="*/ 478407 h 574091"/>
              <a:gd name="connsiteX3" fmla="*/ 638484 w 734168"/>
              <a:gd name="connsiteY3" fmla="*/ 574091 h 574091"/>
              <a:gd name="connsiteX4" fmla="*/ 0 w 734168"/>
              <a:gd name="connsiteY4" fmla="*/ 574091 h 574091"/>
              <a:gd name="connsiteX5" fmla="*/ 0 w 734168"/>
              <a:gd name="connsiteY5" fmla="*/ 0 h 574091"/>
              <a:gd name="connsiteX0" fmla="*/ 638484 w 734168"/>
              <a:gd name="connsiteY0" fmla="*/ 574091 h 574091"/>
              <a:gd name="connsiteX1" fmla="*/ 657621 w 734168"/>
              <a:gd name="connsiteY1" fmla="*/ 497544 h 574091"/>
              <a:gd name="connsiteX2" fmla="*/ 734168 w 734168"/>
              <a:gd name="connsiteY2" fmla="*/ 478407 h 574091"/>
              <a:gd name="connsiteX3" fmla="*/ 638484 w 734168"/>
              <a:gd name="connsiteY3" fmla="*/ 574091 h 574091"/>
              <a:gd name="connsiteX0" fmla="*/ 638484 w 734168"/>
              <a:gd name="connsiteY0" fmla="*/ 574091 h 574091"/>
              <a:gd name="connsiteX1" fmla="*/ 657621 w 734168"/>
              <a:gd name="connsiteY1" fmla="*/ 497544 h 574091"/>
              <a:gd name="connsiteX2" fmla="*/ 734168 w 734168"/>
              <a:gd name="connsiteY2" fmla="*/ 478407 h 574091"/>
              <a:gd name="connsiteX3" fmla="*/ 638484 w 734168"/>
              <a:gd name="connsiteY3" fmla="*/ 574091 h 574091"/>
              <a:gd name="connsiteX4" fmla="*/ 0 w 734168"/>
              <a:gd name="connsiteY4" fmla="*/ 574091 h 574091"/>
              <a:gd name="connsiteX5" fmla="*/ 0 w 734168"/>
              <a:gd name="connsiteY5" fmla="*/ 0 h 574091"/>
              <a:gd name="connsiteX6" fmla="*/ 734168 w 734168"/>
              <a:gd name="connsiteY6" fmla="*/ 0 h 574091"/>
              <a:gd name="connsiteX7" fmla="*/ 734168 w 734168"/>
              <a:gd name="connsiteY7" fmla="*/ 478407 h 57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168" h="574091" stroke="0" extrusionOk="0">
                <a:moveTo>
                  <a:pt x="0" y="0"/>
                </a:moveTo>
                <a:cubicBezTo>
                  <a:pt x="240925" y="45763"/>
                  <a:pt x="599687" y="-48921"/>
                  <a:pt x="734168" y="0"/>
                </a:cubicBezTo>
                <a:cubicBezTo>
                  <a:pt x="743880" y="59470"/>
                  <a:pt x="762382" y="422770"/>
                  <a:pt x="734168" y="478407"/>
                </a:cubicBezTo>
                <a:cubicBezTo>
                  <a:pt x="704374" y="502586"/>
                  <a:pt x="657835" y="552885"/>
                  <a:pt x="638484" y="574091"/>
                </a:cubicBezTo>
                <a:cubicBezTo>
                  <a:pt x="459696" y="567655"/>
                  <a:pt x="82905" y="519615"/>
                  <a:pt x="0" y="574091"/>
                </a:cubicBezTo>
                <a:cubicBezTo>
                  <a:pt x="-12192" y="514953"/>
                  <a:pt x="25010" y="101981"/>
                  <a:pt x="0" y="0"/>
                </a:cubicBezTo>
                <a:close/>
              </a:path>
              <a:path w="734168" h="574091" fill="darkenLess" stroke="0" extrusionOk="0">
                <a:moveTo>
                  <a:pt x="638484" y="574091"/>
                </a:moveTo>
                <a:cubicBezTo>
                  <a:pt x="641871" y="540018"/>
                  <a:pt x="645425" y="520699"/>
                  <a:pt x="657621" y="497544"/>
                </a:cubicBezTo>
                <a:cubicBezTo>
                  <a:pt x="689968" y="485835"/>
                  <a:pt x="710216" y="479333"/>
                  <a:pt x="734168" y="478407"/>
                </a:cubicBezTo>
                <a:cubicBezTo>
                  <a:pt x="690849" y="527349"/>
                  <a:pt x="677147" y="538815"/>
                  <a:pt x="638484" y="574091"/>
                </a:cubicBezTo>
                <a:close/>
              </a:path>
              <a:path w="734168" h="574091" fill="none" extrusionOk="0">
                <a:moveTo>
                  <a:pt x="638484" y="574091"/>
                </a:moveTo>
                <a:cubicBezTo>
                  <a:pt x="642995" y="567045"/>
                  <a:pt x="644299" y="525829"/>
                  <a:pt x="657621" y="497544"/>
                </a:cubicBezTo>
                <a:cubicBezTo>
                  <a:pt x="674433" y="497929"/>
                  <a:pt x="704749" y="487208"/>
                  <a:pt x="734168" y="478407"/>
                </a:cubicBezTo>
                <a:cubicBezTo>
                  <a:pt x="710413" y="488044"/>
                  <a:pt x="680971" y="534618"/>
                  <a:pt x="638484" y="574091"/>
                </a:cubicBezTo>
                <a:cubicBezTo>
                  <a:pt x="322496" y="553363"/>
                  <a:pt x="120363" y="610992"/>
                  <a:pt x="0" y="574091"/>
                </a:cubicBezTo>
                <a:cubicBezTo>
                  <a:pt x="36482" y="476421"/>
                  <a:pt x="-27211" y="224304"/>
                  <a:pt x="0" y="0"/>
                </a:cubicBezTo>
                <a:cubicBezTo>
                  <a:pt x="197875" y="-20468"/>
                  <a:pt x="621172" y="39253"/>
                  <a:pt x="734168" y="0"/>
                </a:cubicBezTo>
                <a:cubicBezTo>
                  <a:pt x="713236" y="234930"/>
                  <a:pt x="741319" y="319286"/>
                  <a:pt x="734168" y="478407"/>
                </a:cubicBezTo>
              </a:path>
              <a:path w="734168" h="574091" fill="none" stroke="0" extrusionOk="0">
                <a:moveTo>
                  <a:pt x="638484" y="574091"/>
                </a:moveTo>
                <a:cubicBezTo>
                  <a:pt x="648825" y="541219"/>
                  <a:pt x="646912" y="517398"/>
                  <a:pt x="657621" y="497544"/>
                </a:cubicBezTo>
                <a:cubicBezTo>
                  <a:pt x="676009" y="493963"/>
                  <a:pt x="722027" y="481958"/>
                  <a:pt x="734168" y="478407"/>
                </a:cubicBezTo>
                <a:cubicBezTo>
                  <a:pt x="709293" y="488558"/>
                  <a:pt x="650846" y="548258"/>
                  <a:pt x="638484" y="574091"/>
                </a:cubicBezTo>
                <a:cubicBezTo>
                  <a:pt x="457579" y="547901"/>
                  <a:pt x="264973" y="570565"/>
                  <a:pt x="0" y="574091"/>
                </a:cubicBezTo>
                <a:cubicBezTo>
                  <a:pt x="4066" y="397537"/>
                  <a:pt x="-33749" y="210088"/>
                  <a:pt x="0" y="0"/>
                </a:cubicBezTo>
                <a:cubicBezTo>
                  <a:pt x="88967" y="45793"/>
                  <a:pt x="536755" y="-19816"/>
                  <a:pt x="734168" y="0"/>
                </a:cubicBezTo>
                <a:cubicBezTo>
                  <a:pt x="743568" y="211291"/>
                  <a:pt x="726921" y="295434"/>
                  <a:pt x="734168" y="478407"/>
                </a:cubicBezTo>
              </a:path>
            </a:pathLst>
          </a:custGeom>
          <a:solidFill>
            <a:srgbClr val="1A2346"/>
          </a:solidFill>
          <a:ln w="12700">
            <a:solidFill>
              <a:schemeClr val="tx2">
                <a:lumMod val="75000"/>
              </a:schemeClr>
            </a:solidFill>
            <a:extLst>
              <a:ext uri="{C807C97D-BFC1-408E-A445-0C87EB9F89A2}">
                <ask:lineSketchStyleProps xmlns:ask="http://schemas.microsoft.com/office/drawing/2018/sketchyshapes" xmlns="" sd="4175509185">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Organy" pitchFamily="2" charset="-79"/>
              </a:rPr>
              <a:t>העולים לירושלים</a:t>
            </a:r>
          </a:p>
        </p:txBody>
      </p:sp>
      <p:sp>
        <p:nvSpPr>
          <p:cNvPr id="15" name="מלבן: פינות מעוגלות 14">
            <a:extLst>
              <a:ext uri="{FF2B5EF4-FFF2-40B4-BE49-F238E27FC236}">
                <a16:creationId xmlns:a16="http://schemas.microsoft.com/office/drawing/2014/main" id="{F882A47A-5201-4EE0-9ED0-FACA9A2333E2}"/>
              </a:ext>
            </a:extLst>
          </p:cNvPr>
          <p:cNvSpPr/>
          <p:nvPr/>
        </p:nvSpPr>
        <p:spPr>
          <a:xfrm>
            <a:off x="4732199" y="1176969"/>
            <a:ext cx="1948926" cy="324784"/>
          </a:xfrm>
          <a:custGeom>
            <a:avLst/>
            <a:gdLst>
              <a:gd name="connsiteX0" fmla="*/ 0 w 1948926"/>
              <a:gd name="connsiteY0" fmla="*/ 54132 h 324784"/>
              <a:gd name="connsiteX1" fmla="*/ 54132 w 1948926"/>
              <a:gd name="connsiteY1" fmla="*/ 0 h 324784"/>
              <a:gd name="connsiteX2" fmla="*/ 1894794 w 1948926"/>
              <a:gd name="connsiteY2" fmla="*/ 0 h 324784"/>
              <a:gd name="connsiteX3" fmla="*/ 1948926 w 1948926"/>
              <a:gd name="connsiteY3" fmla="*/ 54132 h 324784"/>
              <a:gd name="connsiteX4" fmla="*/ 1948926 w 1948926"/>
              <a:gd name="connsiteY4" fmla="*/ 270652 h 324784"/>
              <a:gd name="connsiteX5" fmla="*/ 1894794 w 1948926"/>
              <a:gd name="connsiteY5" fmla="*/ 324784 h 324784"/>
              <a:gd name="connsiteX6" fmla="*/ 54132 w 1948926"/>
              <a:gd name="connsiteY6" fmla="*/ 324784 h 324784"/>
              <a:gd name="connsiteX7" fmla="*/ 0 w 1948926"/>
              <a:gd name="connsiteY7" fmla="*/ 270652 h 324784"/>
              <a:gd name="connsiteX8" fmla="*/ 0 w 1948926"/>
              <a:gd name="connsiteY8" fmla="*/ 54132 h 3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926" h="324784" extrusionOk="0">
                <a:moveTo>
                  <a:pt x="0" y="54132"/>
                </a:moveTo>
                <a:cubicBezTo>
                  <a:pt x="-2168" y="28273"/>
                  <a:pt x="25611" y="-5679"/>
                  <a:pt x="54132" y="0"/>
                </a:cubicBezTo>
                <a:cubicBezTo>
                  <a:pt x="351140" y="-64093"/>
                  <a:pt x="1293427" y="-20079"/>
                  <a:pt x="1894794" y="0"/>
                </a:cubicBezTo>
                <a:cubicBezTo>
                  <a:pt x="1925663" y="192"/>
                  <a:pt x="1946355" y="26135"/>
                  <a:pt x="1948926" y="54132"/>
                </a:cubicBezTo>
                <a:cubicBezTo>
                  <a:pt x="1956898" y="115533"/>
                  <a:pt x="1951563" y="167434"/>
                  <a:pt x="1948926" y="270652"/>
                </a:cubicBezTo>
                <a:cubicBezTo>
                  <a:pt x="1946418" y="301303"/>
                  <a:pt x="1925290" y="327224"/>
                  <a:pt x="1894794" y="324784"/>
                </a:cubicBezTo>
                <a:cubicBezTo>
                  <a:pt x="1053850" y="175711"/>
                  <a:pt x="720979" y="221326"/>
                  <a:pt x="54132" y="324784"/>
                </a:cubicBezTo>
                <a:cubicBezTo>
                  <a:pt x="24680" y="323220"/>
                  <a:pt x="-2682" y="298382"/>
                  <a:pt x="0" y="270652"/>
                </a:cubicBezTo>
                <a:cubicBezTo>
                  <a:pt x="3145" y="192468"/>
                  <a:pt x="-8892" y="96179"/>
                  <a:pt x="0" y="54132"/>
                </a:cubicBezTo>
                <a:close/>
              </a:path>
            </a:pathLst>
          </a:custGeom>
          <a:noFill/>
          <a:ln w="19050">
            <a:solidFill>
              <a:srgbClr val="1A2346"/>
            </a:solidFill>
            <a:extLst>
              <a:ext uri="{C807C97D-BFC1-408E-A445-0C87EB9F89A2}">
                <ask:lineSketchStyleProps xmlns:ask="http://schemas.microsoft.com/office/drawing/2018/sketchyshapes" xmlns="" sd="374422855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פינות מעוגלות 15">
            <a:extLst>
              <a:ext uri="{FF2B5EF4-FFF2-40B4-BE49-F238E27FC236}">
                <a16:creationId xmlns:a16="http://schemas.microsoft.com/office/drawing/2014/main" id="{2CBDC41E-1CAE-4088-830D-230EF1C50F8F}"/>
              </a:ext>
            </a:extLst>
          </p:cNvPr>
          <p:cNvSpPr/>
          <p:nvPr/>
        </p:nvSpPr>
        <p:spPr>
          <a:xfrm>
            <a:off x="3504087" y="1176967"/>
            <a:ext cx="1228111" cy="324784"/>
          </a:xfrm>
          <a:custGeom>
            <a:avLst/>
            <a:gdLst>
              <a:gd name="connsiteX0" fmla="*/ 0 w 1228111"/>
              <a:gd name="connsiteY0" fmla="*/ 54132 h 324784"/>
              <a:gd name="connsiteX1" fmla="*/ 54132 w 1228111"/>
              <a:gd name="connsiteY1" fmla="*/ 0 h 324784"/>
              <a:gd name="connsiteX2" fmla="*/ 1173979 w 1228111"/>
              <a:gd name="connsiteY2" fmla="*/ 0 h 324784"/>
              <a:gd name="connsiteX3" fmla="*/ 1228111 w 1228111"/>
              <a:gd name="connsiteY3" fmla="*/ 54132 h 324784"/>
              <a:gd name="connsiteX4" fmla="*/ 1228111 w 1228111"/>
              <a:gd name="connsiteY4" fmla="*/ 270652 h 324784"/>
              <a:gd name="connsiteX5" fmla="*/ 1173979 w 1228111"/>
              <a:gd name="connsiteY5" fmla="*/ 324784 h 324784"/>
              <a:gd name="connsiteX6" fmla="*/ 54132 w 1228111"/>
              <a:gd name="connsiteY6" fmla="*/ 324784 h 324784"/>
              <a:gd name="connsiteX7" fmla="*/ 0 w 1228111"/>
              <a:gd name="connsiteY7" fmla="*/ 270652 h 324784"/>
              <a:gd name="connsiteX8" fmla="*/ 0 w 1228111"/>
              <a:gd name="connsiteY8" fmla="*/ 54132 h 3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11" h="324784" extrusionOk="0">
                <a:moveTo>
                  <a:pt x="0" y="54132"/>
                </a:moveTo>
                <a:cubicBezTo>
                  <a:pt x="-2168" y="28273"/>
                  <a:pt x="25611" y="-5679"/>
                  <a:pt x="54132" y="0"/>
                </a:cubicBezTo>
                <a:cubicBezTo>
                  <a:pt x="539527" y="-87322"/>
                  <a:pt x="652770" y="92186"/>
                  <a:pt x="1173979" y="0"/>
                </a:cubicBezTo>
                <a:cubicBezTo>
                  <a:pt x="1204848" y="192"/>
                  <a:pt x="1225540" y="26135"/>
                  <a:pt x="1228111" y="54132"/>
                </a:cubicBezTo>
                <a:cubicBezTo>
                  <a:pt x="1236083" y="115533"/>
                  <a:pt x="1230748" y="167434"/>
                  <a:pt x="1228111" y="270652"/>
                </a:cubicBezTo>
                <a:cubicBezTo>
                  <a:pt x="1225603" y="301303"/>
                  <a:pt x="1204475" y="327224"/>
                  <a:pt x="1173979" y="324784"/>
                </a:cubicBezTo>
                <a:cubicBezTo>
                  <a:pt x="703314" y="304032"/>
                  <a:pt x="242495" y="276873"/>
                  <a:pt x="54132" y="324784"/>
                </a:cubicBezTo>
                <a:cubicBezTo>
                  <a:pt x="24680" y="323220"/>
                  <a:pt x="-2682" y="298382"/>
                  <a:pt x="0" y="270652"/>
                </a:cubicBezTo>
                <a:cubicBezTo>
                  <a:pt x="3145" y="192468"/>
                  <a:pt x="-8892" y="96179"/>
                  <a:pt x="0" y="54132"/>
                </a:cubicBezTo>
                <a:close/>
              </a:path>
            </a:pathLst>
          </a:custGeom>
          <a:noFill/>
          <a:ln w="19050">
            <a:solidFill>
              <a:srgbClr val="1A2346"/>
            </a:solidFill>
            <a:extLst>
              <a:ext uri="{C807C97D-BFC1-408E-A445-0C87EB9F89A2}">
                <ask:lineSketchStyleProps xmlns:ask="http://schemas.microsoft.com/office/drawing/2018/sketchyshapes" xmlns="" sd="374422855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פינה מקופלת 16">
            <a:extLst>
              <a:ext uri="{FF2B5EF4-FFF2-40B4-BE49-F238E27FC236}">
                <a16:creationId xmlns:a16="http://schemas.microsoft.com/office/drawing/2014/main" id="{21315575-1C49-4B7E-8EBB-D526EF6CEC50}"/>
              </a:ext>
            </a:extLst>
          </p:cNvPr>
          <p:cNvSpPr/>
          <p:nvPr/>
        </p:nvSpPr>
        <p:spPr>
          <a:xfrm>
            <a:off x="7582182" y="1860761"/>
            <a:ext cx="734168" cy="710989"/>
          </a:xfrm>
          <a:custGeom>
            <a:avLst/>
            <a:gdLst>
              <a:gd name="connsiteX0" fmla="*/ 0 w 734168"/>
              <a:gd name="connsiteY0" fmla="*/ 0 h 710989"/>
              <a:gd name="connsiteX1" fmla="*/ 734168 w 734168"/>
              <a:gd name="connsiteY1" fmla="*/ 0 h 710989"/>
              <a:gd name="connsiteX2" fmla="*/ 734168 w 734168"/>
              <a:gd name="connsiteY2" fmla="*/ 592488 h 710989"/>
              <a:gd name="connsiteX3" fmla="*/ 615667 w 734168"/>
              <a:gd name="connsiteY3" fmla="*/ 710989 h 710989"/>
              <a:gd name="connsiteX4" fmla="*/ 0 w 734168"/>
              <a:gd name="connsiteY4" fmla="*/ 710989 h 710989"/>
              <a:gd name="connsiteX5" fmla="*/ 0 w 734168"/>
              <a:gd name="connsiteY5" fmla="*/ 0 h 710989"/>
              <a:gd name="connsiteX0" fmla="*/ 615667 w 734168"/>
              <a:gd name="connsiteY0" fmla="*/ 710989 h 710989"/>
              <a:gd name="connsiteX1" fmla="*/ 639368 w 734168"/>
              <a:gd name="connsiteY1" fmla="*/ 616189 h 710989"/>
              <a:gd name="connsiteX2" fmla="*/ 734168 w 734168"/>
              <a:gd name="connsiteY2" fmla="*/ 592488 h 710989"/>
              <a:gd name="connsiteX3" fmla="*/ 615667 w 734168"/>
              <a:gd name="connsiteY3" fmla="*/ 710989 h 710989"/>
              <a:gd name="connsiteX0" fmla="*/ 615667 w 734168"/>
              <a:gd name="connsiteY0" fmla="*/ 710989 h 710989"/>
              <a:gd name="connsiteX1" fmla="*/ 639368 w 734168"/>
              <a:gd name="connsiteY1" fmla="*/ 616189 h 710989"/>
              <a:gd name="connsiteX2" fmla="*/ 734168 w 734168"/>
              <a:gd name="connsiteY2" fmla="*/ 592488 h 710989"/>
              <a:gd name="connsiteX3" fmla="*/ 615667 w 734168"/>
              <a:gd name="connsiteY3" fmla="*/ 710989 h 710989"/>
              <a:gd name="connsiteX4" fmla="*/ 0 w 734168"/>
              <a:gd name="connsiteY4" fmla="*/ 710989 h 710989"/>
              <a:gd name="connsiteX5" fmla="*/ 0 w 734168"/>
              <a:gd name="connsiteY5" fmla="*/ 0 h 710989"/>
              <a:gd name="connsiteX6" fmla="*/ 734168 w 734168"/>
              <a:gd name="connsiteY6" fmla="*/ 0 h 710989"/>
              <a:gd name="connsiteX7" fmla="*/ 734168 w 734168"/>
              <a:gd name="connsiteY7" fmla="*/ 592488 h 71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168" h="710989" stroke="0" extrusionOk="0">
                <a:moveTo>
                  <a:pt x="0" y="0"/>
                </a:moveTo>
                <a:cubicBezTo>
                  <a:pt x="240925" y="45763"/>
                  <a:pt x="599687" y="-48921"/>
                  <a:pt x="734168" y="0"/>
                </a:cubicBezTo>
                <a:cubicBezTo>
                  <a:pt x="681387" y="135297"/>
                  <a:pt x="720500" y="464694"/>
                  <a:pt x="734168" y="592488"/>
                </a:cubicBezTo>
                <a:cubicBezTo>
                  <a:pt x="674592" y="648400"/>
                  <a:pt x="635454" y="706997"/>
                  <a:pt x="615667" y="710989"/>
                </a:cubicBezTo>
                <a:cubicBezTo>
                  <a:pt x="396134" y="752011"/>
                  <a:pt x="251721" y="661182"/>
                  <a:pt x="0" y="710989"/>
                </a:cubicBezTo>
                <a:cubicBezTo>
                  <a:pt x="60901" y="525498"/>
                  <a:pt x="57698" y="179896"/>
                  <a:pt x="0" y="0"/>
                </a:cubicBezTo>
                <a:close/>
              </a:path>
              <a:path w="734168" h="710989" fill="darkenLess" stroke="0" extrusionOk="0">
                <a:moveTo>
                  <a:pt x="615667" y="710989"/>
                </a:moveTo>
                <a:cubicBezTo>
                  <a:pt x="627450" y="672694"/>
                  <a:pt x="637738" y="647643"/>
                  <a:pt x="639368" y="616189"/>
                </a:cubicBezTo>
                <a:cubicBezTo>
                  <a:pt x="684971" y="603896"/>
                  <a:pt x="720803" y="593357"/>
                  <a:pt x="734168" y="592488"/>
                </a:cubicBezTo>
                <a:cubicBezTo>
                  <a:pt x="703143" y="630561"/>
                  <a:pt x="623814" y="688855"/>
                  <a:pt x="615667" y="710989"/>
                </a:cubicBezTo>
                <a:close/>
              </a:path>
              <a:path w="734168" h="710989" fill="none" extrusionOk="0">
                <a:moveTo>
                  <a:pt x="615667" y="710989"/>
                </a:moveTo>
                <a:cubicBezTo>
                  <a:pt x="620072" y="683739"/>
                  <a:pt x="629874" y="657707"/>
                  <a:pt x="639368" y="616189"/>
                </a:cubicBezTo>
                <a:cubicBezTo>
                  <a:pt x="663095" y="615768"/>
                  <a:pt x="687400" y="603269"/>
                  <a:pt x="734168" y="592488"/>
                </a:cubicBezTo>
                <a:cubicBezTo>
                  <a:pt x="702436" y="635379"/>
                  <a:pt x="655386" y="656420"/>
                  <a:pt x="615667" y="710989"/>
                </a:cubicBezTo>
                <a:cubicBezTo>
                  <a:pt x="315852" y="677511"/>
                  <a:pt x="171072" y="719138"/>
                  <a:pt x="0" y="710989"/>
                </a:cubicBezTo>
                <a:cubicBezTo>
                  <a:pt x="-49590" y="591806"/>
                  <a:pt x="-37917" y="330546"/>
                  <a:pt x="0" y="0"/>
                </a:cubicBezTo>
                <a:cubicBezTo>
                  <a:pt x="197875" y="-20468"/>
                  <a:pt x="621172" y="39253"/>
                  <a:pt x="734168" y="0"/>
                </a:cubicBezTo>
                <a:cubicBezTo>
                  <a:pt x="695819" y="212722"/>
                  <a:pt x="729078" y="373244"/>
                  <a:pt x="734168" y="592488"/>
                </a:cubicBezTo>
              </a:path>
              <a:path w="734168" h="710989" fill="none" stroke="0" extrusionOk="0">
                <a:moveTo>
                  <a:pt x="615667" y="710989"/>
                </a:moveTo>
                <a:cubicBezTo>
                  <a:pt x="628565" y="668547"/>
                  <a:pt x="638309" y="645330"/>
                  <a:pt x="639368" y="616189"/>
                </a:cubicBezTo>
                <a:cubicBezTo>
                  <a:pt x="674589" y="610819"/>
                  <a:pt x="718807" y="599027"/>
                  <a:pt x="734168" y="592488"/>
                </a:cubicBezTo>
                <a:cubicBezTo>
                  <a:pt x="722343" y="619402"/>
                  <a:pt x="625723" y="696653"/>
                  <a:pt x="615667" y="710989"/>
                </a:cubicBezTo>
                <a:cubicBezTo>
                  <a:pt x="361380" y="730290"/>
                  <a:pt x="161985" y="712993"/>
                  <a:pt x="0" y="710989"/>
                </a:cubicBezTo>
                <a:cubicBezTo>
                  <a:pt x="-32446" y="546327"/>
                  <a:pt x="32809" y="186759"/>
                  <a:pt x="0" y="0"/>
                </a:cubicBezTo>
                <a:cubicBezTo>
                  <a:pt x="88967" y="45793"/>
                  <a:pt x="536755" y="-19816"/>
                  <a:pt x="734168" y="0"/>
                </a:cubicBezTo>
                <a:cubicBezTo>
                  <a:pt x="708842" y="60415"/>
                  <a:pt x="762062" y="463697"/>
                  <a:pt x="734168" y="592488"/>
                </a:cubicBezTo>
              </a:path>
            </a:pathLst>
          </a:custGeom>
          <a:solidFill>
            <a:schemeClr val="bg2">
              <a:lumMod val="50000"/>
            </a:schemeClr>
          </a:solidFill>
          <a:ln w="12700">
            <a:solidFill>
              <a:schemeClr val="tx2">
                <a:lumMod val="75000"/>
              </a:schemeClr>
            </a:solidFill>
            <a:extLst>
              <a:ext uri="{C807C97D-BFC1-408E-A445-0C87EB9F89A2}">
                <ask:lineSketchStyleProps xmlns:ask="http://schemas.microsoft.com/office/drawing/2018/sketchyshapes" xmlns="" sd="4175509185">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Organy" pitchFamily="2" charset="-79"/>
              </a:rPr>
              <a:t>המוסרים תרומה ונדבה</a:t>
            </a:r>
          </a:p>
        </p:txBody>
      </p:sp>
      <p:sp>
        <p:nvSpPr>
          <p:cNvPr id="18" name="מלבן: פינות מעוגלות 17">
            <a:extLst>
              <a:ext uri="{FF2B5EF4-FFF2-40B4-BE49-F238E27FC236}">
                <a16:creationId xmlns:a16="http://schemas.microsoft.com/office/drawing/2014/main" id="{EC683436-C62D-474F-A935-69BFCB06BE3A}"/>
              </a:ext>
            </a:extLst>
          </p:cNvPr>
          <p:cNvSpPr/>
          <p:nvPr/>
        </p:nvSpPr>
        <p:spPr>
          <a:xfrm>
            <a:off x="2663109" y="1865694"/>
            <a:ext cx="2577992" cy="324784"/>
          </a:xfrm>
          <a:custGeom>
            <a:avLst/>
            <a:gdLst>
              <a:gd name="connsiteX0" fmla="*/ 0 w 2577992"/>
              <a:gd name="connsiteY0" fmla="*/ 54132 h 324784"/>
              <a:gd name="connsiteX1" fmla="*/ 54132 w 2577992"/>
              <a:gd name="connsiteY1" fmla="*/ 0 h 324784"/>
              <a:gd name="connsiteX2" fmla="*/ 2523860 w 2577992"/>
              <a:gd name="connsiteY2" fmla="*/ 0 h 324784"/>
              <a:gd name="connsiteX3" fmla="*/ 2577992 w 2577992"/>
              <a:gd name="connsiteY3" fmla="*/ 54132 h 324784"/>
              <a:gd name="connsiteX4" fmla="*/ 2577992 w 2577992"/>
              <a:gd name="connsiteY4" fmla="*/ 270652 h 324784"/>
              <a:gd name="connsiteX5" fmla="*/ 2523860 w 2577992"/>
              <a:gd name="connsiteY5" fmla="*/ 324784 h 324784"/>
              <a:gd name="connsiteX6" fmla="*/ 54132 w 2577992"/>
              <a:gd name="connsiteY6" fmla="*/ 324784 h 324784"/>
              <a:gd name="connsiteX7" fmla="*/ 0 w 2577992"/>
              <a:gd name="connsiteY7" fmla="*/ 270652 h 324784"/>
              <a:gd name="connsiteX8" fmla="*/ 0 w 2577992"/>
              <a:gd name="connsiteY8" fmla="*/ 54132 h 3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992" h="324784" extrusionOk="0">
                <a:moveTo>
                  <a:pt x="0" y="54132"/>
                </a:moveTo>
                <a:cubicBezTo>
                  <a:pt x="-2168" y="28273"/>
                  <a:pt x="25611" y="-5679"/>
                  <a:pt x="54132" y="0"/>
                </a:cubicBezTo>
                <a:cubicBezTo>
                  <a:pt x="347237" y="56016"/>
                  <a:pt x="1454237" y="107347"/>
                  <a:pt x="2523860" y="0"/>
                </a:cubicBezTo>
                <a:cubicBezTo>
                  <a:pt x="2554729" y="192"/>
                  <a:pt x="2575421" y="26135"/>
                  <a:pt x="2577992" y="54132"/>
                </a:cubicBezTo>
                <a:cubicBezTo>
                  <a:pt x="2585964" y="115533"/>
                  <a:pt x="2580629" y="167434"/>
                  <a:pt x="2577992" y="270652"/>
                </a:cubicBezTo>
                <a:cubicBezTo>
                  <a:pt x="2575484" y="301303"/>
                  <a:pt x="2554356" y="327224"/>
                  <a:pt x="2523860" y="324784"/>
                </a:cubicBezTo>
                <a:cubicBezTo>
                  <a:pt x="2270053" y="210402"/>
                  <a:pt x="545279" y="175005"/>
                  <a:pt x="54132" y="324784"/>
                </a:cubicBezTo>
                <a:cubicBezTo>
                  <a:pt x="24680" y="323220"/>
                  <a:pt x="-2682" y="298382"/>
                  <a:pt x="0" y="270652"/>
                </a:cubicBezTo>
                <a:cubicBezTo>
                  <a:pt x="3145" y="192468"/>
                  <a:pt x="-8892" y="96179"/>
                  <a:pt x="0" y="54132"/>
                </a:cubicBezTo>
                <a:close/>
              </a:path>
            </a:pathLst>
          </a:custGeom>
          <a:noFill/>
          <a:ln w="19050">
            <a:solidFill>
              <a:schemeClr val="bg2">
                <a:lumMod val="75000"/>
              </a:schemeClr>
            </a:solidFill>
            <a:extLst>
              <a:ext uri="{C807C97D-BFC1-408E-A445-0C87EB9F89A2}">
                <ask:lineSketchStyleProps xmlns:ask="http://schemas.microsoft.com/office/drawing/2018/sketchyshapes" xmlns="" sd="374422855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פינה מקופלת 18">
            <a:extLst>
              <a:ext uri="{FF2B5EF4-FFF2-40B4-BE49-F238E27FC236}">
                <a16:creationId xmlns:a16="http://schemas.microsoft.com/office/drawing/2014/main" id="{133B5680-1288-49D7-A8E3-0EC97FEAC7A6}"/>
              </a:ext>
            </a:extLst>
          </p:cNvPr>
          <p:cNvSpPr/>
          <p:nvPr/>
        </p:nvSpPr>
        <p:spPr>
          <a:xfrm>
            <a:off x="7581898" y="3000980"/>
            <a:ext cx="734168" cy="1190576"/>
          </a:xfrm>
          <a:custGeom>
            <a:avLst/>
            <a:gdLst>
              <a:gd name="connsiteX0" fmla="*/ 0 w 734168"/>
              <a:gd name="connsiteY0" fmla="*/ 0 h 1190576"/>
              <a:gd name="connsiteX1" fmla="*/ 734168 w 734168"/>
              <a:gd name="connsiteY1" fmla="*/ 0 h 1190576"/>
              <a:gd name="connsiteX2" fmla="*/ 734168 w 734168"/>
              <a:gd name="connsiteY2" fmla="*/ 1068212 h 1190576"/>
              <a:gd name="connsiteX3" fmla="*/ 611804 w 734168"/>
              <a:gd name="connsiteY3" fmla="*/ 1190576 h 1190576"/>
              <a:gd name="connsiteX4" fmla="*/ 0 w 734168"/>
              <a:gd name="connsiteY4" fmla="*/ 1190576 h 1190576"/>
              <a:gd name="connsiteX5" fmla="*/ 0 w 734168"/>
              <a:gd name="connsiteY5" fmla="*/ 0 h 1190576"/>
              <a:gd name="connsiteX0" fmla="*/ 611804 w 734168"/>
              <a:gd name="connsiteY0" fmla="*/ 1190576 h 1190576"/>
              <a:gd name="connsiteX1" fmla="*/ 636277 w 734168"/>
              <a:gd name="connsiteY1" fmla="*/ 1092685 h 1190576"/>
              <a:gd name="connsiteX2" fmla="*/ 734168 w 734168"/>
              <a:gd name="connsiteY2" fmla="*/ 1068212 h 1190576"/>
              <a:gd name="connsiteX3" fmla="*/ 611804 w 734168"/>
              <a:gd name="connsiteY3" fmla="*/ 1190576 h 1190576"/>
              <a:gd name="connsiteX0" fmla="*/ 611804 w 734168"/>
              <a:gd name="connsiteY0" fmla="*/ 1190576 h 1190576"/>
              <a:gd name="connsiteX1" fmla="*/ 636277 w 734168"/>
              <a:gd name="connsiteY1" fmla="*/ 1092685 h 1190576"/>
              <a:gd name="connsiteX2" fmla="*/ 734168 w 734168"/>
              <a:gd name="connsiteY2" fmla="*/ 1068212 h 1190576"/>
              <a:gd name="connsiteX3" fmla="*/ 611804 w 734168"/>
              <a:gd name="connsiteY3" fmla="*/ 1190576 h 1190576"/>
              <a:gd name="connsiteX4" fmla="*/ 0 w 734168"/>
              <a:gd name="connsiteY4" fmla="*/ 1190576 h 1190576"/>
              <a:gd name="connsiteX5" fmla="*/ 0 w 734168"/>
              <a:gd name="connsiteY5" fmla="*/ 0 h 1190576"/>
              <a:gd name="connsiteX6" fmla="*/ 734168 w 734168"/>
              <a:gd name="connsiteY6" fmla="*/ 0 h 1190576"/>
              <a:gd name="connsiteX7" fmla="*/ 734168 w 734168"/>
              <a:gd name="connsiteY7" fmla="*/ 1068212 h 11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168" h="1190576" stroke="0" extrusionOk="0">
                <a:moveTo>
                  <a:pt x="0" y="0"/>
                </a:moveTo>
                <a:cubicBezTo>
                  <a:pt x="240925" y="45763"/>
                  <a:pt x="599687" y="-48921"/>
                  <a:pt x="734168" y="0"/>
                </a:cubicBezTo>
                <a:cubicBezTo>
                  <a:pt x="643935" y="469197"/>
                  <a:pt x="688563" y="542138"/>
                  <a:pt x="734168" y="1068212"/>
                </a:cubicBezTo>
                <a:cubicBezTo>
                  <a:pt x="701946" y="1078969"/>
                  <a:pt x="630604" y="1164865"/>
                  <a:pt x="611804" y="1190576"/>
                </a:cubicBezTo>
                <a:cubicBezTo>
                  <a:pt x="362570" y="1160588"/>
                  <a:pt x="201344" y="1219279"/>
                  <a:pt x="0" y="1190576"/>
                </a:cubicBezTo>
                <a:cubicBezTo>
                  <a:pt x="-63093" y="759367"/>
                  <a:pt x="-20433" y="311438"/>
                  <a:pt x="0" y="0"/>
                </a:cubicBezTo>
                <a:close/>
              </a:path>
              <a:path w="734168" h="1190576" fill="darkenLess" stroke="0" extrusionOk="0">
                <a:moveTo>
                  <a:pt x="611804" y="1190576"/>
                </a:moveTo>
                <a:cubicBezTo>
                  <a:pt x="629694" y="1147706"/>
                  <a:pt x="627455" y="1111453"/>
                  <a:pt x="636277" y="1092685"/>
                </a:cubicBezTo>
                <a:cubicBezTo>
                  <a:pt x="682902" y="1087204"/>
                  <a:pt x="719106" y="1068207"/>
                  <a:pt x="734168" y="1068212"/>
                </a:cubicBezTo>
                <a:cubicBezTo>
                  <a:pt x="722153" y="1082419"/>
                  <a:pt x="660285" y="1152568"/>
                  <a:pt x="611804" y="1190576"/>
                </a:cubicBezTo>
                <a:close/>
              </a:path>
              <a:path w="734168" h="1190576" fill="none" extrusionOk="0">
                <a:moveTo>
                  <a:pt x="611804" y="1190576"/>
                </a:moveTo>
                <a:cubicBezTo>
                  <a:pt x="617304" y="1159764"/>
                  <a:pt x="622959" y="1135725"/>
                  <a:pt x="636277" y="1092685"/>
                </a:cubicBezTo>
                <a:cubicBezTo>
                  <a:pt x="649001" y="1093747"/>
                  <a:pt x="688938" y="1077470"/>
                  <a:pt x="734168" y="1068212"/>
                </a:cubicBezTo>
                <a:cubicBezTo>
                  <a:pt x="701920" y="1094953"/>
                  <a:pt x="626999" y="1177136"/>
                  <a:pt x="611804" y="1190576"/>
                </a:cubicBezTo>
                <a:cubicBezTo>
                  <a:pt x="327642" y="1226296"/>
                  <a:pt x="226252" y="1226041"/>
                  <a:pt x="0" y="1190576"/>
                </a:cubicBezTo>
                <a:cubicBezTo>
                  <a:pt x="-33889" y="1021923"/>
                  <a:pt x="-41350" y="372093"/>
                  <a:pt x="0" y="0"/>
                </a:cubicBezTo>
                <a:cubicBezTo>
                  <a:pt x="197875" y="-20468"/>
                  <a:pt x="621172" y="39253"/>
                  <a:pt x="734168" y="0"/>
                </a:cubicBezTo>
                <a:cubicBezTo>
                  <a:pt x="719768" y="178512"/>
                  <a:pt x="641728" y="614204"/>
                  <a:pt x="734168" y="1068212"/>
                </a:cubicBezTo>
              </a:path>
              <a:path w="734168" h="1190576" fill="none" stroke="0" extrusionOk="0">
                <a:moveTo>
                  <a:pt x="611804" y="1190576"/>
                </a:moveTo>
                <a:cubicBezTo>
                  <a:pt x="613315" y="1149147"/>
                  <a:pt x="617677" y="1130516"/>
                  <a:pt x="636277" y="1092685"/>
                </a:cubicBezTo>
                <a:cubicBezTo>
                  <a:pt x="648069" y="1094036"/>
                  <a:pt x="701725" y="1083425"/>
                  <a:pt x="734168" y="1068212"/>
                </a:cubicBezTo>
                <a:cubicBezTo>
                  <a:pt x="697553" y="1095619"/>
                  <a:pt x="646142" y="1158049"/>
                  <a:pt x="611804" y="1190576"/>
                </a:cubicBezTo>
                <a:cubicBezTo>
                  <a:pt x="344195" y="1181423"/>
                  <a:pt x="302793" y="1147061"/>
                  <a:pt x="0" y="1190576"/>
                </a:cubicBezTo>
                <a:cubicBezTo>
                  <a:pt x="-50615" y="637267"/>
                  <a:pt x="-99974" y="519034"/>
                  <a:pt x="0" y="0"/>
                </a:cubicBezTo>
                <a:cubicBezTo>
                  <a:pt x="88967" y="45793"/>
                  <a:pt x="536755" y="-19816"/>
                  <a:pt x="734168" y="0"/>
                </a:cubicBezTo>
                <a:cubicBezTo>
                  <a:pt x="768805" y="409595"/>
                  <a:pt x="797707" y="688373"/>
                  <a:pt x="734168" y="1068212"/>
                </a:cubicBezTo>
              </a:path>
            </a:pathLst>
          </a:custGeom>
          <a:solidFill>
            <a:srgbClr val="003300"/>
          </a:solidFill>
          <a:ln w="12700">
            <a:solidFill>
              <a:schemeClr val="tx2">
                <a:lumMod val="75000"/>
              </a:schemeClr>
            </a:solidFill>
            <a:extLst>
              <a:ext uri="{C807C97D-BFC1-408E-A445-0C87EB9F89A2}">
                <ask:lineSketchStyleProps xmlns:ask="http://schemas.microsoft.com/office/drawing/2018/sketchyshapes" xmlns="" sd="4175509185">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Organy" pitchFamily="2" charset="-79"/>
              </a:rPr>
              <a:t>לא עולים- הכלים החשובים ביותר!</a:t>
            </a:r>
          </a:p>
        </p:txBody>
      </p:sp>
      <p:sp>
        <p:nvSpPr>
          <p:cNvPr id="20" name="מלבן: פינות מעוגלות 19">
            <a:extLst>
              <a:ext uri="{FF2B5EF4-FFF2-40B4-BE49-F238E27FC236}">
                <a16:creationId xmlns:a16="http://schemas.microsoft.com/office/drawing/2014/main" id="{DF3F80A4-0F8D-4041-830B-2DE2854F69F1}"/>
              </a:ext>
            </a:extLst>
          </p:cNvPr>
          <p:cNvSpPr/>
          <p:nvPr/>
        </p:nvSpPr>
        <p:spPr>
          <a:xfrm>
            <a:off x="4004672" y="3433876"/>
            <a:ext cx="2088943" cy="324784"/>
          </a:xfrm>
          <a:custGeom>
            <a:avLst/>
            <a:gdLst>
              <a:gd name="connsiteX0" fmla="*/ 0 w 2088943"/>
              <a:gd name="connsiteY0" fmla="*/ 54132 h 324784"/>
              <a:gd name="connsiteX1" fmla="*/ 54132 w 2088943"/>
              <a:gd name="connsiteY1" fmla="*/ 0 h 324784"/>
              <a:gd name="connsiteX2" fmla="*/ 2034811 w 2088943"/>
              <a:gd name="connsiteY2" fmla="*/ 0 h 324784"/>
              <a:gd name="connsiteX3" fmla="*/ 2088943 w 2088943"/>
              <a:gd name="connsiteY3" fmla="*/ 54132 h 324784"/>
              <a:gd name="connsiteX4" fmla="*/ 2088943 w 2088943"/>
              <a:gd name="connsiteY4" fmla="*/ 270652 h 324784"/>
              <a:gd name="connsiteX5" fmla="*/ 2034811 w 2088943"/>
              <a:gd name="connsiteY5" fmla="*/ 324784 h 324784"/>
              <a:gd name="connsiteX6" fmla="*/ 54132 w 2088943"/>
              <a:gd name="connsiteY6" fmla="*/ 324784 h 324784"/>
              <a:gd name="connsiteX7" fmla="*/ 0 w 2088943"/>
              <a:gd name="connsiteY7" fmla="*/ 270652 h 324784"/>
              <a:gd name="connsiteX8" fmla="*/ 0 w 2088943"/>
              <a:gd name="connsiteY8" fmla="*/ 54132 h 3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943" h="324784" extrusionOk="0">
                <a:moveTo>
                  <a:pt x="0" y="54132"/>
                </a:moveTo>
                <a:cubicBezTo>
                  <a:pt x="-2168" y="28273"/>
                  <a:pt x="25611" y="-5679"/>
                  <a:pt x="54132" y="0"/>
                </a:cubicBezTo>
                <a:cubicBezTo>
                  <a:pt x="1031851" y="56016"/>
                  <a:pt x="1276421" y="107347"/>
                  <a:pt x="2034811" y="0"/>
                </a:cubicBezTo>
                <a:cubicBezTo>
                  <a:pt x="2065680" y="192"/>
                  <a:pt x="2086372" y="26135"/>
                  <a:pt x="2088943" y="54132"/>
                </a:cubicBezTo>
                <a:cubicBezTo>
                  <a:pt x="2096915" y="115533"/>
                  <a:pt x="2091580" y="167434"/>
                  <a:pt x="2088943" y="270652"/>
                </a:cubicBezTo>
                <a:cubicBezTo>
                  <a:pt x="2086435" y="301303"/>
                  <a:pt x="2065307" y="327224"/>
                  <a:pt x="2034811" y="324784"/>
                </a:cubicBezTo>
                <a:cubicBezTo>
                  <a:pt x="1563868" y="210402"/>
                  <a:pt x="782774" y="175005"/>
                  <a:pt x="54132" y="324784"/>
                </a:cubicBezTo>
                <a:cubicBezTo>
                  <a:pt x="24680" y="323220"/>
                  <a:pt x="-2682" y="298382"/>
                  <a:pt x="0" y="270652"/>
                </a:cubicBezTo>
                <a:cubicBezTo>
                  <a:pt x="3145" y="192468"/>
                  <a:pt x="-8892" y="96179"/>
                  <a:pt x="0" y="54132"/>
                </a:cubicBezTo>
                <a:close/>
              </a:path>
            </a:pathLst>
          </a:custGeom>
          <a:noFill/>
          <a:ln w="19050">
            <a:solidFill>
              <a:srgbClr val="002600"/>
            </a:solidFill>
            <a:extLst>
              <a:ext uri="{C807C97D-BFC1-408E-A445-0C87EB9F89A2}">
                <ask:lineSketchStyleProps xmlns:ask="http://schemas.microsoft.com/office/drawing/2018/sketchyshapes" xmlns="" sd="374422855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831F64CB-F452-4B71-A359-D86216206800}"/>
              </a:ext>
            </a:extLst>
          </p:cNvPr>
          <p:cNvSpPr/>
          <p:nvPr/>
        </p:nvSpPr>
        <p:spPr>
          <a:xfrm>
            <a:off x="2910061" y="3612844"/>
            <a:ext cx="1336001" cy="324784"/>
          </a:xfrm>
          <a:custGeom>
            <a:avLst/>
            <a:gdLst>
              <a:gd name="connsiteX0" fmla="*/ 0 w 1336001"/>
              <a:gd name="connsiteY0" fmla="*/ 54132 h 324784"/>
              <a:gd name="connsiteX1" fmla="*/ 54132 w 1336001"/>
              <a:gd name="connsiteY1" fmla="*/ 0 h 324784"/>
              <a:gd name="connsiteX2" fmla="*/ 1281869 w 1336001"/>
              <a:gd name="connsiteY2" fmla="*/ 0 h 324784"/>
              <a:gd name="connsiteX3" fmla="*/ 1336001 w 1336001"/>
              <a:gd name="connsiteY3" fmla="*/ 54132 h 324784"/>
              <a:gd name="connsiteX4" fmla="*/ 1336001 w 1336001"/>
              <a:gd name="connsiteY4" fmla="*/ 270652 h 324784"/>
              <a:gd name="connsiteX5" fmla="*/ 1281869 w 1336001"/>
              <a:gd name="connsiteY5" fmla="*/ 324784 h 324784"/>
              <a:gd name="connsiteX6" fmla="*/ 54132 w 1336001"/>
              <a:gd name="connsiteY6" fmla="*/ 324784 h 324784"/>
              <a:gd name="connsiteX7" fmla="*/ 0 w 1336001"/>
              <a:gd name="connsiteY7" fmla="*/ 270652 h 324784"/>
              <a:gd name="connsiteX8" fmla="*/ 0 w 1336001"/>
              <a:gd name="connsiteY8" fmla="*/ 54132 h 32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001" h="324784" extrusionOk="0">
                <a:moveTo>
                  <a:pt x="0" y="54132"/>
                </a:moveTo>
                <a:cubicBezTo>
                  <a:pt x="-2168" y="28273"/>
                  <a:pt x="25611" y="-5679"/>
                  <a:pt x="54132" y="0"/>
                </a:cubicBezTo>
                <a:cubicBezTo>
                  <a:pt x="233396" y="-47501"/>
                  <a:pt x="959290" y="52141"/>
                  <a:pt x="1281869" y="0"/>
                </a:cubicBezTo>
                <a:cubicBezTo>
                  <a:pt x="1312738" y="192"/>
                  <a:pt x="1333430" y="26135"/>
                  <a:pt x="1336001" y="54132"/>
                </a:cubicBezTo>
                <a:cubicBezTo>
                  <a:pt x="1343973" y="115533"/>
                  <a:pt x="1338638" y="167434"/>
                  <a:pt x="1336001" y="270652"/>
                </a:cubicBezTo>
                <a:cubicBezTo>
                  <a:pt x="1333493" y="301303"/>
                  <a:pt x="1312365" y="327224"/>
                  <a:pt x="1281869" y="324784"/>
                </a:cubicBezTo>
                <a:cubicBezTo>
                  <a:pt x="736108" y="288529"/>
                  <a:pt x="641488" y="296718"/>
                  <a:pt x="54132" y="324784"/>
                </a:cubicBezTo>
                <a:cubicBezTo>
                  <a:pt x="24680" y="323220"/>
                  <a:pt x="-2682" y="298382"/>
                  <a:pt x="0" y="270652"/>
                </a:cubicBezTo>
                <a:cubicBezTo>
                  <a:pt x="3145" y="192468"/>
                  <a:pt x="-8892" y="96179"/>
                  <a:pt x="0" y="54132"/>
                </a:cubicBezTo>
                <a:close/>
              </a:path>
            </a:pathLst>
          </a:custGeom>
          <a:noFill/>
          <a:ln w="19050">
            <a:solidFill>
              <a:srgbClr val="002600"/>
            </a:solidFill>
            <a:extLst>
              <a:ext uri="{C807C97D-BFC1-408E-A445-0C87EB9F89A2}">
                <ask:lineSketchStyleProps xmlns:ask="http://schemas.microsoft.com/office/drawing/2018/sketchyshapes" xmlns="" sd="374422855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690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11B484-91A5-4C46-B11F-D07913A54FE7}"/>
              </a:ext>
            </a:extLst>
          </p:cNvPr>
          <p:cNvSpPr>
            <a:spLocks noGrp="1"/>
          </p:cNvSpPr>
          <p:nvPr>
            <p:ph type="title"/>
          </p:nvPr>
        </p:nvSpPr>
        <p:spPr>
          <a:xfrm>
            <a:off x="493909" y="398304"/>
            <a:ext cx="8289670" cy="572700"/>
          </a:xfrm>
        </p:spPr>
        <p:txBody>
          <a:bodyPr/>
          <a:lstStyle/>
          <a:p>
            <a:pPr algn="ctr"/>
            <a:r>
              <a:rPr lang="he-IL"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הפער בין ההצהרה והדרמטיות שבה לבין מה שקרה במציאות בפועל</a:t>
            </a:r>
            <a:endParaRPr lang="he-IL" dirty="0"/>
          </a:p>
        </p:txBody>
      </p:sp>
      <p:sp>
        <p:nvSpPr>
          <p:cNvPr id="3" name="כותרת משנה 2">
            <a:extLst>
              <a:ext uri="{FF2B5EF4-FFF2-40B4-BE49-F238E27FC236}">
                <a16:creationId xmlns:a16="http://schemas.microsoft.com/office/drawing/2014/main" id="{D600440A-34FB-45CA-B345-FFB6E04E9B9E}"/>
              </a:ext>
            </a:extLst>
          </p:cNvPr>
          <p:cNvSpPr>
            <a:spLocks noGrp="1"/>
          </p:cNvSpPr>
          <p:nvPr>
            <p:ph type="subTitle" idx="1"/>
          </p:nvPr>
        </p:nvSpPr>
        <p:spPr>
          <a:xfrm>
            <a:off x="685925" y="1235450"/>
            <a:ext cx="3886200" cy="3509746"/>
          </a:xfrm>
          <a:custGeom>
            <a:avLst/>
            <a:gdLst>
              <a:gd name="connsiteX0" fmla="*/ 0 w 3886200"/>
              <a:gd name="connsiteY0" fmla="*/ 0 h 3509746"/>
              <a:gd name="connsiteX1" fmla="*/ 3886200 w 3886200"/>
              <a:gd name="connsiteY1" fmla="*/ 0 h 3509746"/>
              <a:gd name="connsiteX2" fmla="*/ 3886200 w 3886200"/>
              <a:gd name="connsiteY2" fmla="*/ 3509746 h 3509746"/>
              <a:gd name="connsiteX3" fmla="*/ 0 w 3886200"/>
              <a:gd name="connsiteY3" fmla="*/ 3509746 h 3509746"/>
              <a:gd name="connsiteX4" fmla="*/ 0 w 3886200"/>
              <a:gd name="connsiteY4" fmla="*/ 0 h 350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509746" extrusionOk="0">
                <a:moveTo>
                  <a:pt x="0" y="0"/>
                </a:moveTo>
                <a:cubicBezTo>
                  <a:pt x="1868365" y="116005"/>
                  <a:pt x="3093139" y="-41563"/>
                  <a:pt x="3886200" y="0"/>
                </a:cubicBezTo>
                <a:cubicBezTo>
                  <a:pt x="3922885" y="1342257"/>
                  <a:pt x="3974354" y="3084585"/>
                  <a:pt x="3886200" y="3509746"/>
                </a:cubicBezTo>
                <a:cubicBezTo>
                  <a:pt x="2738308" y="3394700"/>
                  <a:pt x="1158435" y="3600750"/>
                  <a:pt x="0" y="3509746"/>
                </a:cubicBezTo>
                <a:cubicBezTo>
                  <a:pt x="44984" y="3126272"/>
                  <a:pt x="1802" y="820394"/>
                  <a:pt x="0" y="0"/>
                </a:cubicBezTo>
                <a:close/>
              </a:path>
            </a:pathLst>
          </a:custGeom>
          <a:ln>
            <a:solidFill>
              <a:schemeClr val="bg2">
                <a:lumMod val="75000"/>
              </a:schemeClr>
            </a:solidFill>
            <a:extLst>
              <a:ext uri="{C807C97D-BFC1-408E-A445-0C87EB9F89A2}">
                <ask:lineSketchStyleProps xmlns:ask="http://schemas.microsoft.com/office/drawing/2018/sketchyshapes" xmlns="" sd="3138262522">
                  <ask:type>
                    <ask:lineSketchCurved/>
                  </ask:type>
                </ask:lineSketchStyleProps>
              </a:ext>
            </a:extLst>
          </a:ln>
        </p:spPr>
        <p:txBody>
          <a:bodyPr/>
          <a:lstStyle/>
          <a:p>
            <a:pPr rtl="1"/>
            <a:r>
              <a:rPr lang="he-IL" sz="2000" dirty="0">
                <a:solidFill>
                  <a:srgbClr val="003300"/>
                </a:solidFill>
                <a:latin typeface="FbAfikoman Regular" panose="02020603050405020304" pitchFamily="18" charset="-79"/>
                <a:cs typeface="FbAfikoman Regular" panose="02020603050405020304" pitchFamily="18" charset="-79"/>
              </a:rPr>
              <a:t>מצד שני – </a:t>
            </a:r>
            <a:endParaRPr lang="he-IL" sz="2400" dirty="0">
              <a:solidFill>
                <a:srgbClr val="003300"/>
              </a:solidFill>
              <a:latin typeface="FbAfikoman Regular" panose="02020603050405020304" pitchFamily="18" charset="-79"/>
              <a:cs typeface="FbAfikoman Regular" panose="02020603050405020304" pitchFamily="18" charset="-79"/>
            </a:endParaRPr>
          </a:p>
          <a:p>
            <a:pPr rtl="1"/>
            <a:r>
              <a:rPr lang="he-IL" sz="2800" dirty="0">
                <a:ln>
                  <a:solidFill>
                    <a:schemeClr val="tx2">
                      <a:lumMod val="75000"/>
                    </a:schemeClr>
                  </a:solidFill>
                </a:ln>
                <a:solidFill>
                  <a:srgbClr val="003300"/>
                </a:solidFill>
                <a:latin typeface="FbAfikoman Regular" panose="02020603050405020304" pitchFamily="18" charset="-79"/>
                <a:cs typeface="FbAfikoman Regular" panose="02020603050405020304" pitchFamily="18" charset="-79"/>
              </a:rPr>
              <a:t>בפועל,</a:t>
            </a:r>
          </a:p>
          <a:p>
            <a:pPr rtl="1"/>
            <a:r>
              <a:rPr lang="he-IL" sz="2000" dirty="0">
                <a:solidFill>
                  <a:srgbClr val="003300"/>
                </a:solidFill>
                <a:latin typeface="FbAfikoman Regular" panose="02020603050405020304" pitchFamily="18" charset="-79"/>
                <a:cs typeface="FbAfikoman Regular" panose="02020603050405020304" pitchFamily="18" charset="-79"/>
              </a:rPr>
              <a:t>לא עלו הרבה אנשים</a:t>
            </a:r>
          </a:p>
          <a:p>
            <a:pPr rtl="1"/>
            <a:r>
              <a:rPr lang="he-IL" sz="2000" dirty="0">
                <a:solidFill>
                  <a:srgbClr val="003300"/>
                </a:solidFill>
                <a:latin typeface="FbAfikoman Regular" panose="02020603050405020304" pitchFamily="18" charset="-79"/>
                <a:cs typeface="FbAfikoman Regular" panose="02020603050405020304" pitchFamily="18" charset="-79"/>
              </a:rPr>
              <a:t>וגם הכלים המרכזיים</a:t>
            </a:r>
          </a:p>
          <a:p>
            <a:pPr rtl="1"/>
            <a:r>
              <a:rPr lang="he-IL" sz="2000" dirty="0">
                <a:solidFill>
                  <a:srgbClr val="003300"/>
                </a:solidFill>
                <a:latin typeface="FbAfikoman Regular" panose="02020603050405020304" pitchFamily="18" charset="-79"/>
                <a:cs typeface="FbAfikoman Regular" panose="02020603050405020304" pitchFamily="18" charset="-79"/>
              </a:rPr>
              <a:t>נשארו במלכות פרס</a:t>
            </a:r>
          </a:p>
          <a:p>
            <a:pPr rtl="1"/>
            <a:endParaRPr lang="he-IL" sz="2000" dirty="0">
              <a:solidFill>
                <a:srgbClr val="003300"/>
              </a:solidFill>
              <a:latin typeface="FbAfikoman Regular" panose="02020603050405020304" pitchFamily="18" charset="-79"/>
              <a:cs typeface="FbAfikoman Regular" panose="02020603050405020304" pitchFamily="18" charset="-79"/>
            </a:endParaRPr>
          </a:p>
          <a:p>
            <a:pPr rtl="1"/>
            <a:endParaRPr lang="he-IL" sz="2000" dirty="0">
              <a:solidFill>
                <a:srgbClr val="003300"/>
              </a:solidFill>
              <a:latin typeface="FbAfikoman Regular" panose="02020603050405020304" pitchFamily="18" charset="-79"/>
              <a:cs typeface="FbAfikoman Regular" panose="02020603050405020304" pitchFamily="18" charset="-79"/>
            </a:endParaRPr>
          </a:p>
          <a:p>
            <a:endParaRPr lang="he-IL" dirty="0"/>
          </a:p>
        </p:txBody>
      </p:sp>
      <p:sp>
        <p:nvSpPr>
          <p:cNvPr id="4" name="כותרת משנה 3">
            <a:extLst>
              <a:ext uri="{FF2B5EF4-FFF2-40B4-BE49-F238E27FC236}">
                <a16:creationId xmlns:a16="http://schemas.microsoft.com/office/drawing/2014/main" id="{EE283604-98F5-4480-94B9-8B1B56853E11}"/>
              </a:ext>
            </a:extLst>
          </p:cNvPr>
          <p:cNvSpPr>
            <a:spLocks noGrp="1"/>
          </p:cNvSpPr>
          <p:nvPr>
            <p:ph type="subTitle" idx="2"/>
          </p:nvPr>
        </p:nvSpPr>
        <p:spPr>
          <a:xfrm>
            <a:off x="4572224" y="1235450"/>
            <a:ext cx="3886200" cy="3509746"/>
          </a:xfrm>
          <a:custGeom>
            <a:avLst/>
            <a:gdLst>
              <a:gd name="connsiteX0" fmla="*/ 0 w 3886200"/>
              <a:gd name="connsiteY0" fmla="*/ 0 h 3509746"/>
              <a:gd name="connsiteX1" fmla="*/ 3886200 w 3886200"/>
              <a:gd name="connsiteY1" fmla="*/ 0 h 3509746"/>
              <a:gd name="connsiteX2" fmla="*/ 3886200 w 3886200"/>
              <a:gd name="connsiteY2" fmla="*/ 3509746 h 3509746"/>
              <a:gd name="connsiteX3" fmla="*/ 0 w 3886200"/>
              <a:gd name="connsiteY3" fmla="*/ 3509746 h 3509746"/>
              <a:gd name="connsiteX4" fmla="*/ 0 w 3886200"/>
              <a:gd name="connsiteY4" fmla="*/ 0 h 3509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509746" extrusionOk="0">
                <a:moveTo>
                  <a:pt x="0" y="0"/>
                </a:moveTo>
                <a:cubicBezTo>
                  <a:pt x="1861268" y="-7151"/>
                  <a:pt x="3203971" y="-133658"/>
                  <a:pt x="3886200" y="0"/>
                </a:cubicBezTo>
                <a:cubicBezTo>
                  <a:pt x="3849840" y="1652970"/>
                  <a:pt x="3992909" y="2949275"/>
                  <a:pt x="3886200" y="3509746"/>
                </a:cubicBezTo>
                <a:cubicBezTo>
                  <a:pt x="3076249" y="3364967"/>
                  <a:pt x="1734269" y="3354160"/>
                  <a:pt x="0" y="3509746"/>
                </a:cubicBezTo>
                <a:cubicBezTo>
                  <a:pt x="-85980" y="3122413"/>
                  <a:pt x="-113867" y="1537900"/>
                  <a:pt x="0" y="0"/>
                </a:cubicBezTo>
                <a:close/>
              </a:path>
            </a:pathLst>
          </a:custGeom>
          <a:ln>
            <a:solidFill>
              <a:schemeClr val="bg2">
                <a:lumMod val="75000"/>
              </a:schemeClr>
            </a:solidFill>
            <a:extLst>
              <a:ext uri="{C807C97D-BFC1-408E-A445-0C87EB9F89A2}">
                <ask:lineSketchStyleProps xmlns:ask="http://schemas.microsoft.com/office/drawing/2018/sketchyshapes" xmlns="" sd="2632113771">
                  <ask:type>
                    <ask:lineSketchCurved/>
                  </ask:type>
                </ask:lineSketchStyleProps>
              </a:ext>
            </a:extLst>
          </a:ln>
        </p:spPr>
        <p:txBody>
          <a:bodyPr/>
          <a:lstStyle/>
          <a:p>
            <a:pPr algn="ctr" rtl="1"/>
            <a:r>
              <a:rPr lang="he-IL" sz="2400" dirty="0">
                <a:solidFill>
                  <a:srgbClr val="1A2346"/>
                </a:solidFill>
                <a:latin typeface="FbAfikoman Regular" panose="02020603050405020304" pitchFamily="18" charset="-79"/>
                <a:cs typeface="FbAfikoman Regular" panose="02020603050405020304" pitchFamily="18" charset="-79"/>
              </a:rPr>
              <a:t>מצד אחד-</a:t>
            </a:r>
          </a:p>
          <a:p>
            <a:pPr algn="ctr" rtl="1"/>
            <a:r>
              <a:rPr lang="he-IL" sz="2000" dirty="0">
                <a:solidFill>
                  <a:srgbClr val="1A2346"/>
                </a:solidFill>
                <a:latin typeface="FbAfikoman Regular" panose="02020603050405020304" pitchFamily="18" charset="-79"/>
                <a:cs typeface="FbAfikoman Regular" panose="02020603050405020304" pitchFamily="18" charset="-79"/>
              </a:rPr>
              <a:t>בשורה </a:t>
            </a:r>
            <a:r>
              <a:rPr lang="he-IL" sz="3200" dirty="0">
                <a:ln>
                  <a:solidFill>
                    <a:schemeClr val="tx2">
                      <a:lumMod val="75000"/>
                    </a:schemeClr>
                  </a:solidFill>
                </a:ln>
                <a:solidFill>
                  <a:srgbClr val="1A2346"/>
                </a:solidFill>
                <a:latin typeface="FbAfikoman Regular" panose="02020603050405020304" pitchFamily="18" charset="-79"/>
                <a:cs typeface="FbAfikoman Regular" panose="02020603050405020304" pitchFamily="18" charset="-79"/>
              </a:rPr>
              <a:t>גדולה</a:t>
            </a:r>
            <a:endParaRPr lang="he-IL" sz="2000" dirty="0">
              <a:ln>
                <a:solidFill>
                  <a:schemeClr val="tx2">
                    <a:lumMod val="75000"/>
                  </a:schemeClr>
                </a:solidFill>
              </a:ln>
              <a:solidFill>
                <a:srgbClr val="1A2346"/>
              </a:solidFill>
              <a:latin typeface="FbAfikoman Regular" panose="02020603050405020304" pitchFamily="18" charset="-79"/>
              <a:cs typeface="FbAfikoman Regular" panose="02020603050405020304" pitchFamily="18" charset="-79"/>
            </a:endParaRPr>
          </a:p>
          <a:p>
            <a:pPr algn="ctr" rtl="1"/>
            <a:r>
              <a:rPr lang="he-IL" sz="2000" dirty="0">
                <a:solidFill>
                  <a:srgbClr val="1A2346"/>
                </a:solidFill>
                <a:latin typeface="FbAfikoman Regular" panose="02020603050405020304" pitchFamily="18" charset="-79"/>
                <a:cs typeface="FbAfikoman Regular" panose="02020603050405020304" pitchFamily="18" charset="-79"/>
              </a:rPr>
              <a:t>על האפשרות לבנות את בית המקדש</a:t>
            </a:r>
          </a:p>
          <a:p>
            <a:pPr algn="ctr" rtl="1"/>
            <a:r>
              <a:rPr lang="he-IL" sz="2000" dirty="0">
                <a:solidFill>
                  <a:srgbClr val="1A2346"/>
                </a:solidFill>
                <a:latin typeface="FbAfikoman Regular" panose="02020603050405020304" pitchFamily="18" charset="-79"/>
                <a:cs typeface="FbAfikoman Regular" panose="02020603050405020304" pitchFamily="18" charset="-79"/>
              </a:rPr>
              <a:t>ולחזור לירושלים</a:t>
            </a:r>
          </a:p>
          <a:p>
            <a:pPr algn="ctr" rtl="1"/>
            <a:endParaRPr lang="he-IL" sz="2000" dirty="0">
              <a:solidFill>
                <a:srgbClr val="1A2346"/>
              </a:solidFill>
              <a:latin typeface="FbAfikoman Regular" panose="02020603050405020304" pitchFamily="18" charset="-79"/>
              <a:cs typeface="FbAfikoman Regular" panose="02020603050405020304" pitchFamily="18" charset="-79"/>
            </a:endParaRPr>
          </a:p>
          <a:p>
            <a:pPr algn="ctr" rtl="1"/>
            <a:endParaRPr lang="he-IL" dirty="0">
              <a:solidFill>
                <a:srgbClr val="1A2346"/>
              </a:solidFill>
              <a:latin typeface="FbAfikoman Regular" panose="02020603050405020304" pitchFamily="18" charset="-79"/>
              <a:cs typeface="FbAfikoman Regular" panose="02020603050405020304" pitchFamily="18" charset="-79"/>
            </a:endParaRPr>
          </a:p>
        </p:txBody>
      </p:sp>
      <p:pic>
        <p:nvPicPr>
          <p:cNvPr id="3074" name="Picture 2" descr="גלריית ציורים - ירושלים">
            <a:extLst>
              <a:ext uri="{FF2B5EF4-FFF2-40B4-BE49-F238E27FC236}">
                <a16:creationId xmlns:a16="http://schemas.microsoft.com/office/drawing/2014/main" id="{F9105041-ED2B-45E7-B3F2-A05A44D09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705" y="2835399"/>
            <a:ext cx="2239244" cy="17299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ביקורת סרט: &quot;אימוג'י - הסרט&quot; - וואלה! תרבות">
            <a:extLst>
              <a:ext uri="{FF2B5EF4-FFF2-40B4-BE49-F238E27FC236}">
                <a16:creationId xmlns:a16="http://schemas.microsoft.com/office/drawing/2014/main" id="{49E8055B-26DF-4A50-97EF-2401AB8D6FAC}"/>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708" t="8837" r="28044" b="7326"/>
          <a:stretch/>
        </p:blipFill>
        <p:spPr bwMode="auto">
          <a:xfrm>
            <a:off x="1842148" y="3116970"/>
            <a:ext cx="1321542" cy="134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0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משנה 6">
            <a:extLst>
              <a:ext uri="{FF2B5EF4-FFF2-40B4-BE49-F238E27FC236}">
                <a16:creationId xmlns:a16="http://schemas.microsoft.com/office/drawing/2014/main" id="{EC41EAA5-2144-4EB5-B475-275B9CC92B75}"/>
              </a:ext>
            </a:extLst>
          </p:cNvPr>
          <p:cNvSpPr>
            <a:spLocks noGrp="1"/>
          </p:cNvSpPr>
          <p:nvPr>
            <p:ph type="subTitle" idx="5"/>
          </p:nvPr>
        </p:nvSpPr>
        <p:spPr>
          <a:xfrm>
            <a:off x="5019188" y="1736725"/>
            <a:ext cx="3123643" cy="491100"/>
          </a:xfrm>
        </p:spPr>
        <p:txBody>
          <a:bodyPr/>
          <a:lstStyle/>
          <a:p>
            <a:pPr algn="r" rtl="1"/>
            <a:r>
              <a:rPr lang="en-US" sz="1800" dirty="0">
                <a:latin typeface="FbKapriza Regular" panose="02020603050405020304" pitchFamily="18" charset="-79"/>
                <a:cs typeface="FbKapriza Regular" panose="02020603050405020304" pitchFamily="18" charset="-79"/>
              </a:rPr>
              <a:t>  </a:t>
            </a:r>
            <a:r>
              <a:rPr lang="he-IL" sz="1800" dirty="0">
                <a:latin typeface="FbKapriza Regular" panose="02020603050405020304" pitchFamily="18" charset="-79"/>
                <a:cs typeface="FbKapriza Regular" panose="02020603050405020304" pitchFamily="18" charset="-79"/>
              </a:rPr>
              <a:t>כעת אנחנו מדלגים                   קדימה</a:t>
            </a:r>
          </a:p>
        </p:txBody>
      </p:sp>
      <p:sp>
        <p:nvSpPr>
          <p:cNvPr id="10" name="כותרת 9">
            <a:extLst>
              <a:ext uri="{FF2B5EF4-FFF2-40B4-BE49-F238E27FC236}">
                <a16:creationId xmlns:a16="http://schemas.microsoft.com/office/drawing/2014/main" id="{997B50AD-2620-4CC8-9C3E-DA4CB883471C}"/>
              </a:ext>
            </a:extLst>
          </p:cNvPr>
          <p:cNvSpPr>
            <a:spLocks noGrp="1"/>
          </p:cNvSpPr>
          <p:nvPr>
            <p:ph type="title" idx="8"/>
          </p:nvPr>
        </p:nvSpPr>
        <p:spPr/>
        <p:txBody>
          <a:bodyPr/>
          <a:lstStyle/>
          <a:p>
            <a:r>
              <a:rPr lang="he-IL" dirty="0">
                <a:ln>
                  <a:solidFill>
                    <a:schemeClr val="tx1">
                      <a:lumMod val="75000"/>
                      <a:lumOff val="25000"/>
                    </a:schemeClr>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זה מה שלמדנו עד עכשיו...</a:t>
            </a:r>
            <a:endParaRPr lang="he-IL" dirty="0"/>
          </a:p>
        </p:txBody>
      </p:sp>
      <p:grpSp>
        <p:nvGrpSpPr>
          <p:cNvPr id="11" name="Google Shape;423;p34">
            <a:extLst>
              <a:ext uri="{FF2B5EF4-FFF2-40B4-BE49-F238E27FC236}">
                <a16:creationId xmlns:a16="http://schemas.microsoft.com/office/drawing/2014/main" id="{98AC554F-5053-4B8E-BFEB-D689CF644606}"/>
              </a:ext>
            </a:extLst>
          </p:cNvPr>
          <p:cNvGrpSpPr/>
          <p:nvPr/>
        </p:nvGrpSpPr>
        <p:grpSpPr>
          <a:xfrm>
            <a:off x="5721011" y="1588336"/>
            <a:ext cx="859998" cy="762276"/>
            <a:chOff x="2228394" y="3027000"/>
            <a:chExt cx="111556" cy="152616"/>
          </a:xfrm>
        </p:grpSpPr>
        <p:sp>
          <p:nvSpPr>
            <p:cNvPr id="12" name="Google Shape;424;p34">
              <a:extLst>
                <a:ext uri="{FF2B5EF4-FFF2-40B4-BE49-F238E27FC236}">
                  <a16:creationId xmlns:a16="http://schemas.microsoft.com/office/drawing/2014/main" id="{0C23099D-0C83-4632-99B4-1E8ADD998CE1}"/>
                </a:ext>
              </a:extLst>
            </p:cNvPr>
            <p:cNvSpPr/>
            <p:nvPr/>
          </p:nvSpPr>
          <p:spPr>
            <a:xfrm>
              <a:off x="2228394" y="3027000"/>
              <a:ext cx="110130" cy="152616"/>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2000" dirty="0">
                  <a:latin typeface="FbKapriza Bold" panose="02020603050405020304" pitchFamily="18" charset="-79"/>
                  <a:cs typeface="FbKapriza Bold" panose="02020603050405020304" pitchFamily="18" charset="-79"/>
                </a:rPr>
                <a:t>70 שנה </a:t>
              </a:r>
              <a:endParaRPr sz="2000" dirty="0">
                <a:latin typeface="FbKapriza Bold" panose="02020603050405020304" pitchFamily="18" charset="-79"/>
                <a:cs typeface="FbKapriza Bold" panose="02020603050405020304" pitchFamily="18" charset="-79"/>
              </a:endParaRPr>
            </a:p>
          </p:txBody>
        </p:sp>
        <p:sp>
          <p:nvSpPr>
            <p:cNvPr id="13" name="Google Shape;425;p34">
              <a:extLst>
                <a:ext uri="{FF2B5EF4-FFF2-40B4-BE49-F238E27FC236}">
                  <a16:creationId xmlns:a16="http://schemas.microsoft.com/office/drawing/2014/main" id="{78679A16-83C7-42FA-A54B-92EE8AD6F0F7}"/>
                </a:ext>
              </a:extLst>
            </p:cNvPr>
            <p:cNvSpPr/>
            <p:nvPr/>
          </p:nvSpPr>
          <p:spPr>
            <a:xfrm>
              <a:off x="2228394" y="3027000"/>
              <a:ext cx="111556" cy="152616"/>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מעל, דגלל, דוגמה, רקע., אדום, חזית, לבן, 3d, מבצר, הבט. | CanStock">
            <a:extLst>
              <a:ext uri="{FF2B5EF4-FFF2-40B4-BE49-F238E27FC236}">
                <a16:creationId xmlns:a16="http://schemas.microsoft.com/office/drawing/2014/main" id="{1BBFB102-552F-49A5-A83D-E4C83B3B5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512" y="1723850"/>
            <a:ext cx="1254488" cy="76227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oogle Shape;423;p34">
            <a:extLst>
              <a:ext uri="{FF2B5EF4-FFF2-40B4-BE49-F238E27FC236}">
                <a16:creationId xmlns:a16="http://schemas.microsoft.com/office/drawing/2014/main" id="{8E19D719-63A7-4401-962E-FCF42BC1F2E7}"/>
              </a:ext>
            </a:extLst>
          </p:cNvPr>
          <p:cNvGrpSpPr/>
          <p:nvPr/>
        </p:nvGrpSpPr>
        <p:grpSpPr>
          <a:xfrm>
            <a:off x="3617967" y="1291706"/>
            <a:ext cx="672929" cy="432154"/>
            <a:chOff x="2242969" y="3095426"/>
            <a:chExt cx="87290" cy="86522"/>
          </a:xfrm>
        </p:grpSpPr>
        <p:sp>
          <p:nvSpPr>
            <p:cNvPr id="16" name="Google Shape;424;p34">
              <a:extLst>
                <a:ext uri="{FF2B5EF4-FFF2-40B4-BE49-F238E27FC236}">
                  <a16:creationId xmlns:a16="http://schemas.microsoft.com/office/drawing/2014/main" id="{633B5C40-A391-47C5-81DB-EAE4E2B62269}"/>
                </a:ext>
              </a:extLst>
            </p:cNvPr>
            <p:cNvSpPr/>
            <p:nvPr/>
          </p:nvSpPr>
          <p:spPr>
            <a:xfrm>
              <a:off x="2242969" y="3095426"/>
              <a:ext cx="84782" cy="86520"/>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2000" dirty="0">
                  <a:latin typeface="FbKapriza Bold" panose="02020603050405020304" pitchFamily="18" charset="-79"/>
                  <a:cs typeface="FbKapriza Bold" panose="02020603050405020304" pitchFamily="18" charset="-79"/>
                </a:rPr>
                <a:t>בבל</a:t>
              </a:r>
              <a:endParaRPr sz="2000" dirty="0">
                <a:latin typeface="FbKapriza Bold" panose="02020603050405020304" pitchFamily="18" charset="-79"/>
                <a:cs typeface="FbKapriza Bold" panose="02020603050405020304" pitchFamily="18" charset="-79"/>
              </a:endParaRPr>
            </a:p>
          </p:txBody>
        </p:sp>
        <p:sp>
          <p:nvSpPr>
            <p:cNvPr id="17" name="Google Shape;425;p34">
              <a:extLst>
                <a:ext uri="{FF2B5EF4-FFF2-40B4-BE49-F238E27FC236}">
                  <a16:creationId xmlns:a16="http://schemas.microsoft.com/office/drawing/2014/main" id="{D86D0D92-D23A-44C0-9937-385B0C4CA709}"/>
                </a:ext>
              </a:extLst>
            </p:cNvPr>
            <p:cNvSpPr/>
            <p:nvPr/>
          </p:nvSpPr>
          <p:spPr>
            <a:xfrm>
              <a:off x="2245477" y="3095428"/>
              <a:ext cx="84782" cy="8652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 name="מחבר חץ ישר 17">
            <a:extLst>
              <a:ext uri="{FF2B5EF4-FFF2-40B4-BE49-F238E27FC236}">
                <a16:creationId xmlns:a16="http://schemas.microsoft.com/office/drawing/2014/main" id="{FF463A71-BA57-4239-BD3E-D53809B15B04}"/>
              </a:ext>
            </a:extLst>
          </p:cNvPr>
          <p:cNvCxnSpPr/>
          <p:nvPr/>
        </p:nvCxnSpPr>
        <p:spPr>
          <a:xfrm flipH="1">
            <a:off x="2569170" y="2109127"/>
            <a:ext cx="626793" cy="0"/>
          </a:xfrm>
          <a:prstGeom prst="straightConnector1">
            <a:avLst/>
          </a:prstGeom>
          <a:ln w="28575">
            <a:solidFill>
              <a:schemeClr val="accent1">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ציור של ארמון המלך לפורים">
            <a:extLst>
              <a:ext uri="{FF2B5EF4-FFF2-40B4-BE49-F238E27FC236}">
                <a16:creationId xmlns:a16="http://schemas.microsoft.com/office/drawing/2014/main" id="{E9BEEF5B-554E-40D8-AF02-ED5D6BF4C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92"/>
          <a:stretch/>
        </p:blipFill>
        <p:spPr bwMode="auto">
          <a:xfrm>
            <a:off x="1641135" y="1742051"/>
            <a:ext cx="653595" cy="7914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oogle Shape;423;p34">
            <a:extLst>
              <a:ext uri="{FF2B5EF4-FFF2-40B4-BE49-F238E27FC236}">
                <a16:creationId xmlns:a16="http://schemas.microsoft.com/office/drawing/2014/main" id="{39F1BC4A-4BA6-420C-BDC6-77713C2A7049}"/>
              </a:ext>
            </a:extLst>
          </p:cNvPr>
          <p:cNvGrpSpPr/>
          <p:nvPr/>
        </p:nvGrpSpPr>
        <p:grpSpPr>
          <a:xfrm>
            <a:off x="1595913" y="1305622"/>
            <a:ext cx="672929" cy="432154"/>
            <a:chOff x="2242969" y="3095426"/>
            <a:chExt cx="87290" cy="86522"/>
          </a:xfrm>
        </p:grpSpPr>
        <p:sp>
          <p:nvSpPr>
            <p:cNvPr id="22" name="Google Shape;424;p34">
              <a:extLst>
                <a:ext uri="{FF2B5EF4-FFF2-40B4-BE49-F238E27FC236}">
                  <a16:creationId xmlns:a16="http://schemas.microsoft.com/office/drawing/2014/main" id="{52E01F89-948F-4BE9-80CA-C8ADE89146C7}"/>
                </a:ext>
              </a:extLst>
            </p:cNvPr>
            <p:cNvSpPr/>
            <p:nvPr/>
          </p:nvSpPr>
          <p:spPr>
            <a:xfrm>
              <a:off x="2242969" y="3095426"/>
              <a:ext cx="84782" cy="86520"/>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2000" dirty="0">
                  <a:latin typeface="FbKapriza Bold" panose="02020603050405020304" pitchFamily="18" charset="-79"/>
                  <a:cs typeface="FbKapriza Bold" panose="02020603050405020304" pitchFamily="18" charset="-79"/>
                </a:rPr>
                <a:t>פרס</a:t>
              </a:r>
              <a:endParaRPr sz="2000" dirty="0">
                <a:latin typeface="FbKapriza Bold" panose="02020603050405020304" pitchFamily="18" charset="-79"/>
                <a:cs typeface="FbKapriza Bold" panose="02020603050405020304" pitchFamily="18" charset="-79"/>
              </a:endParaRPr>
            </a:p>
          </p:txBody>
        </p:sp>
        <p:sp>
          <p:nvSpPr>
            <p:cNvPr id="23" name="Google Shape;425;p34">
              <a:extLst>
                <a:ext uri="{FF2B5EF4-FFF2-40B4-BE49-F238E27FC236}">
                  <a16:creationId xmlns:a16="http://schemas.microsoft.com/office/drawing/2014/main" id="{24C065AC-5099-4D77-AD71-F3AF78FD623F}"/>
                </a:ext>
              </a:extLst>
            </p:cNvPr>
            <p:cNvSpPr/>
            <p:nvPr/>
          </p:nvSpPr>
          <p:spPr>
            <a:xfrm>
              <a:off x="2245477" y="3095428"/>
              <a:ext cx="84782" cy="86520"/>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4" name="Picture 6" descr="מכתב, -, *x*, האנדוורוט, אדום לבן, רקע. מכתב, -, colors., אקרילי, וקטור,  *x*, האנדוורוט, אדום לבן, illustration., רקע. | CanStock">
            <a:extLst>
              <a:ext uri="{FF2B5EF4-FFF2-40B4-BE49-F238E27FC236}">
                <a16:creationId xmlns:a16="http://schemas.microsoft.com/office/drawing/2014/main" id="{A0658B7D-882D-45B5-A9D3-105689D6C8B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81094" y="1095538"/>
            <a:ext cx="171450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כך תקבלו או לפחות תנסו לקבל את ה- V הכחול של פייסבוק">
            <a:extLst>
              <a:ext uri="{FF2B5EF4-FFF2-40B4-BE49-F238E27FC236}">
                <a16:creationId xmlns:a16="http://schemas.microsoft.com/office/drawing/2014/main" id="{59E0803D-4E4A-49FB-80EC-FD98D6ADBC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18" r="12095"/>
          <a:stretch/>
        </p:blipFill>
        <p:spPr bwMode="auto">
          <a:xfrm>
            <a:off x="433274" y="1420111"/>
            <a:ext cx="1109990" cy="111339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מחבר חץ ישר 26">
            <a:extLst>
              <a:ext uri="{FF2B5EF4-FFF2-40B4-BE49-F238E27FC236}">
                <a16:creationId xmlns:a16="http://schemas.microsoft.com/office/drawing/2014/main" id="{50C677F3-61C1-4BE4-87E4-34BEAD37F78C}"/>
              </a:ext>
            </a:extLst>
          </p:cNvPr>
          <p:cNvCxnSpPr>
            <a:cxnSpLocks/>
          </p:cNvCxnSpPr>
          <p:nvPr/>
        </p:nvCxnSpPr>
        <p:spPr>
          <a:xfrm>
            <a:off x="1973456" y="2628622"/>
            <a:ext cx="0" cy="501696"/>
          </a:xfrm>
          <a:prstGeom prst="straightConnector1">
            <a:avLst/>
          </a:prstGeom>
          <a:ln w="28575">
            <a:solidFill>
              <a:schemeClr val="accent1">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oogle Shape;423;p34">
            <a:extLst>
              <a:ext uri="{FF2B5EF4-FFF2-40B4-BE49-F238E27FC236}">
                <a16:creationId xmlns:a16="http://schemas.microsoft.com/office/drawing/2014/main" id="{25AFB7A7-0A3D-4A50-B1B1-D0ABFB59BD11}"/>
              </a:ext>
            </a:extLst>
          </p:cNvPr>
          <p:cNvGrpSpPr/>
          <p:nvPr/>
        </p:nvGrpSpPr>
        <p:grpSpPr>
          <a:xfrm>
            <a:off x="1537933" y="3130318"/>
            <a:ext cx="859998" cy="762276"/>
            <a:chOff x="2228394" y="3027000"/>
            <a:chExt cx="111556" cy="152616"/>
          </a:xfrm>
        </p:grpSpPr>
        <p:sp>
          <p:nvSpPr>
            <p:cNvPr id="31" name="Google Shape;424;p34">
              <a:extLst>
                <a:ext uri="{FF2B5EF4-FFF2-40B4-BE49-F238E27FC236}">
                  <a16:creationId xmlns:a16="http://schemas.microsoft.com/office/drawing/2014/main" id="{72F1792D-D9BD-41C3-A6AF-DA87C8C705C4}"/>
                </a:ext>
              </a:extLst>
            </p:cNvPr>
            <p:cNvSpPr/>
            <p:nvPr/>
          </p:nvSpPr>
          <p:spPr>
            <a:xfrm>
              <a:off x="2228394" y="3027000"/>
              <a:ext cx="110130" cy="152616"/>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2000" dirty="0">
                  <a:latin typeface="FbKapriza Bold" panose="02020603050405020304" pitchFamily="18" charset="-79"/>
                  <a:cs typeface="FbKapriza Bold" panose="02020603050405020304" pitchFamily="18" charset="-79"/>
                </a:rPr>
                <a:t>כורש מלך פרס</a:t>
              </a:r>
              <a:endParaRPr sz="2000" dirty="0">
                <a:latin typeface="FbKapriza Bold" panose="02020603050405020304" pitchFamily="18" charset="-79"/>
                <a:cs typeface="FbKapriza Bold" panose="02020603050405020304" pitchFamily="18" charset="-79"/>
              </a:endParaRPr>
            </a:p>
          </p:txBody>
        </p:sp>
        <p:sp>
          <p:nvSpPr>
            <p:cNvPr id="32" name="Google Shape;425;p34">
              <a:extLst>
                <a:ext uri="{FF2B5EF4-FFF2-40B4-BE49-F238E27FC236}">
                  <a16:creationId xmlns:a16="http://schemas.microsoft.com/office/drawing/2014/main" id="{471E5F50-18A6-4981-8662-F6932180D296}"/>
                </a:ext>
              </a:extLst>
            </p:cNvPr>
            <p:cNvSpPr/>
            <p:nvPr/>
          </p:nvSpPr>
          <p:spPr>
            <a:xfrm>
              <a:off x="2228394" y="3027000"/>
              <a:ext cx="111556" cy="152616"/>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 name="מחבר חץ ישר 32">
            <a:extLst>
              <a:ext uri="{FF2B5EF4-FFF2-40B4-BE49-F238E27FC236}">
                <a16:creationId xmlns:a16="http://schemas.microsoft.com/office/drawing/2014/main" id="{5808A6F4-C116-4CC5-82D6-2C4027580D62}"/>
              </a:ext>
            </a:extLst>
          </p:cNvPr>
          <p:cNvCxnSpPr>
            <a:cxnSpLocks/>
          </p:cNvCxnSpPr>
          <p:nvPr/>
        </p:nvCxnSpPr>
        <p:spPr>
          <a:xfrm>
            <a:off x="2397931" y="3501863"/>
            <a:ext cx="588143" cy="0"/>
          </a:xfrm>
          <a:prstGeom prst="straightConnector1">
            <a:avLst/>
          </a:prstGeom>
          <a:ln w="28575">
            <a:solidFill>
              <a:schemeClr val="accent1">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oogle Shape;423;p34">
            <a:extLst>
              <a:ext uri="{FF2B5EF4-FFF2-40B4-BE49-F238E27FC236}">
                <a16:creationId xmlns:a16="http://schemas.microsoft.com/office/drawing/2014/main" id="{7D2C8550-063A-4202-802B-C7AC636FF921}"/>
              </a:ext>
            </a:extLst>
          </p:cNvPr>
          <p:cNvGrpSpPr/>
          <p:nvPr/>
        </p:nvGrpSpPr>
        <p:grpSpPr>
          <a:xfrm>
            <a:off x="3014022" y="3130318"/>
            <a:ext cx="2241000" cy="762276"/>
            <a:chOff x="2228394" y="3027000"/>
            <a:chExt cx="111556" cy="152616"/>
          </a:xfrm>
        </p:grpSpPr>
        <p:sp>
          <p:nvSpPr>
            <p:cNvPr id="36" name="Google Shape;424;p34">
              <a:extLst>
                <a:ext uri="{FF2B5EF4-FFF2-40B4-BE49-F238E27FC236}">
                  <a16:creationId xmlns:a16="http://schemas.microsoft.com/office/drawing/2014/main" id="{ECC4B3EF-B915-468D-95C3-8F7AEFEDBA40}"/>
                </a:ext>
              </a:extLst>
            </p:cNvPr>
            <p:cNvSpPr/>
            <p:nvPr/>
          </p:nvSpPr>
          <p:spPr>
            <a:xfrm>
              <a:off x="2228394" y="3027000"/>
              <a:ext cx="110130" cy="152616"/>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dirty="0">
                  <a:latin typeface="FbKapriza Bold" panose="02020603050405020304" pitchFamily="18" charset="-79"/>
                  <a:cs typeface="FbKapriza Bold" panose="02020603050405020304" pitchFamily="18" charset="-79"/>
                </a:rPr>
                <a:t>כורש מלך פרס הראשון- כובש את האימפריה הבבלית ומקים אימפריה פרסית עצומה!</a:t>
              </a:r>
              <a:endParaRPr dirty="0">
                <a:latin typeface="FbKapriza Bold" panose="02020603050405020304" pitchFamily="18" charset="-79"/>
                <a:cs typeface="FbKapriza Bold" panose="02020603050405020304" pitchFamily="18" charset="-79"/>
              </a:endParaRPr>
            </a:p>
          </p:txBody>
        </p:sp>
        <p:sp>
          <p:nvSpPr>
            <p:cNvPr id="37" name="Google Shape;425;p34">
              <a:extLst>
                <a:ext uri="{FF2B5EF4-FFF2-40B4-BE49-F238E27FC236}">
                  <a16:creationId xmlns:a16="http://schemas.microsoft.com/office/drawing/2014/main" id="{EDD2083D-1DA6-4C80-B24D-7DEF8DF0C016}"/>
                </a:ext>
              </a:extLst>
            </p:cNvPr>
            <p:cNvSpPr/>
            <p:nvPr/>
          </p:nvSpPr>
          <p:spPr>
            <a:xfrm>
              <a:off x="2228394" y="3027000"/>
              <a:ext cx="111556" cy="152616"/>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מחבר חץ ישר 40">
            <a:extLst>
              <a:ext uri="{FF2B5EF4-FFF2-40B4-BE49-F238E27FC236}">
                <a16:creationId xmlns:a16="http://schemas.microsoft.com/office/drawing/2014/main" id="{C5B9A0A9-FC74-47AE-8959-3C152A0CAF6F}"/>
              </a:ext>
            </a:extLst>
          </p:cNvPr>
          <p:cNvCxnSpPr>
            <a:cxnSpLocks/>
          </p:cNvCxnSpPr>
          <p:nvPr/>
        </p:nvCxnSpPr>
        <p:spPr>
          <a:xfrm>
            <a:off x="5255022" y="3499639"/>
            <a:ext cx="588143" cy="0"/>
          </a:xfrm>
          <a:prstGeom prst="straightConnector1">
            <a:avLst/>
          </a:prstGeom>
          <a:ln w="28575">
            <a:solidFill>
              <a:schemeClr val="accent1">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oogle Shape;423;p34">
            <a:extLst>
              <a:ext uri="{FF2B5EF4-FFF2-40B4-BE49-F238E27FC236}">
                <a16:creationId xmlns:a16="http://schemas.microsoft.com/office/drawing/2014/main" id="{822C90D9-CABB-4BA6-ACE3-D7649F0E6134}"/>
              </a:ext>
            </a:extLst>
          </p:cNvPr>
          <p:cNvGrpSpPr/>
          <p:nvPr/>
        </p:nvGrpSpPr>
        <p:grpSpPr>
          <a:xfrm>
            <a:off x="5871113" y="3086320"/>
            <a:ext cx="2241000" cy="762276"/>
            <a:chOff x="2228394" y="3027000"/>
            <a:chExt cx="111556" cy="152616"/>
          </a:xfrm>
        </p:grpSpPr>
        <p:sp>
          <p:nvSpPr>
            <p:cNvPr id="43" name="Google Shape;424;p34">
              <a:extLst>
                <a:ext uri="{FF2B5EF4-FFF2-40B4-BE49-F238E27FC236}">
                  <a16:creationId xmlns:a16="http://schemas.microsoft.com/office/drawing/2014/main" id="{241D79DD-A59F-410F-9412-7D8ECE3D5F62}"/>
                </a:ext>
              </a:extLst>
            </p:cNvPr>
            <p:cNvSpPr/>
            <p:nvPr/>
          </p:nvSpPr>
          <p:spPr>
            <a:xfrm>
              <a:off x="2228394" y="3027000"/>
              <a:ext cx="110130" cy="152616"/>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sz="1200" dirty="0">
                  <a:latin typeface="FbKapriza Bold" panose="02020603050405020304" pitchFamily="18" charset="-79"/>
                  <a:cs typeface="FbKapriza Bold" panose="02020603050405020304" pitchFamily="18" charset="-79"/>
                </a:rPr>
                <a:t>שולח אגרות לכל תושבי ממלכתו ומאפשר ליהודים ( ולכל עם אחר) לחזור למולדתו. הוא מאפשר ליהודים לבנות את בית המקדש השני</a:t>
              </a:r>
              <a:endParaRPr sz="1200" dirty="0">
                <a:latin typeface="FbKapriza Bold" panose="02020603050405020304" pitchFamily="18" charset="-79"/>
                <a:cs typeface="FbKapriza Bold" panose="02020603050405020304" pitchFamily="18" charset="-79"/>
              </a:endParaRPr>
            </a:p>
          </p:txBody>
        </p:sp>
        <p:sp>
          <p:nvSpPr>
            <p:cNvPr id="44" name="Google Shape;425;p34">
              <a:extLst>
                <a:ext uri="{FF2B5EF4-FFF2-40B4-BE49-F238E27FC236}">
                  <a16:creationId xmlns:a16="http://schemas.microsoft.com/office/drawing/2014/main" id="{082A5C3C-1AF4-413D-855A-E953A979EB3B}"/>
                </a:ext>
              </a:extLst>
            </p:cNvPr>
            <p:cNvSpPr/>
            <p:nvPr/>
          </p:nvSpPr>
          <p:spPr>
            <a:xfrm>
              <a:off x="2228394" y="3027000"/>
              <a:ext cx="111556" cy="152616"/>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60" name="Picture 12" descr="פּוּרִים - Dah Bear">
            <a:extLst>
              <a:ext uri="{FF2B5EF4-FFF2-40B4-BE49-F238E27FC236}">
                <a16:creationId xmlns:a16="http://schemas.microsoft.com/office/drawing/2014/main" id="{2A525DB1-C864-4CC7-92D7-8BC8EB65A5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500" y="2724843"/>
            <a:ext cx="731900" cy="1167751"/>
          </a:xfrm>
          <a:prstGeom prst="rect">
            <a:avLst/>
          </a:prstGeom>
          <a:noFill/>
          <a:extLst>
            <a:ext uri="{909E8E84-426E-40DD-AFC4-6F175D3DCCD1}">
              <a14:hiddenFill xmlns:a14="http://schemas.microsoft.com/office/drawing/2010/main">
                <a:solidFill>
                  <a:srgbClr val="FFFFFF"/>
                </a:solidFill>
              </a14:hiddenFill>
            </a:ext>
          </a:extLst>
        </p:spPr>
      </p:pic>
      <p:pic>
        <p:nvPicPr>
          <p:cNvPr id="46" name="מציין מיקום תוכן 3" descr="תמונה שמכילה טקסט&#10;&#10;התיאור נוצר באופן אוטומטי">
            <a:extLst>
              <a:ext uri="{FF2B5EF4-FFF2-40B4-BE49-F238E27FC236}">
                <a16:creationId xmlns:a16="http://schemas.microsoft.com/office/drawing/2014/main" id="{3D329232-2033-4688-85B2-907B84EC137C}"/>
              </a:ext>
            </a:extLst>
          </p:cNvPr>
          <p:cNvPicPr>
            <a:picLocks noChangeAspect="1"/>
          </p:cNvPicPr>
          <p:nvPr/>
        </p:nvPicPr>
        <p:blipFill rotWithShape="1">
          <a:blip r:embed="rId8">
            <a:extLst>
              <a:ext uri="{28A0092B-C50C-407E-A947-70E740481C1C}">
                <a14:useLocalDpi xmlns:a14="http://schemas.microsoft.com/office/drawing/2010/main" val="0"/>
              </a:ext>
            </a:extLst>
          </a:blip>
          <a:srcRect l="1410" r="-3" b="-3"/>
          <a:stretch/>
        </p:blipFill>
        <p:spPr>
          <a:xfrm>
            <a:off x="8140061" y="2944600"/>
            <a:ext cx="787278" cy="995551"/>
          </a:xfrm>
          <a:prstGeom prst="rect">
            <a:avLst/>
          </a:prstGeom>
          <a:noFill/>
          <a:ln>
            <a:noFill/>
          </a:ln>
        </p:spPr>
      </p:pic>
    </p:spTree>
    <p:extLst>
      <p:ext uri="{BB962C8B-B14F-4D97-AF65-F5344CB8AC3E}">
        <p14:creationId xmlns:p14="http://schemas.microsoft.com/office/powerpoint/2010/main" val="329402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1000" fill="hold"/>
                                        <p:tgtEl>
                                          <p:spTgt spid="2054"/>
                                        </p:tgtEl>
                                        <p:attrNameLst>
                                          <p:attrName>ppt_w</p:attrName>
                                        </p:attrNameLst>
                                      </p:cBhvr>
                                      <p:tavLst>
                                        <p:tav tm="0">
                                          <p:val>
                                            <p:fltVal val="0"/>
                                          </p:val>
                                        </p:tav>
                                        <p:tav tm="100000">
                                          <p:val>
                                            <p:strVal val="#ppt_w"/>
                                          </p:val>
                                        </p:tav>
                                      </p:tavLst>
                                    </p:anim>
                                    <p:anim calcmode="lin" valueType="num">
                                      <p:cBhvr>
                                        <p:cTn id="18" dur="1000" fill="hold"/>
                                        <p:tgtEl>
                                          <p:spTgt spid="2054"/>
                                        </p:tgtEl>
                                        <p:attrNameLst>
                                          <p:attrName>ppt_h</p:attrName>
                                        </p:attrNameLst>
                                      </p:cBhvr>
                                      <p:tavLst>
                                        <p:tav tm="0">
                                          <p:val>
                                            <p:fltVal val="0"/>
                                          </p:val>
                                        </p:tav>
                                        <p:tav tm="100000">
                                          <p:val>
                                            <p:strVal val="#ppt_h"/>
                                          </p:val>
                                        </p:tav>
                                      </p:tavLst>
                                    </p:anim>
                                    <p:anim calcmode="lin" valueType="num">
                                      <p:cBhvr>
                                        <p:cTn id="19" dur="1000" fill="hold"/>
                                        <p:tgtEl>
                                          <p:spTgt spid="2054"/>
                                        </p:tgtEl>
                                        <p:attrNameLst>
                                          <p:attrName>style.rotation</p:attrName>
                                        </p:attrNameLst>
                                      </p:cBhvr>
                                      <p:tavLst>
                                        <p:tav tm="0">
                                          <p:val>
                                            <p:fltVal val="90"/>
                                          </p:val>
                                        </p:tav>
                                        <p:tav tm="100000">
                                          <p:val>
                                            <p:fltVal val="0"/>
                                          </p:val>
                                        </p:tav>
                                      </p:tavLst>
                                    </p:anim>
                                    <p:animEffect transition="in" filter="fade">
                                      <p:cBhvr>
                                        <p:cTn id="20" dur="10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ipe(down)">
                                      <p:cBhvr>
                                        <p:cTn id="30" dur="5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wipe(down)">
                                      <p:cBhvr>
                                        <p:cTn id="35" dur="500"/>
                                        <p:tgtEl>
                                          <p:spTgt spid="205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060"/>
                                        </p:tgtEl>
                                        <p:attrNameLst>
                                          <p:attrName>style.visibility</p:attrName>
                                        </p:attrNameLst>
                                      </p:cBhvr>
                                      <p:to>
                                        <p:strVal val="visible"/>
                                      </p:to>
                                    </p:set>
                                    <p:animEffect transition="in" filter="wipe(down)">
                                      <p:cBhvr>
                                        <p:cTn id="70" dur="500"/>
                                        <p:tgtEl>
                                          <p:spTgt spid="206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down)">
                                      <p:cBhvr>
                                        <p:cTn id="7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725524"/>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he-IL" sz="4000" dirty="0">
                <a:ln>
                  <a:solidFill>
                    <a:schemeClr val="tx1">
                      <a:lumMod val="75000"/>
                      <a:lumOff val="25000"/>
                    </a:schemeClr>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                                                      הקדמה</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r" rtl="1">
              <a:buNone/>
            </a:pPr>
            <a:r>
              <a:rPr lang="he-IL" sz="2800" b="1" dirty="0">
                <a:ln>
                  <a:solidFill>
                    <a:schemeClr val="accent3"/>
                  </a:solidFill>
                </a:ln>
                <a:solidFill>
                  <a:schemeClr val="tx1">
                    <a:lumMod val="95000"/>
                    <a:lumOff val="5000"/>
                  </a:schemeClr>
                </a:solidFill>
                <a:latin typeface="FbBejerano Bold" panose="02020803050405020304" pitchFamily="18" charset="-79"/>
                <a:cs typeface="FbBejerano Bold" panose="02020803050405020304" pitchFamily="18" charset="-79"/>
              </a:rPr>
              <a:t>ספרי עזרא ונחמיה </a:t>
            </a:r>
            <a:r>
              <a:rPr lang="he-IL" sz="2800" dirty="0">
                <a:ln>
                  <a:solidFill>
                    <a:schemeClr val="accent3"/>
                  </a:solidFill>
                </a:ln>
                <a:solidFill>
                  <a:schemeClr val="tx1">
                    <a:lumMod val="95000"/>
                    <a:lumOff val="5000"/>
                  </a:schemeClr>
                </a:solidFill>
                <a:latin typeface="FbBejerano Bold" panose="02020803050405020304" pitchFamily="18" charset="-79"/>
                <a:cs typeface="FbBejerano Bold" panose="02020803050405020304" pitchFamily="18" charset="-79"/>
              </a:rPr>
              <a:t>הם חלק מן הספרים האחרונים של התנך</a:t>
            </a:r>
          </a:p>
          <a:p>
            <a:pPr marL="0" indent="0" algn="r" rtl="1">
              <a:buFont typeface="Wingdings 3" charset="2"/>
              <a:buNone/>
            </a:pPr>
            <a:r>
              <a:rPr lang="he-IL" sz="2400" dirty="0">
                <a:solidFill>
                  <a:schemeClr val="tx1">
                    <a:lumMod val="95000"/>
                    <a:lumOff val="5000"/>
                  </a:schemeClr>
                </a:solidFill>
                <a:latin typeface="FbBejerano Bold" panose="02020803050405020304" pitchFamily="18" charset="-79"/>
                <a:cs typeface="FbBejerano Bold" panose="02020803050405020304" pitchFamily="18" charset="-79"/>
              </a:rPr>
              <a:t>ספרים נוספים קשורים לאותה תקופה:</a:t>
            </a:r>
          </a:p>
          <a:p>
            <a:pPr marL="0" indent="0" algn="r" rtl="1">
              <a:buFont typeface="Wingdings 3" charset="2"/>
              <a:buNone/>
            </a:pPr>
            <a:r>
              <a:rPr lang="he-IL" sz="2400" dirty="0">
                <a:solidFill>
                  <a:schemeClr val="tx1">
                    <a:lumMod val="95000"/>
                    <a:lumOff val="5000"/>
                  </a:schemeClr>
                </a:solidFill>
                <a:latin typeface="FbBejerano Bold" panose="02020803050405020304" pitchFamily="18" charset="-79"/>
                <a:cs typeface="FbBejerano Bold" panose="02020803050405020304" pitchFamily="18" charset="-79"/>
              </a:rPr>
              <a:t>נביאי בית ראשון שבשרו על השיבה מבבל -  </a:t>
            </a:r>
            <a:r>
              <a:rPr lang="he-IL" sz="2400" dirty="0">
                <a:solidFill>
                  <a:schemeClr val="bg2"/>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ישעיהו, ירמיהו ויחזקאל</a:t>
            </a:r>
          </a:p>
          <a:p>
            <a:pPr marL="0" indent="0" algn="r" rtl="1">
              <a:buFont typeface="Wingdings 3" charset="2"/>
              <a:buNone/>
            </a:pPr>
            <a:endParaRPr lang="he-IL" sz="2400" dirty="0">
              <a:solidFill>
                <a:schemeClr val="tx1">
                  <a:lumMod val="95000"/>
                  <a:lumOff val="5000"/>
                </a:schemeClr>
              </a:solidFill>
              <a:latin typeface="FbBejerano Bold" panose="02020803050405020304" pitchFamily="18" charset="-79"/>
              <a:cs typeface="FbBejerano Bold" panose="02020803050405020304" pitchFamily="18" charset="-79"/>
            </a:endParaRPr>
          </a:p>
          <a:p>
            <a:pPr marL="0" indent="0" algn="r" rtl="1">
              <a:buFont typeface="Wingdings 3" charset="2"/>
              <a:buNone/>
            </a:pPr>
            <a:r>
              <a:rPr lang="he-IL" sz="2400" dirty="0">
                <a:solidFill>
                  <a:schemeClr val="tx1">
                    <a:lumMod val="95000"/>
                    <a:lumOff val="5000"/>
                  </a:schemeClr>
                </a:solidFill>
                <a:latin typeface="FbBejerano Bold" panose="02020803050405020304" pitchFamily="18" charset="-79"/>
                <a:cs typeface="FbBejerano Bold" panose="02020803050405020304" pitchFamily="18" charset="-79"/>
              </a:rPr>
              <a:t>נביאים שחיו בימי שיבת ציון  - </a:t>
            </a:r>
            <a:r>
              <a:rPr lang="he-IL" sz="2400" dirty="0">
                <a:solidFill>
                  <a:schemeClr val="bg2"/>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חגי, זכריה ומלאכי  </a:t>
            </a:r>
            <a:r>
              <a:rPr lang="he-IL" sz="2000" dirty="0">
                <a:solidFill>
                  <a:schemeClr val="tx1">
                    <a:lumMod val="95000"/>
                    <a:lumOff val="5000"/>
                  </a:schemeClr>
                </a:solidFill>
                <a:latin typeface="FbBejerano Bold" panose="02020803050405020304" pitchFamily="18" charset="-79"/>
                <a:cs typeface="FbBejerano Bold" panose="02020803050405020304" pitchFamily="18" charset="-79"/>
              </a:rPr>
              <a:t>(ישנם גם  מזמורי תהילים שהתחברו בנבואה עבור תקופה זו, או על רקע תקופה זו)</a:t>
            </a:r>
          </a:p>
          <a:p>
            <a:pPr marL="0" indent="0" algn="r" rtl="1">
              <a:buFont typeface="Wingdings 3" charset="2"/>
              <a:buNone/>
            </a:pPr>
            <a:r>
              <a:rPr lang="he-IL" sz="2400" dirty="0">
                <a:solidFill>
                  <a:schemeClr val="tx1">
                    <a:lumMod val="95000"/>
                    <a:lumOff val="5000"/>
                  </a:schemeClr>
                </a:solidFill>
                <a:latin typeface="FbBejerano Bold" panose="02020803050405020304" pitchFamily="18" charset="-79"/>
                <a:cs typeface="FbBejerano Bold" panose="02020803050405020304" pitchFamily="18" charset="-79"/>
              </a:rPr>
              <a:t>ספרים נוספים מן הכתובים שייכים לתקופת שיבת ציון -  ספר </a:t>
            </a:r>
            <a:r>
              <a:rPr lang="he-IL" sz="2400" dirty="0">
                <a:solidFill>
                  <a:schemeClr val="bg2"/>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דברי הימים, מגילת אסתר וספר דניאל. </a:t>
            </a:r>
          </a:p>
          <a:p>
            <a:pPr marL="0" lvl="0" indent="0" algn="r" rtl="1">
              <a:spcBef>
                <a:spcPts val="0"/>
              </a:spcBef>
              <a:spcAft>
                <a:spcPts val="0"/>
              </a:spcAft>
              <a:buClr>
                <a:schemeClr val="dk1"/>
              </a:buClr>
              <a:buSzPts val="1100"/>
              <a:buFont typeface="Arial"/>
              <a:buNone/>
            </a:pPr>
            <a:endParaRPr dirty="0"/>
          </a:p>
        </p:txBody>
      </p:sp>
      <p:grpSp>
        <p:nvGrpSpPr>
          <p:cNvPr id="4" name="Google Shape;1480;p48">
            <a:extLst>
              <a:ext uri="{FF2B5EF4-FFF2-40B4-BE49-F238E27FC236}">
                <a16:creationId xmlns:a16="http://schemas.microsoft.com/office/drawing/2014/main" id="{FE09828D-535C-4126-B9AB-D5D435605CD6}"/>
              </a:ext>
            </a:extLst>
          </p:cNvPr>
          <p:cNvGrpSpPr/>
          <p:nvPr/>
        </p:nvGrpSpPr>
        <p:grpSpPr>
          <a:xfrm>
            <a:off x="987818" y="1535124"/>
            <a:ext cx="738361" cy="967592"/>
            <a:chOff x="4529725" y="1974475"/>
            <a:chExt cx="455425" cy="596825"/>
          </a:xfrm>
        </p:grpSpPr>
        <p:sp>
          <p:nvSpPr>
            <p:cNvPr id="5" name="Google Shape;1481;p48">
              <a:extLst>
                <a:ext uri="{FF2B5EF4-FFF2-40B4-BE49-F238E27FC236}">
                  <a16:creationId xmlns:a16="http://schemas.microsoft.com/office/drawing/2014/main" id="{B3782501-6DEF-433E-A298-EFC83CE03A20}"/>
                </a:ext>
              </a:extLst>
            </p:cNvPr>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82;p48">
              <a:extLst>
                <a:ext uri="{FF2B5EF4-FFF2-40B4-BE49-F238E27FC236}">
                  <a16:creationId xmlns:a16="http://schemas.microsoft.com/office/drawing/2014/main" id="{3BB85BA5-6395-408E-93C4-C289A079B8E0}"/>
                </a:ext>
              </a:extLst>
            </p:cNvPr>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3;p48">
              <a:extLst>
                <a:ext uri="{FF2B5EF4-FFF2-40B4-BE49-F238E27FC236}">
                  <a16:creationId xmlns:a16="http://schemas.microsoft.com/office/drawing/2014/main" id="{E36A87C2-2AEE-41F2-AD55-1A6E941A45E4}"/>
                </a:ext>
              </a:extLst>
            </p:cNvPr>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4;p48">
              <a:extLst>
                <a:ext uri="{FF2B5EF4-FFF2-40B4-BE49-F238E27FC236}">
                  <a16:creationId xmlns:a16="http://schemas.microsoft.com/office/drawing/2014/main" id="{6B2F78FC-7FDE-41ED-982C-4D27D5D304D0}"/>
                </a:ext>
              </a:extLst>
            </p:cNvPr>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5;p48">
              <a:extLst>
                <a:ext uri="{FF2B5EF4-FFF2-40B4-BE49-F238E27FC236}">
                  <a16:creationId xmlns:a16="http://schemas.microsoft.com/office/drawing/2014/main" id="{106DDDF6-99A1-48AA-857E-1C1F5210F307}"/>
                </a:ext>
              </a:extLst>
            </p:cNvPr>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6;p48">
              <a:extLst>
                <a:ext uri="{FF2B5EF4-FFF2-40B4-BE49-F238E27FC236}">
                  <a16:creationId xmlns:a16="http://schemas.microsoft.com/office/drawing/2014/main" id="{D9917350-E92A-4CBD-86C3-21E211EE7A92}"/>
                </a:ext>
              </a:extLst>
            </p:cNvPr>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87;p48">
              <a:extLst>
                <a:ext uri="{FF2B5EF4-FFF2-40B4-BE49-F238E27FC236}">
                  <a16:creationId xmlns:a16="http://schemas.microsoft.com/office/drawing/2014/main" id="{F69C2EDB-4205-4D3B-AA9B-8B255DF8EBB8}"/>
                </a:ext>
              </a:extLst>
            </p:cNvPr>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8;p48">
              <a:extLst>
                <a:ext uri="{FF2B5EF4-FFF2-40B4-BE49-F238E27FC236}">
                  <a16:creationId xmlns:a16="http://schemas.microsoft.com/office/drawing/2014/main" id="{A11167A8-050D-4CB9-8227-E949062B39BA}"/>
                </a:ext>
              </a:extLst>
            </p:cNvPr>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9;p48">
              <a:extLst>
                <a:ext uri="{FF2B5EF4-FFF2-40B4-BE49-F238E27FC236}">
                  <a16:creationId xmlns:a16="http://schemas.microsoft.com/office/drawing/2014/main" id="{B341CA32-432A-4A18-9991-A977ACDD7EAC}"/>
                </a:ext>
              </a:extLst>
            </p:cNvPr>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90;p48">
              <a:extLst>
                <a:ext uri="{FF2B5EF4-FFF2-40B4-BE49-F238E27FC236}">
                  <a16:creationId xmlns:a16="http://schemas.microsoft.com/office/drawing/2014/main" id="{6090B09E-319B-40D0-BB69-8395797A7456}"/>
                </a:ext>
              </a:extLst>
            </p:cNvPr>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1;p48">
              <a:extLst>
                <a:ext uri="{FF2B5EF4-FFF2-40B4-BE49-F238E27FC236}">
                  <a16:creationId xmlns:a16="http://schemas.microsoft.com/office/drawing/2014/main" id="{08E886BD-B841-42ED-9CAA-D6E6D91749F0}"/>
                </a:ext>
              </a:extLst>
            </p:cNvPr>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92;p48">
              <a:extLst>
                <a:ext uri="{FF2B5EF4-FFF2-40B4-BE49-F238E27FC236}">
                  <a16:creationId xmlns:a16="http://schemas.microsoft.com/office/drawing/2014/main" id="{5F84B40E-6853-4694-BA3E-959113BEA034}"/>
                </a:ext>
              </a:extLst>
            </p:cNvPr>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93;p48">
              <a:extLst>
                <a:ext uri="{FF2B5EF4-FFF2-40B4-BE49-F238E27FC236}">
                  <a16:creationId xmlns:a16="http://schemas.microsoft.com/office/drawing/2014/main" id="{6ECD71B2-06CF-469F-AED3-BB2319B5D6FF}"/>
                </a:ext>
              </a:extLst>
            </p:cNvPr>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4;p48">
              <a:extLst>
                <a:ext uri="{FF2B5EF4-FFF2-40B4-BE49-F238E27FC236}">
                  <a16:creationId xmlns:a16="http://schemas.microsoft.com/office/drawing/2014/main" id="{E00293E6-6830-4199-9B41-E5CB17EF3920}"/>
                </a:ext>
              </a:extLst>
            </p:cNvPr>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5;p48">
              <a:extLst>
                <a:ext uri="{FF2B5EF4-FFF2-40B4-BE49-F238E27FC236}">
                  <a16:creationId xmlns:a16="http://schemas.microsoft.com/office/drawing/2014/main" id="{C5A856B6-CFBC-4485-AB1C-5AD92231CEDA}"/>
                </a:ext>
              </a:extLst>
            </p:cNvPr>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96;p48">
              <a:extLst>
                <a:ext uri="{FF2B5EF4-FFF2-40B4-BE49-F238E27FC236}">
                  <a16:creationId xmlns:a16="http://schemas.microsoft.com/office/drawing/2014/main" id="{69B37451-2D19-4CA9-89E0-C3E2C12C8275}"/>
                </a:ext>
              </a:extLst>
            </p:cNvPr>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97;p48">
              <a:extLst>
                <a:ext uri="{FF2B5EF4-FFF2-40B4-BE49-F238E27FC236}">
                  <a16:creationId xmlns:a16="http://schemas.microsoft.com/office/drawing/2014/main" id="{989187BA-7B16-46A8-BA91-4BC1888C775D}"/>
                </a:ext>
              </a:extLst>
            </p:cNvPr>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98;p48">
              <a:extLst>
                <a:ext uri="{FF2B5EF4-FFF2-40B4-BE49-F238E27FC236}">
                  <a16:creationId xmlns:a16="http://schemas.microsoft.com/office/drawing/2014/main" id="{2DF72A34-7AA6-4531-BDC9-BA037BCA13F5}"/>
                </a:ext>
              </a:extLst>
            </p:cNvPr>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9;p48">
              <a:extLst>
                <a:ext uri="{FF2B5EF4-FFF2-40B4-BE49-F238E27FC236}">
                  <a16:creationId xmlns:a16="http://schemas.microsoft.com/office/drawing/2014/main" id="{FEA66C4A-AF4A-4ED9-8A45-5B117D8B296C}"/>
                </a:ext>
              </a:extLst>
            </p:cNvPr>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00;p48">
              <a:extLst>
                <a:ext uri="{FF2B5EF4-FFF2-40B4-BE49-F238E27FC236}">
                  <a16:creationId xmlns:a16="http://schemas.microsoft.com/office/drawing/2014/main" id="{69126D2C-CB6A-45EE-91D8-D3F49AE8883F}"/>
                </a:ext>
              </a:extLst>
            </p:cNvPr>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1;p48">
              <a:extLst>
                <a:ext uri="{FF2B5EF4-FFF2-40B4-BE49-F238E27FC236}">
                  <a16:creationId xmlns:a16="http://schemas.microsoft.com/office/drawing/2014/main" id="{F73DFF26-3759-4C11-821F-70B1C37DDF96}"/>
                </a:ext>
              </a:extLst>
            </p:cNvPr>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02;p48">
              <a:extLst>
                <a:ext uri="{FF2B5EF4-FFF2-40B4-BE49-F238E27FC236}">
                  <a16:creationId xmlns:a16="http://schemas.microsoft.com/office/drawing/2014/main" id="{100AAC20-5366-410F-B361-37F142B25921}"/>
                </a:ext>
              </a:extLst>
            </p:cNvPr>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19;p26">
            <a:extLst>
              <a:ext uri="{FF2B5EF4-FFF2-40B4-BE49-F238E27FC236}">
                <a16:creationId xmlns:a16="http://schemas.microsoft.com/office/drawing/2014/main" id="{AE2996AF-0B73-4883-B448-668DEE730C0B}"/>
              </a:ext>
            </a:extLst>
          </p:cNvPr>
          <p:cNvGrpSpPr/>
          <p:nvPr/>
        </p:nvGrpSpPr>
        <p:grpSpPr>
          <a:xfrm>
            <a:off x="987818" y="1152475"/>
            <a:ext cx="1796638" cy="45719"/>
            <a:chOff x="446800" y="1721825"/>
            <a:chExt cx="259025" cy="18325"/>
          </a:xfrm>
        </p:grpSpPr>
        <p:sp>
          <p:nvSpPr>
            <p:cNvPr id="28" name="Google Shape;120;p26">
              <a:extLst>
                <a:ext uri="{FF2B5EF4-FFF2-40B4-BE49-F238E27FC236}">
                  <a16:creationId xmlns:a16="http://schemas.microsoft.com/office/drawing/2014/main" id="{5DE71D8F-3F13-4B12-8D2E-B51A4BA4CB41}"/>
                </a:ext>
              </a:extLst>
            </p:cNvPr>
            <p:cNvSpPr/>
            <p:nvPr/>
          </p:nvSpPr>
          <p:spPr>
            <a:xfrm>
              <a:off x="447225" y="1724725"/>
              <a:ext cx="258600" cy="15425"/>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1;p26">
              <a:extLst>
                <a:ext uri="{FF2B5EF4-FFF2-40B4-BE49-F238E27FC236}">
                  <a16:creationId xmlns:a16="http://schemas.microsoft.com/office/drawing/2014/main" id="{729CFAA2-2527-4043-9C67-8BFE48EE394E}"/>
                </a:ext>
              </a:extLst>
            </p:cNvPr>
            <p:cNvSpPr/>
            <p:nvPr/>
          </p:nvSpPr>
          <p:spPr>
            <a:xfrm>
              <a:off x="446800" y="1721825"/>
              <a:ext cx="258725" cy="10325"/>
            </a:xfrm>
            <a:custGeom>
              <a:avLst/>
              <a:gdLst/>
              <a:ahLst/>
              <a:cxnLst/>
              <a:rect l="l" t="t" r="r" b="b"/>
              <a:pathLst>
                <a:path w="10349" h="413" extrusionOk="0">
                  <a:moveTo>
                    <a:pt x="825" y="1"/>
                  </a:moveTo>
                  <a:cubicBezTo>
                    <a:pt x="792" y="1"/>
                    <a:pt x="759" y="1"/>
                    <a:pt x="726" y="2"/>
                  </a:cubicBezTo>
                  <a:cubicBezTo>
                    <a:pt x="558" y="2"/>
                    <a:pt x="390" y="14"/>
                    <a:pt x="222" y="26"/>
                  </a:cubicBezTo>
                  <a:cubicBezTo>
                    <a:pt x="0" y="43"/>
                    <a:pt x="4" y="232"/>
                    <a:pt x="222" y="252"/>
                  </a:cubicBezTo>
                  <a:cubicBezTo>
                    <a:pt x="390" y="268"/>
                    <a:pt x="550" y="318"/>
                    <a:pt x="718" y="330"/>
                  </a:cubicBezTo>
                  <a:cubicBezTo>
                    <a:pt x="882" y="346"/>
                    <a:pt x="1046" y="355"/>
                    <a:pt x="1215" y="367"/>
                  </a:cubicBezTo>
                  <a:cubicBezTo>
                    <a:pt x="1263" y="371"/>
                    <a:pt x="1312" y="372"/>
                    <a:pt x="1361" y="372"/>
                  </a:cubicBezTo>
                  <a:cubicBezTo>
                    <a:pt x="1442" y="372"/>
                    <a:pt x="1523" y="369"/>
                    <a:pt x="1605" y="369"/>
                  </a:cubicBezTo>
                  <a:cubicBezTo>
                    <a:pt x="1642" y="369"/>
                    <a:pt x="1678" y="369"/>
                    <a:pt x="1715" y="371"/>
                  </a:cubicBezTo>
                  <a:cubicBezTo>
                    <a:pt x="1879" y="379"/>
                    <a:pt x="2043" y="387"/>
                    <a:pt x="2212" y="392"/>
                  </a:cubicBezTo>
                  <a:cubicBezTo>
                    <a:pt x="2380" y="396"/>
                    <a:pt x="2544" y="412"/>
                    <a:pt x="2708" y="412"/>
                  </a:cubicBezTo>
                  <a:cubicBezTo>
                    <a:pt x="2876" y="408"/>
                    <a:pt x="3045" y="387"/>
                    <a:pt x="3209" y="383"/>
                  </a:cubicBezTo>
                  <a:cubicBezTo>
                    <a:pt x="3377" y="383"/>
                    <a:pt x="3545" y="412"/>
                    <a:pt x="3709" y="412"/>
                  </a:cubicBezTo>
                  <a:cubicBezTo>
                    <a:pt x="3878" y="412"/>
                    <a:pt x="4046" y="371"/>
                    <a:pt x="4210" y="371"/>
                  </a:cubicBezTo>
                  <a:cubicBezTo>
                    <a:pt x="4368" y="371"/>
                    <a:pt x="4527" y="400"/>
                    <a:pt x="4682" y="400"/>
                  </a:cubicBezTo>
                  <a:cubicBezTo>
                    <a:pt x="4691" y="400"/>
                    <a:pt x="4701" y="400"/>
                    <a:pt x="4711" y="400"/>
                  </a:cubicBezTo>
                  <a:cubicBezTo>
                    <a:pt x="4879" y="400"/>
                    <a:pt x="5047" y="371"/>
                    <a:pt x="5211" y="371"/>
                  </a:cubicBezTo>
                  <a:cubicBezTo>
                    <a:pt x="5361" y="371"/>
                    <a:pt x="5510" y="384"/>
                    <a:pt x="5660" y="384"/>
                  </a:cubicBezTo>
                  <a:cubicBezTo>
                    <a:pt x="5678" y="384"/>
                    <a:pt x="5697" y="384"/>
                    <a:pt x="5716" y="383"/>
                  </a:cubicBezTo>
                  <a:cubicBezTo>
                    <a:pt x="5884" y="383"/>
                    <a:pt x="6052" y="367"/>
                    <a:pt x="6221" y="363"/>
                  </a:cubicBezTo>
                  <a:cubicBezTo>
                    <a:pt x="6389" y="363"/>
                    <a:pt x="6557" y="387"/>
                    <a:pt x="6725" y="387"/>
                  </a:cubicBezTo>
                  <a:cubicBezTo>
                    <a:pt x="6893" y="383"/>
                    <a:pt x="7062" y="375"/>
                    <a:pt x="7230" y="371"/>
                  </a:cubicBezTo>
                  <a:cubicBezTo>
                    <a:pt x="7398" y="367"/>
                    <a:pt x="7566" y="346"/>
                    <a:pt x="7735" y="342"/>
                  </a:cubicBezTo>
                  <a:cubicBezTo>
                    <a:pt x="7903" y="334"/>
                    <a:pt x="8067" y="342"/>
                    <a:pt x="8231" y="330"/>
                  </a:cubicBezTo>
                  <a:cubicBezTo>
                    <a:pt x="8399" y="322"/>
                    <a:pt x="8564" y="305"/>
                    <a:pt x="8732" y="293"/>
                  </a:cubicBezTo>
                  <a:cubicBezTo>
                    <a:pt x="8896" y="285"/>
                    <a:pt x="9064" y="285"/>
                    <a:pt x="9228" y="273"/>
                  </a:cubicBezTo>
                  <a:cubicBezTo>
                    <a:pt x="9392" y="260"/>
                    <a:pt x="9557" y="207"/>
                    <a:pt x="9721" y="190"/>
                  </a:cubicBezTo>
                  <a:cubicBezTo>
                    <a:pt x="9747" y="188"/>
                    <a:pt x="9774" y="188"/>
                    <a:pt x="9801" y="188"/>
                  </a:cubicBezTo>
                  <a:cubicBezTo>
                    <a:pt x="9914" y="188"/>
                    <a:pt x="10028" y="202"/>
                    <a:pt x="10140" y="202"/>
                  </a:cubicBezTo>
                  <a:cubicBezTo>
                    <a:pt x="10168" y="202"/>
                    <a:pt x="10195" y="201"/>
                    <a:pt x="10221" y="199"/>
                  </a:cubicBezTo>
                  <a:cubicBezTo>
                    <a:pt x="10312" y="190"/>
                    <a:pt x="10348" y="84"/>
                    <a:pt x="10242" y="71"/>
                  </a:cubicBezTo>
                  <a:cubicBezTo>
                    <a:pt x="10057" y="53"/>
                    <a:pt x="9878" y="21"/>
                    <a:pt x="9694" y="21"/>
                  </a:cubicBezTo>
                  <a:cubicBezTo>
                    <a:pt x="9674" y="21"/>
                    <a:pt x="9654" y="21"/>
                    <a:pt x="9634" y="22"/>
                  </a:cubicBezTo>
                  <a:cubicBezTo>
                    <a:pt x="9433" y="30"/>
                    <a:pt x="9232" y="35"/>
                    <a:pt x="9027" y="47"/>
                  </a:cubicBezTo>
                  <a:cubicBezTo>
                    <a:pt x="8826" y="55"/>
                    <a:pt x="8625" y="71"/>
                    <a:pt x="8424" y="71"/>
                  </a:cubicBezTo>
                  <a:cubicBezTo>
                    <a:pt x="8223" y="76"/>
                    <a:pt x="8022" y="113"/>
                    <a:pt x="7821" y="113"/>
                  </a:cubicBezTo>
                  <a:cubicBezTo>
                    <a:pt x="7648" y="113"/>
                    <a:pt x="7480" y="67"/>
                    <a:pt x="7308" y="67"/>
                  </a:cubicBezTo>
                  <a:cubicBezTo>
                    <a:pt x="7136" y="67"/>
                    <a:pt x="6967" y="80"/>
                    <a:pt x="6795" y="80"/>
                  </a:cubicBezTo>
                  <a:cubicBezTo>
                    <a:pt x="6776" y="79"/>
                    <a:pt x="6757" y="79"/>
                    <a:pt x="6738" y="79"/>
                  </a:cubicBezTo>
                  <a:cubicBezTo>
                    <a:pt x="6585" y="79"/>
                    <a:pt x="6435" y="92"/>
                    <a:pt x="6282" y="92"/>
                  </a:cubicBezTo>
                  <a:lnTo>
                    <a:pt x="5769" y="88"/>
                  </a:lnTo>
                  <a:cubicBezTo>
                    <a:pt x="5597" y="88"/>
                    <a:pt x="5429" y="59"/>
                    <a:pt x="5256" y="59"/>
                  </a:cubicBezTo>
                  <a:cubicBezTo>
                    <a:pt x="5084" y="55"/>
                    <a:pt x="4924" y="51"/>
                    <a:pt x="4756" y="51"/>
                  </a:cubicBezTo>
                  <a:cubicBezTo>
                    <a:pt x="4732" y="50"/>
                    <a:pt x="4708" y="50"/>
                    <a:pt x="4684" y="50"/>
                  </a:cubicBezTo>
                  <a:cubicBezTo>
                    <a:pt x="4540" y="50"/>
                    <a:pt x="4399" y="59"/>
                    <a:pt x="4255" y="59"/>
                  </a:cubicBezTo>
                  <a:cubicBezTo>
                    <a:pt x="4240" y="59"/>
                    <a:pt x="4225" y="59"/>
                    <a:pt x="4209" y="59"/>
                  </a:cubicBezTo>
                  <a:cubicBezTo>
                    <a:pt x="4057" y="59"/>
                    <a:pt x="3907" y="76"/>
                    <a:pt x="3755" y="76"/>
                  </a:cubicBezTo>
                  <a:cubicBezTo>
                    <a:pt x="3586" y="76"/>
                    <a:pt x="3422" y="55"/>
                    <a:pt x="3254" y="51"/>
                  </a:cubicBezTo>
                  <a:cubicBezTo>
                    <a:pt x="3086" y="51"/>
                    <a:pt x="2922" y="59"/>
                    <a:pt x="2753" y="59"/>
                  </a:cubicBezTo>
                  <a:cubicBezTo>
                    <a:pt x="2585" y="55"/>
                    <a:pt x="2417" y="22"/>
                    <a:pt x="2249" y="14"/>
                  </a:cubicBezTo>
                  <a:cubicBezTo>
                    <a:pt x="2164" y="12"/>
                    <a:pt x="2080" y="12"/>
                    <a:pt x="1996" y="12"/>
                  </a:cubicBezTo>
                  <a:cubicBezTo>
                    <a:pt x="1911" y="12"/>
                    <a:pt x="1826" y="12"/>
                    <a:pt x="1740" y="10"/>
                  </a:cubicBezTo>
                  <a:cubicBezTo>
                    <a:pt x="1696" y="8"/>
                    <a:pt x="1652" y="7"/>
                    <a:pt x="1608" y="7"/>
                  </a:cubicBezTo>
                  <a:cubicBezTo>
                    <a:pt x="1509" y="7"/>
                    <a:pt x="1410" y="11"/>
                    <a:pt x="1311" y="11"/>
                  </a:cubicBezTo>
                  <a:cubicBezTo>
                    <a:pt x="1286" y="11"/>
                    <a:pt x="1260" y="11"/>
                    <a:pt x="1235" y="10"/>
                  </a:cubicBezTo>
                  <a:cubicBezTo>
                    <a:pt x="1099" y="7"/>
                    <a:pt x="963" y="1"/>
                    <a:pt x="825"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549400" y="574276"/>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e-IL" sz="4000" dirty="0">
                <a:ln>
                  <a:solidFill>
                    <a:schemeClr val="tx1">
                      <a:lumMod val="75000"/>
                      <a:lumOff val="25000"/>
                    </a:schemeClr>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מאפייני הספר:</a:t>
            </a:r>
            <a:endParaRPr sz="4000" dirty="0">
              <a:ln>
                <a:solidFill>
                  <a:schemeClr val="tx1">
                    <a:lumMod val="75000"/>
                    <a:lumOff val="25000"/>
                  </a:schemeClr>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endParaRPr>
          </a:p>
        </p:txBody>
      </p:sp>
      <p:sp>
        <p:nvSpPr>
          <p:cNvPr id="42" name="Google Shape;1403;p46">
            <a:extLst>
              <a:ext uri="{FF2B5EF4-FFF2-40B4-BE49-F238E27FC236}">
                <a16:creationId xmlns:a16="http://schemas.microsoft.com/office/drawing/2014/main" id="{D29866AD-CC0C-464C-9C39-A523A50C04E0}"/>
              </a:ext>
            </a:extLst>
          </p:cNvPr>
          <p:cNvSpPr/>
          <p:nvPr/>
        </p:nvSpPr>
        <p:spPr>
          <a:xfrm>
            <a:off x="5809413" y="1440115"/>
            <a:ext cx="2647118" cy="248502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rgbClr val="EFDAA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he-IL" dirty="0"/>
          </a:p>
          <a:p>
            <a:pPr marL="0" lvl="0" indent="0" algn="r" rtl="1">
              <a:spcBef>
                <a:spcPts val="0"/>
              </a:spcBef>
              <a:spcAft>
                <a:spcPts val="0"/>
              </a:spcAft>
              <a:buNone/>
            </a:pPr>
            <a:r>
              <a:rPr lang="en-US" dirty="0"/>
              <a:t>   </a:t>
            </a:r>
            <a:r>
              <a:rPr lang="he-IL" dirty="0"/>
              <a:t>       </a:t>
            </a:r>
            <a:r>
              <a:rPr lang="he-IL" sz="2800" dirty="0">
                <a:latin typeface="FbKapriza Bold" panose="02020603050405020304" pitchFamily="18" charset="-79"/>
                <a:cs typeface="FbKapriza Bold" panose="02020603050405020304" pitchFamily="18" charset="-79"/>
              </a:rPr>
              <a:t>תוכן:</a:t>
            </a:r>
          </a:p>
          <a:p>
            <a:pPr algn="ctr" rtl="1"/>
            <a:r>
              <a:rPr lang="he-IL" dirty="0">
                <a:latin typeface="FbKapriza Regular" panose="02020603050405020304" pitchFamily="18" charset="-79"/>
                <a:cs typeface="FbKapriza Regular" panose="02020603050405020304" pitchFamily="18" charset="-79"/>
              </a:rPr>
              <a:t>נושא מרכזי השזור בספרי עזרא ונחמיה ודברי הימים הוא</a:t>
            </a:r>
            <a:r>
              <a:rPr lang="he-IL" dirty="0">
                <a:solidFill>
                  <a:srgbClr val="0070C0"/>
                </a:solidFill>
                <a:latin typeface="FbKapriza Regular" panose="02020603050405020304" pitchFamily="18" charset="-79"/>
                <a:cs typeface="FbKapriza Regular" panose="02020603050405020304" pitchFamily="18" charset="-79"/>
              </a:rPr>
              <a:t> </a:t>
            </a:r>
            <a:r>
              <a:rPr lang="he-IL" sz="1800" dirty="0">
                <a:ln>
                  <a:solidFill>
                    <a:schemeClr val="tx1">
                      <a:lumMod val="95000"/>
                      <a:lumOff val="5000"/>
                    </a:schemeClr>
                  </a:solidFill>
                </a:ln>
                <a:solidFill>
                  <a:schemeClr val="bg2"/>
                </a:solidFill>
                <a:latin typeface="FbKapriza Regular" panose="02020603050405020304" pitchFamily="18" charset="-79"/>
                <a:cs typeface="FbKapriza Regular" panose="02020603050405020304" pitchFamily="18" charset="-79"/>
              </a:rPr>
              <a:t>המקדש</a:t>
            </a:r>
            <a:r>
              <a:rPr lang="he-IL" dirty="0">
                <a:solidFill>
                  <a:schemeClr val="bg2">
                    <a:lumMod val="40000"/>
                    <a:lumOff val="60000"/>
                  </a:schemeClr>
                </a:solidFill>
                <a:latin typeface="FbKapriza Regular" panose="02020603050405020304" pitchFamily="18" charset="-79"/>
                <a:cs typeface="FbKapriza Regular" panose="02020603050405020304" pitchFamily="18" charset="-79"/>
              </a:rPr>
              <a:t> </a:t>
            </a:r>
            <a:r>
              <a:rPr lang="he-IL" dirty="0">
                <a:latin typeface="FbKapriza Regular" panose="02020603050405020304" pitchFamily="18" charset="-79"/>
                <a:cs typeface="FbKapriza Regular" panose="02020603050405020304" pitchFamily="18" charset="-79"/>
              </a:rPr>
              <a:t>ואירועים סביבו, </a:t>
            </a:r>
          </a:p>
          <a:p>
            <a:pPr algn="ctr" rtl="1"/>
            <a:r>
              <a:rPr lang="he-IL" dirty="0">
                <a:latin typeface="FbKapriza Regular" panose="02020603050405020304" pitchFamily="18" charset="-79"/>
                <a:cs typeface="FbKapriza Regular" panose="02020603050405020304" pitchFamily="18" charset="-79"/>
              </a:rPr>
              <a:t>מה שמלמד על המרכזיות </a:t>
            </a:r>
          </a:p>
          <a:p>
            <a:pPr algn="ctr" rtl="1"/>
            <a:r>
              <a:rPr lang="he-IL" dirty="0">
                <a:latin typeface="FbKapriza Regular" panose="02020603050405020304" pitchFamily="18" charset="-79"/>
                <a:cs typeface="FbKapriza Regular" panose="02020603050405020304" pitchFamily="18" charset="-79"/>
              </a:rPr>
              <a:t>של עניין המקדש בימי שיבת ציון.</a:t>
            </a:r>
          </a:p>
          <a:p>
            <a:pPr marL="0" lvl="0" indent="0" algn="r" rtl="1">
              <a:spcBef>
                <a:spcPts val="0"/>
              </a:spcBef>
              <a:spcAft>
                <a:spcPts val="0"/>
              </a:spcAft>
              <a:buNone/>
            </a:pPr>
            <a:endParaRPr dirty="0">
              <a:latin typeface="FbKapriza Bold" panose="02020603050405020304" pitchFamily="18" charset="-79"/>
              <a:cs typeface="FbKapriza Bold" panose="02020603050405020304" pitchFamily="18" charset="-79"/>
            </a:endParaRPr>
          </a:p>
        </p:txBody>
      </p:sp>
      <p:sp>
        <p:nvSpPr>
          <p:cNvPr id="43" name="Google Shape;1403;p46">
            <a:extLst>
              <a:ext uri="{FF2B5EF4-FFF2-40B4-BE49-F238E27FC236}">
                <a16:creationId xmlns:a16="http://schemas.microsoft.com/office/drawing/2014/main" id="{40B1A2EB-87E8-4119-8A05-A4DE9DCD650D}"/>
              </a:ext>
            </a:extLst>
          </p:cNvPr>
          <p:cNvSpPr/>
          <p:nvPr/>
        </p:nvSpPr>
        <p:spPr>
          <a:xfrm>
            <a:off x="472108" y="1440115"/>
            <a:ext cx="2647118" cy="248502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rgbClr val="EFDAA3"/>
          </a:solidFill>
          <a:ln>
            <a:noFill/>
          </a:ln>
        </p:spPr>
        <p:txBody>
          <a:bodyPr spcFirstLastPara="1" wrap="square" lIns="91425" tIns="91425" rIns="91425" bIns="91425" anchor="t" anchorCtr="0">
            <a:noAutofit/>
          </a:bodyPr>
          <a:lstStyle/>
          <a:p>
            <a:pPr lvl="0" algn="r" rtl="1"/>
            <a:endParaRPr lang="he-IL" dirty="0">
              <a:latin typeface="FbKapriza Bold" panose="02020603050405020304" pitchFamily="18" charset="-79"/>
              <a:cs typeface="FbKapriza Bold" panose="02020603050405020304" pitchFamily="18" charset="-79"/>
            </a:endParaRPr>
          </a:p>
          <a:p>
            <a:pPr lvl="0" algn="r" rtl="1"/>
            <a:r>
              <a:rPr lang="he-IL" dirty="0">
                <a:latin typeface="FbKapriza Bold" panose="02020603050405020304" pitchFamily="18" charset="-79"/>
                <a:cs typeface="FbKapriza Bold" panose="02020603050405020304" pitchFamily="18" charset="-79"/>
              </a:rPr>
              <a:t>       </a:t>
            </a:r>
            <a:r>
              <a:rPr lang="he-IL" sz="2800" dirty="0">
                <a:latin typeface="FbKapriza Bold" panose="02020603050405020304" pitchFamily="18" charset="-79"/>
                <a:cs typeface="FbKapriza Bold" panose="02020603050405020304" pitchFamily="18" charset="-79"/>
              </a:rPr>
              <a:t>סגנון:</a:t>
            </a:r>
          </a:p>
          <a:p>
            <a:pPr algn="r" rtl="1"/>
            <a:r>
              <a:rPr lang="he-IL" dirty="0">
                <a:latin typeface="FbKapriza Regular" panose="02020603050405020304" pitchFamily="18" charset="-79"/>
                <a:cs typeface="FbKapriza Regular" panose="02020603050405020304" pitchFamily="18" charset="-79"/>
              </a:rPr>
              <a:t>אחד המאפיינים של דרך הכתיבה בספרי עזרא ו    </a:t>
            </a:r>
          </a:p>
          <a:p>
            <a:pPr algn="r" rtl="1"/>
            <a:r>
              <a:rPr lang="he-IL" dirty="0">
                <a:latin typeface="FbKapriza Regular" panose="02020603050405020304" pitchFamily="18" charset="-79"/>
                <a:cs typeface="FbKapriza Regular" panose="02020603050405020304" pitchFamily="18" charset="-79"/>
              </a:rPr>
              <a:t>  ונחמיה, כמו בספר דברי הימים, הן </a:t>
            </a:r>
            <a:r>
              <a:rPr lang="he-IL" sz="1800" dirty="0">
                <a:ln>
                  <a:solidFill>
                    <a:schemeClr val="tx1">
                      <a:lumMod val="95000"/>
                      <a:lumOff val="5000"/>
                    </a:schemeClr>
                  </a:solidFill>
                </a:ln>
                <a:solidFill>
                  <a:schemeClr val="bg2"/>
                </a:solidFill>
                <a:latin typeface="FbKapriza Regular" panose="02020603050405020304" pitchFamily="18" charset="-79"/>
                <a:cs typeface="FbKapriza Regular" panose="02020603050405020304" pitchFamily="18" charset="-79"/>
              </a:rPr>
              <a:t>רשימות. </a:t>
            </a:r>
          </a:p>
          <a:p>
            <a:pPr algn="r" rtl="1"/>
            <a:r>
              <a:rPr lang="he-IL" dirty="0">
                <a:latin typeface="FbKapriza Regular" panose="02020603050405020304" pitchFamily="18" charset="-79"/>
                <a:cs typeface="FbKapriza Regular" panose="02020603050405020304" pitchFamily="18" charset="-79"/>
              </a:rPr>
              <a:t>       בשלושת הספרים יש רשימות רבות ומסוגים</a:t>
            </a:r>
          </a:p>
          <a:p>
            <a:pPr algn="r" rtl="1"/>
            <a:r>
              <a:rPr lang="he-IL" dirty="0">
                <a:latin typeface="FbKapriza Regular" panose="02020603050405020304" pitchFamily="18" charset="-79"/>
                <a:cs typeface="FbKapriza Regular" panose="02020603050405020304" pitchFamily="18" charset="-79"/>
              </a:rPr>
              <a:t>           שונים :</a:t>
            </a:r>
          </a:p>
          <a:p>
            <a:pPr algn="r" rtl="1"/>
            <a:r>
              <a:rPr lang="he-IL" dirty="0">
                <a:latin typeface="FbKapriza Regular" panose="02020603050405020304" pitchFamily="18" charset="-79"/>
                <a:cs typeface="FbKapriza Regular" panose="02020603050405020304" pitchFamily="18" charset="-79"/>
              </a:rPr>
              <a:t>              רשימות יחוס, רשימות בעלי תפקידים,     </a:t>
            </a:r>
          </a:p>
          <a:p>
            <a:pPr algn="r" rtl="1"/>
            <a:r>
              <a:rPr lang="he-IL" dirty="0">
                <a:latin typeface="FbKapriza Regular" panose="02020603050405020304" pitchFamily="18" charset="-79"/>
                <a:cs typeface="FbKapriza Regular" panose="02020603050405020304" pitchFamily="18" charset="-79"/>
              </a:rPr>
              <a:t>                          רשימות חפצים ועוד...</a:t>
            </a:r>
          </a:p>
          <a:p>
            <a:pPr lvl="0" algn="r" rtl="1"/>
            <a:endParaRPr sz="2800" dirty="0">
              <a:latin typeface="FbKapriza Bold" panose="02020603050405020304" pitchFamily="18" charset="-79"/>
              <a:cs typeface="FbKapriza Bold" panose="02020603050405020304" pitchFamily="18" charset="-79"/>
            </a:endParaRPr>
          </a:p>
        </p:txBody>
      </p:sp>
      <p:sp>
        <p:nvSpPr>
          <p:cNvPr id="44" name="Google Shape;1403;p46">
            <a:extLst>
              <a:ext uri="{FF2B5EF4-FFF2-40B4-BE49-F238E27FC236}">
                <a16:creationId xmlns:a16="http://schemas.microsoft.com/office/drawing/2014/main" id="{AC2BDB35-5146-4381-9135-2293B6F03313}"/>
              </a:ext>
            </a:extLst>
          </p:cNvPr>
          <p:cNvSpPr/>
          <p:nvPr/>
        </p:nvSpPr>
        <p:spPr>
          <a:xfrm>
            <a:off x="3142620" y="1465246"/>
            <a:ext cx="2647118" cy="248502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rgbClr val="EFDAA3"/>
          </a:solidFill>
          <a:ln>
            <a:noFill/>
          </a:ln>
        </p:spPr>
        <p:txBody>
          <a:bodyPr spcFirstLastPara="1" wrap="square" lIns="91425" tIns="91425" rIns="91425" bIns="91425" anchor="t" anchorCtr="0">
            <a:noAutofit/>
          </a:bodyPr>
          <a:lstStyle/>
          <a:p>
            <a:pPr marL="0" lvl="0" indent="0" algn="r" rtl="1">
              <a:spcBef>
                <a:spcPts val="0"/>
              </a:spcBef>
              <a:spcAft>
                <a:spcPts val="0"/>
              </a:spcAft>
              <a:buNone/>
            </a:pPr>
            <a:endParaRPr lang="he-IL" dirty="0"/>
          </a:p>
          <a:p>
            <a:pPr marL="0" lvl="0" indent="0" algn="r" rtl="1">
              <a:spcBef>
                <a:spcPts val="0"/>
              </a:spcBef>
              <a:spcAft>
                <a:spcPts val="0"/>
              </a:spcAft>
              <a:buNone/>
            </a:pPr>
            <a:r>
              <a:rPr lang="he-IL" dirty="0"/>
              <a:t>      </a:t>
            </a:r>
            <a:r>
              <a:rPr lang="he-IL" sz="2800" dirty="0">
                <a:latin typeface="FbKapriza Bold" panose="02020603050405020304" pitchFamily="18" charset="-79"/>
                <a:cs typeface="FbKapriza Bold" panose="02020603050405020304" pitchFamily="18" charset="-79"/>
              </a:rPr>
              <a:t>שפה: </a:t>
            </a:r>
          </a:p>
          <a:p>
            <a:pPr algn="r" rtl="1"/>
            <a:r>
              <a:rPr lang="he-IL" dirty="0">
                <a:latin typeface="FbKapriza Regular" panose="02020603050405020304" pitchFamily="18" charset="-79"/>
                <a:cs typeface="FbKapriza Regular" panose="02020603050405020304" pitchFamily="18" charset="-79"/>
              </a:rPr>
              <a:t> מאפיין ייחודי לספר עזרא,   הדומה בכך לספר דניאל, </a:t>
            </a:r>
            <a:r>
              <a:rPr lang="he-IL" sz="1800" dirty="0">
                <a:ln>
                  <a:solidFill>
                    <a:schemeClr val="tx1">
                      <a:lumMod val="95000"/>
                      <a:lumOff val="5000"/>
                    </a:schemeClr>
                  </a:solidFill>
                </a:ln>
                <a:solidFill>
                  <a:schemeClr val="bg2"/>
                </a:solidFill>
                <a:latin typeface="FbKapriza Regular" panose="02020603050405020304" pitchFamily="18" charset="-79"/>
                <a:cs typeface="FbKapriza Regular" panose="02020603050405020304" pitchFamily="18" charset="-79"/>
              </a:rPr>
              <a:t>מעבר מעברית לארמית</a:t>
            </a:r>
            <a:r>
              <a:rPr lang="he-IL" dirty="0">
                <a:latin typeface="FbKapriza Regular" panose="02020603050405020304" pitchFamily="18" charset="-79"/>
                <a:cs typeface="FbKapriza Regular" panose="02020603050405020304" pitchFamily="18" charset="-79"/>
              </a:rPr>
              <a:t>. </a:t>
            </a:r>
          </a:p>
          <a:p>
            <a:pPr algn="r" rtl="1"/>
            <a:r>
              <a:rPr lang="he-IL" dirty="0">
                <a:latin typeface="FbKapriza Regular" panose="02020603050405020304" pitchFamily="18" charset="-79"/>
                <a:cs typeface="FbKapriza Regular" panose="02020603050405020304" pitchFamily="18" charset="-79"/>
              </a:rPr>
              <a:t>    הארמית של ספר עזרא נחשבת ארמית רשמית, </a:t>
            </a:r>
          </a:p>
          <a:p>
            <a:pPr algn="r" rtl="1"/>
            <a:r>
              <a:rPr lang="he-IL" dirty="0">
                <a:latin typeface="FbKapriza Regular" panose="02020603050405020304" pitchFamily="18" charset="-79"/>
                <a:cs typeface="FbKapriza Regular" panose="02020603050405020304" pitchFamily="18" charset="-79"/>
              </a:rPr>
              <a:t>      שכדוגמתה מוצאים במכתבים רשמיים של           </a:t>
            </a:r>
          </a:p>
          <a:p>
            <a:pPr algn="r" rtl="1"/>
            <a:r>
              <a:rPr lang="he-IL" dirty="0">
                <a:latin typeface="FbKapriza Regular" panose="02020603050405020304" pitchFamily="18" charset="-79"/>
                <a:cs typeface="FbKapriza Regular" panose="02020603050405020304" pitchFamily="18" charset="-79"/>
              </a:rPr>
              <a:t>             הממלכה הפרסית גם מחוץ למקרא.</a:t>
            </a:r>
          </a:p>
          <a:p>
            <a:pPr marL="0" lvl="0" indent="0" algn="r" rtl="1">
              <a:spcBef>
                <a:spcPts val="0"/>
              </a:spcBef>
              <a:spcAft>
                <a:spcPts val="0"/>
              </a:spcAft>
              <a:buNone/>
            </a:pPr>
            <a:endParaRPr sz="2800" dirty="0">
              <a:latin typeface="FbKapriza Bold" panose="02020603050405020304" pitchFamily="18" charset="-79"/>
              <a:cs typeface="FbKapriza Bold" panose="02020603050405020304" pitchFamily="18" charset="-79"/>
            </a:endParaRPr>
          </a:p>
        </p:txBody>
      </p:sp>
      <p:sp>
        <p:nvSpPr>
          <p:cNvPr id="45" name="Google Shape;1404;p46">
            <a:extLst>
              <a:ext uri="{FF2B5EF4-FFF2-40B4-BE49-F238E27FC236}">
                <a16:creationId xmlns:a16="http://schemas.microsoft.com/office/drawing/2014/main" id="{18433A96-B891-4CFB-AF47-10C3BAA9B862}"/>
              </a:ext>
            </a:extLst>
          </p:cNvPr>
          <p:cNvSpPr/>
          <p:nvPr/>
        </p:nvSpPr>
        <p:spPr>
          <a:xfrm>
            <a:off x="3129064" y="1520436"/>
            <a:ext cx="2607769" cy="235074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4;p46">
            <a:extLst>
              <a:ext uri="{FF2B5EF4-FFF2-40B4-BE49-F238E27FC236}">
                <a16:creationId xmlns:a16="http://schemas.microsoft.com/office/drawing/2014/main" id="{C32380C5-5C2B-4DBA-BD1E-C52DC58F7285}"/>
              </a:ext>
            </a:extLst>
          </p:cNvPr>
          <p:cNvSpPr/>
          <p:nvPr/>
        </p:nvSpPr>
        <p:spPr>
          <a:xfrm>
            <a:off x="448715" y="1507255"/>
            <a:ext cx="2607769" cy="235074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04;p46">
            <a:extLst>
              <a:ext uri="{FF2B5EF4-FFF2-40B4-BE49-F238E27FC236}">
                <a16:creationId xmlns:a16="http://schemas.microsoft.com/office/drawing/2014/main" id="{92BE6B87-812A-4E88-A03A-1C80BEA7E84C}"/>
              </a:ext>
            </a:extLst>
          </p:cNvPr>
          <p:cNvSpPr/>
          <p:nvPr/>
        </p:nvSpPr>
        <p:spPr>
          <a:xfrm>
            <a:off x="5829087" y="1520436"/>
            <a:ext cx="2607769" cy="235074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8;p33">
            <a:extLst>
              <a:ext uri="{FF2B5EF4-FFF2-40B4-BE49-F238E27FC236}">
                <a16:creationId xmlns:a16="http://schemas.microsoft.com/office/drawing/2014/main" id="{52D11A8F-CD79-43EB-9990-8B388A871E09}"/>
              </a:ext>
            </a:extLst>
          </p:cNvPr>
          <p:cNvSpPr txBox="1">
            <a:spLocks/>
          </p:cNvSpPr>
          <p:nvPr/>
        </p:nvSpPr>
        <p:spPr>
          <a:xfrm>
            <a:off x="7487594" y="994746"/>
            <a:ext cx="959100" cy="76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200"/>
              <a:buFont typeface="PT Serif"/>
              <a:buNone/>
              <a:defRPr sz="4200" b="1" i="0" u="none" strike="noStrike" cap="none">
                <a:solidFill>
                  <a:schemeClr val="dk2"/>
                </a:solidFill>
                <a:latin typeface="PT Serif"/>
                <a:ea typeface="PT Serif"/>
                <a:cs typeface="PT Serif"/>
                <a:sym typeface="PT Serif"/>
              </a:defRPr>
            </a:lvl1pPr>
            <a:lvl2pPr marR="0" lvl="1"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2pPr>
            <a:lvl3pPr marR="0" lvl="2"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3pPr>
            <a:lvl4pPr marR="0" lvl="3"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4pPr>
            <a:lvl5pPr marR="0" lvl="4"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5pPr>
            <a:lvl6pPr marR="0" lvl="5"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6pPr>
            <a:lvl7pPr marR="0" lvl="6"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7pPr>
            <a:lvl8pPr marR="0" lvl="7"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8pPr>
            <a:lvl9pPr marR="0" lvl="8" algn="ctr" rtl="0">
              <a:lnSpc>
                <a:spcPct val="100000"/>
              </a:lnSpc>
              <a:spcBef>
                <a:spcPts val="0"/>
              </a:spcBef>
              <a:spcAft>
                <a:spcPts val="0"/>
              </a:spcAft>
              <a:buClr>
                <a:schemeClr val="dk1"/>
              </a:buClr>
              <a:buSzPts val="4200"/>
              <a:buFont typeface="PT Serif"/>
              <a:buNone/>
              <a:defRPr sz="4200" b="1" i="0" u="none" strike="noStrike" cap="none">
                <a:solidFill>
                  <a:schemeClr val="dk1"/>
                </a:solidFill>
                <a:latin typeface="PT Serif"/>
                <a:ea typeface="PT Serif"/>
                <a:cs typeface="PT Serif"/>
                <a:sym typeface="PT Serif"/>
              </a:defRPr>
            </a:lvl9pPr>
          </a:lstStyle>
          <a:p>
            <a:r>
              <a:rPr lang="en" sz="4400" dirty="0">
                <a:latin typeface="FbBejerano Bold" panose="02020803050405020304" pitchFamily="18" charset="-79"/>
                <a:cs typeface="Organy" pitchFamily="2" charset="-79"/>
              </a:rPr>
              <a:t>1</a:t>
            </a:r>
            <a:endParaRPr lang="en" dirty="0">
              <a:latin typeface="FbBejerano Bold" panose="02020803050405020304" pitchFamily="18" charset="-79"/>
              <a:cs typeface="Organy" pitchFamily="2" charset="-79"/>
            </a:endParaRPr>
          </a:p>
        </p:txBody>
      </p:sp>
      <p:sp>
        <p:nvSpPr>
          <p:cNvPr id="49" name="Google Shape;386;p33">
            <a:extLst>
              <a:ext uri="{FF2B5EF4-FFF2-40B4-BE49-F238E27FC236}">
                <a16:creationId xmlns:a16="http://schemas.microsoft.com/office/drawing/2014/main" id="{14581644-BBAF-4A03-B3F4-A09C2E23731F}"/>
              </a:ext>
            </a:extLst>
          </p:cNvPr>
          <p:cNvSpPr/>
          <p:nvPr/>
        </p:nvSpPr>
        <p:spPr>
          <a:xfrm>
            <a:off x="4937356" y="1141855"/>
            <a:ext cx="730800" cy="73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2;p33">
            <a:extLst>
              <a:ext uri="{FF2B5EF4-FFF2-40B4-BE49-F238E27FC236}">
                <a16:creationId xmlns:a16="http://schemas.microsoft.com/office/drawing/2014/main" id="{7C8828C5-8D82-4997-9F11-52473F987D6D}"/>
              </a:ext>
            </a:extLst>
          </p:cNvPr>
          <p:cNvSpPr txBox="1">
            <a:spLocks/>
          </p:cNvSpPr>
          <p:nvPr/>
        </p:nvSpPr>
        <p:spPr>
          <a:xfrm>
            <a:off x="4938665" y="1011897"/>
            <a:ext cx="959100" cy="764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2"/>
              </a:buClr>
              <a:buSzPts val="4200"/>
            </a:pPr>
            <a:r>
              <a:rPr lang="en" sz="4400" b="1" dirty="0">
                <a:solidFill>
                  <a:schemeClr val="dk2"/>
                </a:solidFill>
                <a:latin typeface="FbBejerano Bold" panose="02020803050405020304" pitchFamily="18" charset="-79"/>
                <a:cs typeface="Organy" pitchFamily="2" charset="-79"/>
                <a:sym typeface="PT Serif"/>
              </a:rPr>
              <a:t>2</a:t>
            </a:r>
          </a:p>
        </p:txBody>
      </p:sp>
      <p:sp>
        <p:nvSpPr>
          <p:cNvPr id="4" name="מלבן 3">
            <a:extLst>
              <a:ext uri="{FF2B5EF4-FFF2-40B4-BE49-F238E27FC236}">
                <a16:creationId xmlns:a16="http://schemas.microsoft.com/office/drawing/2014/main" id="{CF2A6635-A0ED-42E4-92A8-3418B6F00325}"/>
              </a:ext>
            </a:extLst>
          </p:cNvPr>
          <p:cNvSpPr/>
          <p:nvPr/>
        </p:nvSpPr>
        <p:spPr>
          <a:xfrm>
            <a:off x="2488432" y="1051806"/>
            <a:ext cx="389850" cy="769441"/>
          </a:xfrm>
          <a:prstGeom prst="rect">
            <a:avLst/>
          </a:prstGeom>
        </p:spPr>
        <p:txBody>
          <a:bodyPr wrap="none">
            <a:spAutoFit/>
          </a:bodyPr>
          <a:lstStyle/>
          <a:p>
            <a:pPr algn="ctr">
              <a:buClr>
                <a:schemeClr val="dk2"/>
              </a:buClr>
              <a:buSzPts val="4200"/>
            </a:pPr>
            <a:r>
              <a:rPr lang="en" sz="4400" b="1" dirty="0">
                <a:solidFill>
                  <a:schemeClr val="dk2"/>
                </a:solidFill>
                <a:latin typeface="FbBejerano Bold" panose="02020803050405020304" pitchFamily="18" charset="-79"/>
                <a:cs typeface="Organy" pitchFamily="2" charset="-79"/>
              </a:rPr>
              <a:t>3</a:t>
            </a:r>
            <a:endParaRPr lang="he-IL" sz="4400" b="1" dirty="0">
              <a:solidFill>
                <a:schemeClr val="dk2"/>
              </a:solidFill>
              <a:latin typeface="FbBejerano Bold" panose="02020803050405020304" pitchFamily="18" charset="-79"/>
              <a:cs typeface="Organy" pitchFamily="2" charset="-79"/>
            </a:endParaRPr>
          </a:p>
        </p:txBody>
      </p:sp>
      <p:sp>
        <p:nvSpPr>
          <p:cNvPr id="52" name="Google Shape;370;p31">
            <a:extLst>
              <a:ext uri="{FF2B5EF4-FFF2-40B4-BE49-F238E27FC236}">
                <a16:creationId xmlns:a16="http://schemas.microsoft.com/office/drawing/2014/main" id="{F4C4A9C1-513B-4116-8B90-09105152ABE6}"/>
              </a:ext>
            </a:extLst>
          </p:cNvPr>
          <p:cNvSpPr/>
          <p:nvPr/>
        </p:nvSpPr>
        <p:spPr>
          <a:xfrm>
            <a:off x="0" y="4001979"/>
            <a:ext cx="2728643" cy="1134490"/>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203" name="Google Shape;346;p31">
            <a:extLst>
              <a:ext uri="{FF2B5EF4-FFF2-40B4-BE49-F238E27FC236}">
                <a16:creationId xmlns:a16="http://schemas.microsoft.com/office/drawing/2014/main" id="{ECA3AFEE-B4CA-4E76-ADE6-3DFFDA85E72C}"/>
              </a:ext>
            </a:extLst>
          </p:cNvPr>
          <p:cNvSpPr/>
          <p:nvPr/>
        </p:nvSpPr>
        <p:spPr>
          <a:xfrm>
            <a:off x="3183714" y="1141856"/>
            <a:ext cx="2714051" cy="76504"/>
          </a:xfrm>
          <a:custGeom>
            <a:avLst/>
            <a:gdLst/>
            <a:ahLst/>
            <a:cxnLst/>
            <a:rect l="l" t="t" r="r" b="b"/>
            <a:pathLst>
              <a:path w="137199" h="1426" extrusionOk="0">
                <a:moveTo>
                  <a:pt x="12716" y="0"/>
                </a:moveTo>
                <a:cubicBezTo>
                  <a:pt x="1" y="0"/>
                  <a:pt x="1" y="1426"/>
                  <a:pt x="12716" y="1426"/>
                </a:cubicBezTo>
                <a:cubicBezTo>
                  <a:pt x="13005" y="1426"/>
                  <a:pt x="13301" y="1425"/>
                  <a:pt x="13603" y="1424"/>
                </a:cubicBezTo>
                <a:cubicBezTo>
                  <a:pt x="54189" y="1285"/>
                  <a:pt x="94810" y="1008"/>
                  <a:pt x="135396" y="800"/>
                </a:cubicBezTo>
                <a:cubicBezTo>
                  <a:pt x="137198" y="800"/>
                  <a:pt x="137198" y="627"/>
                  <a:pt x="135396" y="627"/>
                </a:cubicBezTo>
                <a:cubicBezTo>
                  <a:pt x="94810" y="419"/>
                  <a:pt x="54189" y="141"/>
                  <a:pt x="13603" y="3"/>
                </a:cubicBezTo>
                <a:cubicBezTo>
                  <a:pt x="13301" y="1"/>
                  <a:pt x="13005" y="0"/>
                  <a:pt x="12716" y="0"/>
                </a:cubicBezTo>
                <a:close/>
              </a:path>
            </a:pathLst>
          </a:custGeom>
          <a:solidFill>
            <a:schemeClr val="accent1">
              <a:lumMod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1"/>
          <p:cNvSpPr txBox="1">
            <a:spLocks noGrp="1"/>
          </p:cNvSpPr>
          <p:nvPr>
            <p:ph type="title"/>
          </p:nvPr>
        </p:nvSpPr>
        <p:spPr>
          <a:xfrm>
            <a:off x="1105468" y="3684896"/>
            <a:ext cx="6359857" cy="978220"/>
          </a:xfrm>
          <a:custGeom>
            <a:avLst/>
            <a:gdLst>
              <a:gd name="connsiteX0" fmla="*/ 0 w 6359857"/>
              <a:gd name="connsiteY0" fmla="*/ 0 h 978220"/>
              <a:gd name="connsiteX1" fmla="*/ 6359857 w 6359857"/>
              <a:gd name="connsiteY1" fmla="*/ 0 h 978220"/>
              <a:gd name="connsiteX2" fmla="*/ 6359857 w 6359857"/>
              <a:gd name="connsiteY2" fmla="*/ 978220 h 978220"/>
              <a:gd name="connsiteX3" fmla="*/ 0 w 6359857"/>
              <a:gd name="connsiteY3" fmla="*/ 978220 h 978220"/>
              <a:gd name="connsiteX4" fmla="*/ 0 w 6359857"/>
              <a:gd name="connsiteY4" fmla="*/ 0 h 97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9857" h="978220" fill="none" extrusionOk="0">
                <a:moveTo>
                  <a:pt x="0" y="0"/>
                </a:moveTo>
                <a:cubicBezTo>
                  <a:pt x="941217" y="-14931"/>
                  <a:pt x="4041127" y="31643"/>
                  <a:pt x="6359857" y="0"/>
                </a:cubicBezTo>
                <a:cubicBezTo>
                  <a:pt x="6361064" y="138145"/>
                  <a:pt x="6315026" y="691696"/>
                  <a:pt x="6359857" y="978220"/>
                </a:cubicBezTo>
                <a:cubicBezTo>
                  <a:pt x="4060098" y="916166"/>
                  <a:pt x="1852433" y="924517"/>
                  <a:pt x="0" y="978220"/>
                </a:cubicBezTo>
                <a:cubicBezTo>
                  <a:pt x="14332" y="578507"/>
                  <a:pt x="79006" y="117566"/>
                  <a:pt x="0" y="0"/>
                </a:cubicBezTo>
                <a:close/>
              </a:path>
              <a:path w="6359857" h="978220" stroke="0" extrusionOk="0">
                <a:moveTo>
                  <a:pt x="0" y="0"/>
                </a:moveTo>
                <a:cubicBezTo>
                  <a:pt x="1912533" y="-5264"/>
                  <a:pt x="3729408" y="84467"/>
                  <a:pt x="6359857" y="0"/>
                </a:cubicBezTo>
                <a:cubicBezTo>
                  <a:pt x="6304034" y="226912"/>
                  <a:pt x="6277446" y="631860"/>
                  <a:pt x="6359857" y="978220"/>
                </a:cubicBezTo>
                <a:cubicBezTo>
                  <a:pt x="3957907" y="1084540"/>
                  <a:pt x="767409" y="970571"/>
                  <a:pt x="0" y="978220"/>
                </a:cubicBezTo>
                <a:cubicBezTo>
                  <a:pt x="-12764" y="740963"/>
                  <a:pt x="55464" y="168130"/>
                  <a:pt x="0" y="0"/>
                </a:cubicBezTo>
                <a:close/>
              </a:path>
            </a:pathLst>
          </a:custGeom>
          <a:ln>
            <a:solidFill>
              <a:schemeClr val="tx1">
                <a:lumMod val="65000"/>
                <a:lumOff val="35000"/>
              </a:schemeClr>
            </a:solidFill>
            <a:extLst>
              <a:ext uri="{C807C97D-BFC1-408E-A445-0C87EB9F89A2}">
                <ask:lineSketchStyleProps xmlns:ask="http://schemas.microsoft.com/office/drawing/2018/sketchyshapes" xmlns="" sd="2650216993">
                  <a:prstGeom prst="rect">
                    <a:avLst/>
                  </a:prstGeom>
                  <ask:type>
                    <ask:lineSketchCurved/>
                  </ask:type>
                </ask:lineSketchStyleProps>
              </a:ext>
            </a:extLst>
          </a:ln>
        </p:spPr>
        <p:txBody>
          <a:bodyPr spcFirstLastPara="1" wrap="square" lIns="91425" tIns="91425" rIns="91425" bIns="91425" anchor="ctr" anchorCtr="0">
            <a:noAutofit/>
          </a:bodyPr>
          <a:lstStyle/>
          <a:p>
            <a:r>
              <a:rPr lang="he-IL" b="0" dirty="0">
                <a:ln w="0">
                  <a:solidFill>
                    <a:schemeClr val="tx1">
                      <a:lumMod val="95000"/>
                      <a:lumOff val="5000"/>
                    </a:schemeClr>
                  </a:solidFill>
                </a:ln>
                <a:solidFill>
                  <a:schemeClr val="bg2"/>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זמן ספרי עזרא ונחמיה </a:t>
            </a:r>
            <a:r>
              <a:rPr lang="he-IL"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 ימי שלטון כורש, </a:t>
            </a:r>
            <a:r>
              <a:rPr lang="he-IL" b="0" dirty="0" err="1">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דרייווש</a:t>
            </a:r>
            <a:r>
              <a:rPr lang="he-IL"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 הראשון, אחשוורוש (בנו) </a:t>
            </a:r>
            <a:r>
              <a:rPr lang="he-IL" b="0" dirty="0" err="1">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וארתחשסתא</a:t>
            </a:r>
            <a:r>
              <a:rPr lang="he-IL"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 הראשון (בן אחשוורוש).</a:t>
            </a:r>
            <a:r>
              <a:rPr lang="en-US"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
            </a:r>
            <a:br>
              <a:rPr lang="en-US"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br>
            <a:r>
              <a:rPr lang="he-IL"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מתוך הספרים הללו אנו לומדים על מהלך ליכודה של ההתיישבות החדשה במדינת יהודה (לאחר גלות בבל) והתפתחותה של ירושלים ומקדשה.</a:t>
            </a:r>
            <a:r>
              <a:rPr lang="en-US"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
            </a:r>
            <a:br>
              <a:rPr lang="en-US"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br>
            <a:r>
              <a:rPr lang="en"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rPr>
              <a:t>—</a:t>
            </a:r>
            <a:endParaRPr b="0" dirty="0">
              <a:ln w="0"/>
              <a:solidFill>
                <a:schemeClr val="tx1"/>
              </a:solidFill>
              <a:effectLst>
                <a:outerShdw blurRad="38100" dist="19050" dir="2700000" algn="tl" rotWithShape="0">
                  <a:schemeClr val="dk1">
                    <a:alpha val="40000"/>
                  </a:schemeClr>
                </a:outerShdw>
              </a:effectLst>
              <a:latin typeface="FbKapriza Bold" panose="02020603050405020304" pitchFamily="18" charset="-79"/>
              <a:cs typeface="FbKapriza Bold" panose="02020603050405020304" pitchFamily="18" charset="-79"/>
            </a:endParaRPr>
          </a:p>
        </p:txBody>
      </p:sp>
      <p:sp>
        <p:nvSpPr>
          <p:cNvPr id="369" name="Google Shape;369;p31"/>
          <p:cNvSpPr txBox="1">
            <a:spLocks noGrp="1"/>
          </p:cNvSpPr>
          <p:nvPr>
            <p:ph type="subTitle" idx="1"/>
          </p:nvPr>
        </p:nvSpPr>
        <p:spPr>
          <a:xfrm>
            <a:off x="1337485" y="460893"/>
            <a:ext cx="6346200" cy="781053"/>
          </a:xfrm>
          <a:prstGeom prst="rect">
            <a:avLst/>
          </a:prstGeom>
        </p:spPr>
        <p:txBody>
          <a:bodyPr spcFirstLastPara="1" wrap="square" lIns="91425" tIns="91425" rIns="91425" bIns="91425" anchor="t" anchorCtr="0">
            <a:noAutofit/>
          </a:bodyPr>
          <a:lstStyle/>
          <a:p>
            <a:pPr marL="0" lvl="0" indent="0"/>
            <a:r>
              <a:rPr lang="he-IL" sz="3200" dirty="0">
                <a:ln>
                  <a:solidFill>
                    <a:schemeClr val="tx1">
                      <a:lumMod val="75000"/>
                      <a:lumOff val="25000"/>
                    </a:schemeClr>
                  </a:solidFill>
                </a:ln>
                <a:solidFill>
                  <a:schemeClr val="bg2"/>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סרגל </a:t>
            </a:r>
            <a:r>
              <a:rPr lang="he-IL" sz="3200" dirty="0" err="1">
                <a:ln>
                  <a:solidFill>
                    <a:schemeClr val="tx1">
                      <a:lumMod val="75000"/>
                      <a:lumOff val="25000"/>
                    </a:schemeClr>
                  </a:solidFill>
                </a:ln>
                <a:solidFill>
                  <a:schemeClr val="bg2"/>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ארועים</a:t>
            </a:r>
            <a:r>
              <a:rPr lang="he-IL" sz="3200" dirty="0">
                <a:ln>
                  <a:solidFill>
                    <a:schemeClr val="tx1">
                      <a:lumMod val="75000"/>
                      <a:lumOff val="25000"/>
                    </a:schemeClr>
                  </a:solidFill>
                </a:ln>
                <a:solidFill>
                  <a:schemeClr val="bg2"/>
                </a:solidFill>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 ספרי עזרא ונחמיה:</a:t>
            </a:r>
            <a:endParaRPr sz="3200" dirty="0">
              <a:solidFill>
                <a:schemeClr val="bg2"/>
              </a:solidFill>
            </a:endParaRPr>
          </a:p>
        </p:txBody>
      </p:sp>
      <p:sp>
        <p:nvSpPr>
          <p:cNvPr id="370" name="Google Shape;370;p31"/>
          <p:cNvSpPr/>
          <p:nvPr/>
        </p:nvSpPr>
        <p:spPr>
          <a:xfrm>
            <a:off x="-5057820" y="3569735"/>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pic>
        <p:nvPicPr>
          <p:cNvPr id="5" name="Picture 3">
            <a:extLst>
              <a:ext uri="{FF2B5EF4-FFF2-40B4-BE49-F238E27FC236}">
                <a16:creationId xmlns:a16="http://schemas.microsoft.com/office/drawing/2014/main" id="{F7264985-9596-4DB6-8478-8190CC696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49"/>
          <a:stretch/>
        </p:blipFill>
        <p:spPr bwMode="auto">
          <a:xfrm>
            <a:off x="859257" y="1241946"/>
            <a:ext cx="7374499" cy="22201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oogle Shape;1029;p36">
            <a:extLst>
              <a:ext uri="{FF2B5EF4-FFF2-40B4-BE49-F238E27FC236}">
                <a16:creationId xmlns:a16="http://schemas.microsoft.com/office/drawing/2014/main" id="{1255F10B-7EE3-4039-A495-CBA580FAAE05}"/>
              </a:ext>
            </a:extLst>
          </p:cNvPr>
          <p:cNvGrpSpPr/>
          <p:nvPr/>
        </p:nvGrpSpPr>
        <p:grpSpPr>
          <a:xfrm>
            <a:off x="6312090" y="2722728"/>
            <a:ext cx="240070" cy="228830"/>
            <a:chOff x="-51708850" y="2305750"/>
            <a:chExt cx="278050" cy="318225"/>
          </a:xfrm>
        </p:grpSpPr>
        <p:sp>
          <p:nvSpPr>
            <p:cNvPr id="9" name="Google Shape;1030;p36">
              <a:extLst>
                <a:ext uri="{FF2B5EF4-FFF2-40B4-BE49-F238E27FC236}">
                  <a16:creationId xmlns:a16="http://schemas.microsoft.com/office/drawing/2014/main" id="{58D7A65F-E9F7-405A-AEA0-04816473B88D}"/>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1;p36">
              <a:extLst>
                <a:ext uri="{FF2B5EF4-FFF2-40B4-BE49-F238E27FC236}">
                  <a16:creationId xmlns:a16="http://schemas.microsoft.com/office/drawing/2014/main" id="{867D7EE4-A9AF-4C3B-980F-266F6FEC2543}"/>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2;p36">
              <a:extLst>
                <a:ext uri="{FF2B5EF4-FFF2-40B4-BE49-F238E27FC236}">
                  <a16:creationId xmlns:a16="http://schemas.microsoft.com/office/drawing/2014/main" id="{7865AB47-3EF5-47B6-A967-3971A533201F}"/>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29;p36">
            <a:extLst>
              <a:ext uri="{FF2B5EF4-FFF2-40B4-BE49-F238E27FC236}">
                <a16:creationId xmlns:a16="http://schemas.microsoft.com/office/drawing/2014/main" id="{2B89BEAE-2015-4194-BF0B-D742DBC4FCDE}"/>
              </a:ext>
            </a:extLst>
          </p:cNvPr>
          <p:cNvGrpSpPr/>
          <p:nvPr/>
        </p:nvGrpSpPr>
        <p:grpSpPr>
          <a:xfrm>
            <a:off x="4451964" y="2722728"/>
            <a:ext cx="240070" cy="228830"/>
            <a:chOff x="-51708850" y="2305750"/>
            <a:chExt cx="278050" cy="318225"/>
          </a:xfrm>
        </p:grpSpPr>
        <p:sp>
          <p:nvSpPr>
            <p:cNvPr id="13" name="Google Shape;1030;p36">
              <a:extLst>
                <a:ext uri="{FF2B5EF4-FFF2-40B4-BE49-F238E27FC236}">
                  <a16:creationId xmlns:a16="http://schemas.microsoft.com/office/drawing/2014/main" id="{1DD47F82-C0C5-4550-B655-578900F00DE6}"/>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1;p36">
              <a:extLst>
                <a:ext uri="{FF2B5EF4-FFF2-40B4-BE49-F238E27FC236}">
                  <a16:creationId xmlns:a16="http://schemas.microsoft.com/office/drawing/2014/main" id="{79CE01A5-0249-4F1F-85DE-0DC943E3FAE9}"/>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2;p36">
              <a:extLst>
                <a:ext uri="{FF2B5EF4-FFF2-40B4-BE49-F238E27FC236}">
                  <a16:creationId xmlns:a16="http://schemas.microsoft.com/office/drawing/2014/main" id="{ED7C1F5A-3999-47A0-A264-4924B0C9AED7}"/>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029;p36">
            <a:extLst>
              <a:ext uri="{FF2B5EF4-FFF2-40B4-BE49-F238E27FC236}">
                <a16:creationId xmlns:a16="http://schemas.microsoft.com/office/drawing/2014/main" id="{68551A9B-C67A-43F2-8B16-AF267556A824}"/>
              </a:ext>
            </a:extLst>
          </p:cNvPr>
          <p:cNvGrpSpPr/>
          <p:nvPr/>
        </p:nvGrpSpPr>
        <p:grpSpPr>
          <a:xfrm>
            <a:off x="2711876" y="2728975"/>
            <a:ext cx="240070" cy="228830"/>
            <a:chOff x="-51708850" y="2305750"/>
            <a:chExt cx="278050" cy="318225"/>
          </a:xfrm>
        </p:grpSpPr>
        <p:sp>
          <p:nvSpPr>
            <p:cNvPr id="17" name="Google Shape;1030;p36">
              <a:extLst>
                <a:ext uri="{FF2B5EF4-FFF2-40B4-BE49-F238E27FC236}">
                  <a16:creationId xmlns:a16="http://schemas.microsoft.com/office/drawing/2014/main" id="{1664B772-B104-4D17-A949-8327DEC65378}"/>
                </a:ext>
              </a:extLst>
            </p:cNvPr>
            <p:cNvSpPr/>
            <p:nvPr/>
          </p:nvSpPr>
          <p:spPr>
            <a:xfrm>
              <a:off x="-51617475" y="2455400"/>
              <a:ext cx="18125" cy="18150"/>
            </a:xfrm>
            <a:custGeom>
              <a:avLst/>
              <a:gdLst/>
              <a:ahLst/>
              <a:cxnLst/>
              <a:rect l="l" t="t" r="r" b="b"/>
              <a:pathLst>
                <a:path w="725" h="726" extrusionOk="0">
                  <a:moveTo>
                    <a:pt x="378" y="1"/>
                  </a:moveTo>
                  <a:cubicBezTo>
                    <a:pt x="189" y="1"/>
                    <a:pt x="0" y="158"/>
                    <a:pt x="0" y="347"/>
                  </a:cubicBezTo>
                  <a:cubicBezTo>
                    <a:pt x="0" y="536"/>
                    <a:pt x="189" y="725"/>
                    <a:pt x="378" y="725"/>
                  </a:cubicBezTo>
                  <a:cubicBezTo>
                    <a:pt x="568" y="725"/>
                    <a:pt x="725" y="536"/>
                    <a:pt x="725" y="347"/>
                  </a:cubicBezTo>
                  <a:cubicBezTo>
                    <a:pt x="725" y="158"/>
                    <a:pt x="56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1;p36">
              <a:extLst>
                <a:ext uri="{FF2B5EF4-FFF2-40B4-BE49-F238E27FC236}">
                  <a16:creationId xmlns:a16="http://schemas.microsoft.com/office/drawing/2014/main" id="{61145B53-A004-4F5F-A097-D57456A9844B}"/>
                </a:ext>
              </a:extLst>
            </p:cNvPr>
            <p:cNvSpPr/>
            <p:nvPr/>
          </p:nvSpPr>
          <p:spPr>
            <a:xfrm>
              <a:off x="-51541875" y="2455400"/>
              <a:ext cx="17350" cy="18150"/>
            </a:xfrm>
            <a:custGeom>
              <a:avLst/>
              <a:gdLst/>
              <a:ahLst/>
              <a:cxnLst/>
              <a:rect l="l" t="t" r="r" b="b"/>
              <a:pathLst>
                <a:path w="694" h="726" extrusionOk="0">
                  <a:moveTo>
                    <a:pt x="347" y="1"/>
                  </a:moveTo>
                  <a:cubicBezTo>
                    <a:pt x="158" y="1"/>
                    <a:pt x="1" y="158"/>
                    <a:pt x="1" y="347"/>
                  </a:cubicBezTo>
                  <a:cubicBezTo>
                    <a:pt x="1" y="536"/>
                    <a:pt x="158" y="725"/>
                    <a:pt x="347" y="725"/>
                  </a:cubicBezTo>
                  <a:cubicBezTo>
                    <a:pt x="536" y="725"/>
                    <a:pt x="694" y="536"/>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p36">
              <a:extLst>
                <a:ext uri="{FF2B5EF4-FFF2-40B4-BE49-F238E27FC236}">
                  <a16:creationId xmlns:a16="http://schemas.microsoft.com/office/drawing/2014/main" id="{45438806-1074-41B8-B6E4-980D8B3DF83C}"/>
                </a:ext>
              </a:extLst>
            </p:cNvPr>
            <p:cNvSpPr/>
            <p:nvPr/>
          </p:nvSpPr>
          <p:spPr>
            <a:xfrm>
              <a:off x="-51708850" y="2305750"/>
              <a:ext cx="278050" cy="318225"/>
            </a:xfrm>
            <a:custGeom>
              <a:avLst/>
              <a:gdLst/>
              <a:ahLst/>
              <a:cxnLst/>
              <a:rect l="l" t="t" r="r" b="b"/>
              <a:pathLst>
                <a:path w="11122" h="12729" extrusionOk="0">
                  <a:moveTo>
                    <a:pt x="1765" y="725"/>
                  </a:moveTo>
                  <a:cubicBezTo>
                    <a:pt x="1986" y="725"/>
                    <a:pt x="2143" y="883"/>
                    <a:pt x="2143" y="1072"/>
                  </a:cubicBezTo>
                  <a:cubicBezTo>
                    <a:pt x="2143" y="1261"/>
                    <a:pt x="1986" y="1419"/>
                    <a:pt x="1765" y="1419"/>
                  </a:cubicBezTo>
                  <a:cubicBezTo>
                    <a:pt x="1576" y="1419"/>
                    <a:pt x="1419" y="1261"/>
                    <a:pt x="1419" y="1072"/>
                  </a:cubicBezTo>
                  <a:cubicBezTo>
                    <a:pt x="1419" y="915"/>
                    <a:pt x="1576" y="725"/>
                    <a:pt x="1765" y="725"/>
                  </a:cubicBezTo>
                  <a:close/>
                  <a:moveTo>
                    <a:pt x="5514" y="725"/>
                  </a:moveTo>
                  <a:cubicBezTo>
                    <a:pt x="5703" y="725"/>
                    <a:pt x="5861" y="883"/>
                    <a:pt x="5861" y="1072"/>
                  </a:cubicBezTo>
                  <a:cubicBezTo>
                    <a:pt x="5861" y="1261"/>
                    <a:pt x="5703" y="1419"/>
                    <a:pt x="5514" y="1419"/>
                  </a:cubicBezTo>
                  <a:cubicBezTo>
                    <a:pt x="5325" y="1419"/>
                    <a:pt x="5168" y="1261"/>
                    <a:pt x="5168" y="1072"/>
                  </a:cubicBezTo>
                  <a:cubicBezTo>
                    <a:pt x="5136" y="915"/>
                    <a:pt x="5294" y="725"/>
                    <a:pt x="5514" y="725"/>
                  </a:cubicBezTo>
                  <a:close/>
                  <a:moveTo>
                    <a:pt x="9232" y="725"/>
                  </a:moveTo>
                  <a:cubicBezTo>
                    <a:pt x="9421" y="725"/>
                    <a:pt x="9578" y="883"/>
                    <a:pt x="9578" y="1072"/>
                  </a:cubicBezTo>
                  <a:cubicBezTo>
                    <a:pt x="9578" y="1261"/>
                    <a:pt x="9421" y="1419"/>
                    <a:pt x="9232" y="1419"/>
                  </a:cubicBezTo>
                  <a:cubicBezTo>
                    <a:pt x="9011" y="1419"/>
                    <a:pt x="8885" y="1261"/>
                    <a:pt x="8885" y="1072"/>
                  </a:cubicBezTo>
                  <a:cubicBezTo>
                    <a:pt x="8854" y="915"/>
                    <a:pt x="9011" y="725"/>
                    <a:pt x="9232" y="725"/>
                  </a:cubicBezTo>
                  <a:close/>
                  <a:moveTo>
                    <a:pt x="5483" y="3277"/>
                  </a:moveTo>
                  <a:lnTo>
                    <a:pt x="5987" y="3781"/>
                  </a:lnTo>
                  <a:lnTo>
                    <a:pt x="5483" y="4286"/>
                  </a:lnTo>
                  <a:lnTo>
                    <a:pt x="4979" y="3781"/>
                  </a:lnTo>
                  <a:lnTo>
                    <a:pt x="5483" y="3277"/>
                  </a:lnTo>
                  <a:close/>
                  <a:moveTo>
                    <a:pt x="8602" y="2049"/>
                  </a:moveTo>
                  <a:lnTo>
                    <a:pt x="8822" y="2175"/>
                  </a:lnTo>
                  <a:lnTo>
                    <a:pt x="8822" y="4443"/>
                  </a:lnTo>
                  <a:lnTo>
                    <a:pt x="6396" y="4443"/>
                  </a:lnTo>
                  <a:lnTo>
                    <a:pt x="6837" y="4034"/>
                  </a:lnTo>
                  <a:cubicBezTo>
                    <a:pt x="6995" y="3876"/>
                    <a:pt x="6995" y="3624"/>
                    <a:pt x="6837" y="3498"/>
                  </a:cubicBezTo>
                  <a:lnTo>
                    <a:pt x="5766" y="2458"/>
                  </a:lnTo>
                  <a:cubicBezTo>
                    <a:pt x="5687" y="2380"/>
                    <a:pt x="5585" y="2340"/>
                    <a:pt x="5491" y="2340"/>
                  </a:cubicBezTo>
                  <a:cubicBezTo>
                    <a:pt x="5396" y="2340"/>
                    <a:pt x="5309" y="2380"/>
                    <a:pt x="5262" y="2458"/>
                  </a:cubicBezTo>
                  <a:lnTo>
                    <a:pt x="4191" y="3498"/>
                  </a:lnTo>
                  <a:cubicBezTo>
                    <a:pt x="4033" y="3655"/>
                    <a:pt x="4033" y="3907"/>
                    <a:pt x="4191" y="4034"/>
                  </a:cubicBezTo>
                  <a:lnTo>
                    <a:pt x="4632" y="4443"/>
                  </a:lnTo>
                  <a:lnTo>
                    <a:pt x="2175" y="4443"/>
                  </a:lnTo>
                  <a:lnTo>
                    <a:pt x="2175" y="2175"/>
                  </a:lnTo>
                  <a:lnTo>
                    <a:pt x="2427" y="2049"/>
                  </a:lnTo>
                  <a:lnTo>
                    <a:pt x="3435" y="2868"/>
                  </a:lnTo>
                  <a:cubicBezTo>
                    <a:pt x="3498" y="2931"/>
                    <a:pt x="3577" y="2962"/>
                    <a:pt x="3655" y="2962"/>
                  </a:cubicBezTo>
                  <a:cubicBezTo>
                    <a:pt x="3734" y="2962"/>
                    <a:pt x="3813" y="2931"/>
                    <a:pt x="3876" y="2868"/>
                  </a:cubicBezTo>
                  <a:lnTo>
                    <a:pt x="4884" y="2049"/>
                  </a:lnTo>
                  <a:cubicBezTo>
                    <a:pt x="5042" y="2175"/>
                    <a:pt x="5231" y="2206"/>
                    <a:pt x="5483" y="2206"/>
                  </a:cubicBezTo>
                  <a:cubicBezTo>
                    <a:pt x="5672" y="2206"/>
                    <a:pt x="5924" y="2143"/>
                    <a:pt x="6081" y="2049"/>
                  </a:cubicBezTo>
                  <a:lnTo>
                    <a:pt x="7089" y="2868"/>
                  </a:lnTo>
                  <a:cubicBezTo>
                    <a:pt x="7152" y="2931"/>
                    <a:pt x="7231" y="2962"/>
                    <a:pt x="7314" y="2962"/>
                  </a:cubicBezTo>
                  <a:cubicBezTo>
                    <a:pt x="7397" y="2962"/>
                    <a:pt x="7483" y="2931"/>
                    <a:pt x="7562" y="2868"/>
                  </a:cubicBezTo>
                  <a:lnTo>
                    <a:pt x="8602" y="2049"/>
                  </a:lnTo>
                  <a:close/>
                  <a:moveTo>
                    <a:pt x="1419" y="5199"/>
                  </a:moveTo>
                  <a:lnTo>
                    <a:pt x="1419" y="6711"/>
                  </a:lnTo>
                  <a:cubicBezTo>
                    <a:pt x="977" y="6711"/>
                    <a:pt x="662" y="6396"/>
                    <a:pt x="662" y="5955"/>
                  </a:cubicBezTo>
                  <a:cubicBezTo>
                    <a:pt x="662" y="5546"/>
                    <a:pt x="1041" y="5199"/>
                    <a:pt x="1419" y="5199"/>
                  </a:cubicBezTo>
                  <a:close/>
                  <a:moveTo>
                    <a:pt x="9610" y="5199"/>
                  </a:moveTo>
                  <a:cubicBezTo>
                    <a:pt x="10019" y="5199"/>
                    <a:pt x="10366" y="5546"/>
                    <a:pt x="10366" y="5955"/>
                  </a:cubicBezTo>
                  <a:cubicBezTo>
                    <a:pt x="10366" y="6333"/>
                    <a:pt x="10019" y="6711"/>
                    <a:pt x="9610" y="6711"/>
                  </a:cubicBezTo>
                  <a:lnTo>
                    <a:pt x="9610" y="5199"/>
                  </a:lnTo>
                  <a:close/>
                  <a:moveTo>
                    <a:pt x="8822" y="5199"/>
                  </a:moveTo>
                  <a:lnTo>
                    <a:pt x="8822" y="8602"/>
                  </a:lnTo>
                  <a:lnTo>
                    <a:pt x="8224" y="8791"/>
                  </a:lnTo>
                  <a:cubicBezTo>
                    <a:pt x="8167" y="8807"/>
                    <a:pt x="8105" y="8815"/>
                    <a:pt x="8043" y="8815"/>
                  </a:cubicBezTo>
                  <a:cubicBezTo>
                    <a:pt x="7863" y="8815"/>
                    <a:pt x="7671" y="8750"/>
                    <a:pt x="7531" y="8633"/>
                  </a:cubicBezTo>
                  <a:cubicBezTo>
                    <a:pt x="7239" y="8342"/>
                    <a:pt x="6873" y="8200"/>
                    <a:pt x="6512" y="8200"/>
                  </a:cubicBezTo>
                  <a:cubicBezTo>
                    <a:pt x="6132" y="8200"/>
                    <a:pt x="5758" y="8358"/>
                    <a:pt x="5483" y="8665"/>
                  </a:cubicBezTo>
                  <a:cubicBezTo>
                    <a:pt x="5217" y="8382"/>
                    <a:pt x="4828" y="8222"/>
                    <a:pt x="4432" y="8222"/>
                  </a:cubicBezTo>
                  <a:cubicBezTo>
                    <a:pt x="4078" y="8222"/>
                    <a:pt x="3718" y="8350"/>
                    <a:pt x="3435" y="8633"/>
                  </a:cubicBezTo>
                  <a:cubicBezTo>
                    <a:pt x="3303" y="8765"/>
                    <a:pt x="3141" y="8820"/>
                    <a:pt x="2958" y="8820"/>
                  </a:cubicBezTo>
                  <a:cubicBezTo>
                    <a:pt x="2879" y="8820"/>
                    <a:pt x="2796" y="8810"/>
                    <a:pt x="2710" y="8791"/>
                  </a:cubicBezTo>
                  <a:lnTo>
                    <a:pt x="2080" y="8602"/>
                  </a:lnTo>
                  <a:lnTo>
                    <a:pt x="2080" y="5199"/>
                  </a:lnTo>
                  <a:close/>
                  <a:moveTo>
                    <a:pt x="4442" y="8945"/>
                  </a:moveTo>
                  <a:cubicBezTo>
                    <a:pt x="4678" y="8945"/>
                    <a:pt x="4913" y="9062"/>
                    <a:pt x="5042" y="9263"/>
                  </a:cubicBezTo>
                  <a:cubicBezTo>
                    <a:pt x="4853" y="9484"/>
                    <a:pt x="4601" y="9767"/>
                    <a:pt x="4096" y="9925"/>
                  </a:cubicBezTo>
                  <a:cubicBezTo>
                    <a:pt x="3889" y="10000"/>
                    <a:pt x="3677" y="10035"/>
                    <a:pt x="3468" y="10035"/>
                  </a:cubicBezTo>
                  <a:cubicBezTo>
                    <a:pt x="2882" y="10035"/>
                    <a:pt x="2317" y="9759"/>
                    <a:pt x="1923" y="9295"/>
                  </a:cubicBezTo>
                  <a:lnTo>
                    <a:pt x="1923" y="9295"/>
                  </a:lnTo>
                  <a:lnTo>
                    <a:pt x="2521" y="9484"/>
                  </a:lnTo>
                  <a:cubicBezTo>
                    <a:pt x="2673" y="9531"/>
                    <a:pt x="2831" y="9556"/>
                    <a:pt x="2987" y="9556"/>
                  </a:cubicBezTo>
                  <a:cubicBezTo>
                    <a:pt x="3350" y="9556"/>
                    <a:pt x="3706" y="9423"/>
                    <a:pt x="3970" y="9137"/>
                  </a:cubicBezTo>
                  <a:cubicBezTo>
                    <a:pt x="4102" y="9006"/>
                    <a:pt x="4273" y="8945"/>
                    <a:pt x="4442" y="8945"/>
                  </a:cubicBezTo>
                  <a:close/>
                  <a:moveTo>
                    <a:pt x="6546" y="9022"/>
                  </a:moveTo>
                  <a:cubicBezTo>
                    <a:pt x="6718" y="9022"/>
                    <a:pt x="6892" y="9080"/>
                    <a:pt x="7026" y="9200"/>
                  </a:cubicBezTo>
                  <a:cubicBezTo>
                    <a:pt x="7299" y="9496"/>
                    <a:pt x="7671" y="9644"/>
                    <a:pt x="8046" y="9644"/>
                  </a:cubicBezTo>
                  <a:cubicBezTo>
                    <a:pt x="8191" y="9644"/>
                    <a:pt x="8336" y="9622"/>
                    <a:pt x="8476" y="9578"/>
                  </a:cubicBezTo>
                  <a:lnTo>
                    <a:pt x="9074" y="9326"/>
                  </a:lnTo>
                  <a:lnTo>
                    <a:pt x="9074" y="9326"/>
                  </a:lnTo>
                  <a:cubicBezTo>
                    <a:pt x="8677" y="9794"/>
                    <a:pt x="8107" y="10053"/>
                    <a:pt x="7517" y="10053"/>
                  </a:cubicBezTo>
                  <a:cubicBezTo>
                    <a:pt x="7312" y="10053"/>
                    <a:pt x="7104" y="10022"/>
                    <a:pt x="6900" y="9956"/>
                  </a:cubicBezTo>
                  <a:cubicBezTo>
                    <a:pt x="6428" y="9799"/>
                    <a:pt x="6144" y="9547"/>
                    <a:pt x="5955" y="9326"/>
                  </a:cubicBezTo>
                  <a:cubicBezTo>
                    <a:pt x="6082" y="9127"/>
                    <a:pt x="6313" y="9022"/>
                    <a:pt x="6546" y="9022"/>
                  </a:cubicBezTo>
                  <a:close/>
                  <a:moveTo>
                    <a:pt x="5514" y="9893"/>
                  </a:moveTo>
                  <a:cubicBezTo>
                    <a:pt x="5640" y="10019"/>
                    <a:pt x="5798" y="10177"/>
                    <a:pt x="6081" y="10334"/>
                  </a:cubicBezTo>
                  <a:cubicBezTo>
                    <a:pt x="5924" y="10397"/>
                    <a:pt x="5703" y="10492"/>
                    <a:pt x="5514" y="10492"/>
                  </a:cubicBezTo>
                  <a:cubicBezTo>
                    <a:pt x="5325" y="10492"/>
                    <a:pt x="5136" y="10429"/>
                    <a:pt x="4979" y="10334"/>
                  </a:cubicBezTo>
                  <a:cubicBezTo>
                    <a:pt x="5231" y="10177"/>
                    <a:pt x="5388" y="10019"/>
                    <a:pt x="5514" y="9893"/>
                  </a:cubicBezTo>
                  <a:close/>
                  <a:moveTo>
                    <a:pt x="6774" y="10681"/>
                  </a:moveTo>
                  <a:cubicBezTo>
                    <a:pt x="7011" y="10749"/>
                    <a:pt x="7247" y="10780"/>
                    <a:pt x="7484" y="10780"/>
                  </a:cubicBezTo>
                  <a:cubicBezTo>
                    <a:pt x="7688" y="10780"/>
                    <a:pt x="7893" y="10756"/>
                    <a:pt x="8098" y="10713"/>
                  </a:cubicBezTo>
                  <a:lnTo>
                    <a:pt x="8098" y="10713"/>
                  </a:lnTo>
                  <a:cubicBezTo>
                    <a:pt x="7499" y="11500"/>
                    <a:pt x="6554" y="11973"/>
                    <a:pt x="5514" y="11973"/>
                  </a:cubicBezTo>
                  <a:cubicBezTo>
                    <a:pt x="4506" y="11973"/>
                    <a:pt x="3498" y="11500"/>
                    <a:pt x="2868" y="10713"/>
                  </a:cubicBezTo>
                  <a:lnTo>
                    <a:pt x="2868" y="10713"/>
                  </a:lnTo>
                  <a:cubicBezTo>
                    <a:pt x="3072" y="10756"/>
                    <a:pt x="3277" y="10780"/>
                    <a:pt x="3482" y="10780"/>
                  </a:cubicBezTo>
                  <a:cubicBezTo>
                    <a:pt x="3718" y="10780"/>
                    <a:pt x="3955" y="10749"/>
                    <a:pt x="4191" y="10681"/>
                  </a:cubicBezTo>
                  <a:cubicBezTo>
                    <a:pt x="4538" y="11028"/>
                    <a:pt x="5010" y="11217"/>
                    <a:pt x="5483" y="11217"/>
                  </a:cubicBezTo>
                  <a:cubicBezTo>
                    <a:pt x="5955" y="11217"/>
                    <a:pt x="6459" y="11028"/>
                    <a:pt x="6774" y="10681"/>
                  </a:cubicBezTo>
                  <a:close/>
                  <a:moveTo>
                    <a:pt x="1860" y="1"/>
                  </a:moveTo>
                  <a:cubicBezTo>
                    <a:pt x="1261" y="1"/>
                    <a:pt x="757" y="505"/>
                    <a:pt x="757" y="1104"/>
                  </a:cubicBezTo>
                  <a:cubicBezTo>
                    <a:pt x="757" y="1576"/>
                    <a:pt x="1072" y="2017"/>
                    <a:pt x="1513" y="2175"/>
                  </a:cubicBezTo>
                  <a:lnTo>
                    <a:pt x="1513" y="4443"/>
                  </a:lnTo>
                  <a:cubicBezTo>
                    <a:pt x="662" y="4443"/>
                    <a:pt x="1" y="5105"/>
                    <a:pt x="1" y="5955"/>
                  </a:cubicBezTo>
                  <a:cubicBezTo>
                    <a:pt x="1" y="6774"/>
                    <a:pt x="662" y="7436"/>
                    <a:pt x="1513" y="7436"/>
                  </a:cubicBezTo>
                  <a:lnTo>
                    <a:pt x="1513" y="8350"/>
                  </a:lnTo>
                  <a:lnTo>
                    <a:pt x="1261" y="8287"/>
                  </a:lnTo>
                  <a:cubicBezTo>
                    <a:pt x="1214" y="8270"/>
                    <a:pt x="1168" y="8262"/>
                    <a:pt x="1124" y="8262"/>
                  </a:cubicBezTo>
                  <a:cubicBezTo>
                    <a:pt x="846" y="8262"/>
                    <a:pt x="657" y="8577"/>
                    <a:pt x="820" y="8822"/>
                  </a:cubicBezTo>
                  <a:cubicBezTo>
                    <a:pt x="1356" y="9610"/>
                    <a:pt x="1450" y="9799"/>
                    <a:pt x="1765" y="10082"/>
                  </a:cubicBezTo>
                  <a:cubicBezTo>
                    <a:pt x="2364" y="11658"/>
                    <a:pt x="3907" y="12729"/>
                    <a:pt x="5609" y="12729"/>
                  </a:cubicBezTo>
                  <a:cubicBezTo>
                    <a:pt x="7278" y="12729"/>
                    <a:pt x="8822" y="11658"/>
                    <a:pt x="9421" y="10082"/>
                  </a:cubicBezTo>
                  <a:cubicBezTo>
                    <a:pt x="9736" y="9799"/>
                    <a:pt x="9862" y="9610"/>
                    <a:pt x="10366" y="8822"/>
                  </a:cubicBezTo>
                  <a:cubicBezTo>
                    <a:pt x="10529" y="8577"/>
                    <a:pt x="10340" y="8262"/>
                    <a:pt x="10062" y="8262"/>
                  </a:cubicBezTo>
                  <a:cubicBezTo>
                    <a:pt x="10018" y="8262"/>
                    <a:pt x="9972" y="8270"/>
                    <a:pt x="9925" y="8287"/>
                  </a:cubicBezTo>
                  <a:lnTo>
                    <a:pt x="9704" y="8350"/>
                  </a:lnTo>
                  <a:lnTo>
                    <a:pt x="9704" y="7436"/>
                  </a:lnTo>
                  <a:cubicBezTo>
                    <a:pt x="10429" y="7436"/>
                    <a:pt x="11122" y="6774"/>
                    <a:pt x="11122" y="5955"/>
                  </a:cubicBezTo>
                  <a:cubicBezTo>
                    <a:pt x="11122" y="5136"/>
                    <a:pt x="10429" y="4443"/>
                    <a:pt x="9610" y="4443"/>
                  </a:cubicBezTo>
                  <a:lnTo>
                    <a:pt x="9610" y="2175"/>
                  </a:lnTo>
                  <a:cubicBezTo>
                    <a:pt x="10051" y="2017"/>
                    <a:pt x="10366" y="1608"/>
                    <a:pt x="10366" y="1104"/>
                  </a:cubicBezTo>
                  <a:cubicBezTo>
                    <a:pt x="10366" y="473"/>
                    <a:pt x="9862" y="1"/>
                    <a:pt x="9263" y="1"/>
                  </a:cubicBezTo>
                  <a:cubicBezTo>
                    <a:pt x="8633" y="1"/>
                    <a:pt x="8161" y="505"/>
                    <a:pt x="8161" y="1104"/>
                  </a:cubicBezTo>
                  <a:cubicBezTo>
                    <a:pt x="8161" y="1230"/>
                    <a:pt x="8192" y="1324"/>
                    <a:pt x="8224" y="1450"/>
                  </a:cubicBezTo>
                  <a:lnTo>
                    <a:pt x="7405" y="2080"/>
                  </a:lnTo>
                  <a:lnTo>
                    <a:pt x="6585" y="1450"/>
                  </a:lnTo>
                  <a:cubicBezTo>
                    <a:pt x="6617" y="1324"/>
                    <a:pt x="6648" y="1230"/>
                    <a:pt x="6648" y="1104"/>
                  </a:cubicBezTo>
                  <a:cubicBezTo>
                    <a:pt x="6648" y="473"/>
                    <a:pt x="6144" y="1"/>
                    <a:pt x="5546" y="1"/>
                  </a:cubicBezTo>
                  <a:cubicBezTo>
                    <a:pt x="4916" y="1"/>
                    <a:pt x="4443" y="505"/>
                    <a:pt x="4443" y="1104"/>
                  </a:cubicBezTo>
                  <a:cubicBezTo>
                    <a:pt x="4443" y="1230"/>
                    <a:pt x="4506" y="1324"/>
                    <a:pt x="4538" y="1450"/>
                  </a:cubicBezTo>
                  <a:lnTo>
                    <a:pt x="3718" y="2080"/>
                  </a:lnTo>
                  <a:lnTo>
                    <a:pt x="2868" y="1450"/>
                  </a:lnTo>
                  <a:cubicBezTo>
                    <a:pt x="2931" y="1324"/>
                    <a:pt x="2962" y="1230"/>
                    <a:pt x="2962" y="1104"/>
                  </a:cubicBezTo>
                  <a:cubicBezTo>
                    <a:pt x="2962" y="473"/>
                    <a:pt x="2458" y="1"/>
                    <a:pt x="1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612;p74">
            <a:extLst>
              <a:ext uri="{FF2B5EF4-FFF2-40B4-BE49-F238E27FC236}">
                <a16:creationId xmlns:a16="http://schemas.microsoft.com/office/drawing/2014/main" id="{2D8C76A9-29D4-4BD0-8958-DA315FE99976}"/>
              </a:ext>
            </a:extLst>
          </p:cNvPr>
          <p:cNvGrpSpPr/>
          <p:nvPr/>
        </p:nvGrpSpPr>
        <p:grpSpPr>
          <a:xfrm>
            <a:off x="5547816" y="1867922"/>
            <a:ext cx="240070" cy="228830"/>
            <a:chOff x="2523000" y="1954875"/>
            <a:chExt cx="262325" cy="295000"/>
          </a:xfrm>
          <a:solidFill>
            <a:srgbClr val="00B0F0"/>
          </a:solidFill>
        </p:grpSpPr>
        <p:sp>
          <p:nvSpPr>
            <p:cNvPr id="21" name="Google Shape;15613;p74">
              <a:extLst>
                <a:ext uri="{FF2B5EF4-FFF2-40B4-BE49-F238E27FC236}">
                  <a16:creationId xmlns:a16="http://schemas.microsoft.com/office/drawing/2014/main" id="{A67F6F55-0E77-45C1-8A91-8CC3A7277DC9}"/>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14;p74">
              <a:extLst>
                <a:ext uri="{FF2B5EF4-FFF2-40B4-BE49-F238E27FC236}">
                  <a16:creationId xmlns:a16="http://schemas.microsoft.com/office/drawing/2014/main" id="{2135D364-0BEC-49BC-BBB7-9207A3C10BBD}"/>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5612;p74">
            <a:extLst>
              <a:ext uri="{FF2B5EF4-FFF2-40B4-BE49-F238E27FC236}">
                <a16:creationId xmlns:a16="http://schemas.microsoft.com/office/drawing/2014/main" id="{037FEEF2-9A92-4AD7-82BA-B2B63DBDB959}"/>
              </a:ext>
            </a:extLst>
          </p:cNvPr>
          <p:cNvGrpSpPr/>
          <p:nvPr/>
        </p:nvGrpSpPr>
        <p:grpSpPr>
          <a:xfrm>
            <a:off x="3683011" y="1861348"/>
            <a:ext cx="240070" cy="228830"/>
            <a:chOff x="2523000" y="1954875"/>
            <a:chExt cx="262325" cy="295000"/>
          </a:xfrm>
          <a:solidFill>
            <a:srgbClr val="00B0F0"/>
          </a:solidFill>
        </p:grpSpPr>
        <p:sp>
          <p:nvSpPr>
            <p:cNvPr id="24" name="Google Shape;15613;p74">
              <a:extLst>
                <a:ext uri="{FF2B5EF4-FFF2-40B4-BE49-F238E27FC236}">
                  <a16:creationId xmlns:a16="http://schemas.microsoft.com/office/drawing/2014/main" id="{01B10C51-58F7-4C38-81A2-162125B3D2D5}"/>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614;p74">
              <a:extLst>
                <a:ext uri="{FF2B5EF4-FFF2-40B4-BE49-F238E27FC236}">
                  <a16:creationId xmlns:a16="http://schemas.microsoft.com/office/drawing/2014/main" id="{A469EF36-C2BB-4E2E-A924-BF83046216CE}"/>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5612;p74">
            <a:extLst>
              <a:ext uri="{FF2B5EF4-FFF2-40B4-BE49-F238E27FC236}">
                <a16:creationId xmlns:a16="http://schemas.microsoft.com/office/drawing/2014/main" id="{1E9F4487-63D5-46C7-819E-4993DB5A77D5}"/>
              </a:ext>
            </a:extLst>
          </p:cNvPr>
          <p:cNvGrpSpPr/>
          <p:nvPr/>
        </p:nvGrpSpPr>
        <p:grpSpPr>
          <a:xfrm>
            <a:off x="2642114" y="1872400"/>
            <a:ext cx="240070" cy="228830"/>
            <a:chOff x="2523000" y="1954875"/>
            <a:chExt cx="262325" cy="295000"/>
          </a:xfrm>
          <a:solidFill>
            <a:srgbClr val="00B0F0"/>
          </a:solidFill>
        </p:grpSpPr>
        <p:sp>
          <p:nvSpPr>
            <p:cNvPr id="27" name="Google Shape;15613;p74">
              <a:extLst>
                <a:ext uri="{FF2B5EF4-FFF2-40B4-BE49-F238E27FC236}">
                  <a16:creationId xmlns:a16="http://schemas.microsoft.com/office/drawing/2014/main" id="{16B74770-B7C4-4A87-BF6B-2E082EF780BB}"/>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614;p74">
              <a:extLst>
                <a:ext uri="{FF2B5EF4-FFF2-40B4-BE49-F238E27FC236}">
                  <a16:creationId xmlns:a16="http://schemas.microsoft.com/office/drawing/2014/main" id="{6B39A4BE-08EE-4D60-A121-3FFA64FFF8B7}"/>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מלבן: פינות מעוגלות 1">
            <a:extLst>
              <a:ext uri="{FF2B5EF4-FFF2-40B4-BE49-F238E27FC236}">
                <a16:creationId xmlns:a16="http://schemas.microsoft.com/office/drawing/2014/main" id="{9AFA6598-B2AD-424E-8685-0FBBD9B72CAC}"/>
              </a:ext>
            </a:extLst>
          </p:cNvPr>
          <p:cNvSpPr/>
          <p:nvPr/>
        </p:nvSpPr>
        <p:spPr>
          <a:xfrm>
            <a:off x="777922" y="1760561"/>
            <a:ext cx="7526741" cy="436799"/>
          </a:xfrm>
          <a:custGeom>
            <a:avLst/>
            <a:gdLst>
              <a:gd name="connsiteX0" fmla="*/ 0 w 7526741"/>
              <a:gd name="connsiteY0" fmla="*/ 72801 h 436799"/>
              <a:gd name="connsiteX1" fmla="*/ 72801 w 7526741"/>
              <a:gd name="connsiteY1" fmla="*/ 0 h 436799"/>
              <a:gd name="connsiteX2" fmla="*/ 7453940 w 7526741"/>
              <a:gd name="connsiteY2" fmla="*/ 0 h 436799"/>
              <a:gd name="connsiteX3" fmla="*/ 7526741 w 7526741"/>
              <a:gd name="connsiteY3" fmla="*/ 72801 h 436799"/>
              <a:gd name="connsiteX4" fmla="*/ 7526741 w 7526741"/>
              <a:gd name="connsiteY4" fmla="*/ 363998 h 436799"/>
              <a:gd name="connsiteX5" fmla="*/ 7453940 w 7526741"/>
              <a:gd name="connsiteY5" fmla="*/ 436799 h 436799"/>
              <a:gd name="connsiteX6" fmla="*/ 72801 w 7526741"/>
              <a:gd name="connsiteY6" fmla="*/ 436799 h 436799"/>
              <a:gd name="connsiteX7" fmla="*/ 0 w 7526741"/>
              <a:gd name="connsiteY7" fmla="*/ 363998 h 436799"/>
              <a:gd name="connsiteX8" fmla="*/ 0 w 7526741"/>
              <a:gd name="connsiteY8" fmla="*/ 72801 h 4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6741" h="436799" extrusionOk="0">
                <a:moveTo>
                  <a:pt x="0" y="72801"/>
                </a:moveTo>
                <a:cubicBezTo>
                  <a:pt x="-3291" y="38367"/>
                  <a:pt x="29374" y="-1330"/>
                  <a:pt x="72801" y="0"/>
                </a:cubicBezTo>
                <a:cubicBezTo>
                  <a:pt x="1450972" y="-60713"/>
                  <a:pt x="4312856" y="61072"/>
                  <a:pt x="7453940" y="0"/>
                </a:cubicBezTo>
                <a:cubicBezTo>
                  <a:pt x="7486628" y="2513"/>
                  <a:pt x="7524843" y="34838"/>
                  <a:pt x="7526741" y="72801"/>
                </a:cubicBezTo>
                <a:cubicBezTo>
                  <a:pt x="7539952" y="216748"/>
                  <a:pt x="7506733" y="276646"/>
                  <a:pt x="7526741" y="363998"/>
                </a:cubicBezTo>
                <a:cubicBezTo>
                  <a:pt x="7528743" y="402302"/>
                  <a:pt x="7499534" y="437154"/>
                  <a:pt x="7453940" y="436799"/>
                </a:cubicBezTo>
                <a:cubicBezTo>
                  <a:pt x="4308806" y="363028"/>
                  <a:pt x="2236424" y="280916"/>
                  <a:pt x="72801" y="436799"/>
                </a:cubicBezTo>
                <a:cubicBezTo>
                  <a:pt x="39185" y="437755"/>
                  <a:pt x="-4004" y="402378"/>
                  <a:pt x="0" y="363998"/>
                </a:cubicBezTo>
                <a:cubicBezTo>
                  <a:pt x="4658" y="283389"/>
                  <a:pt x="-15752" y="209475"/>
                  <a:pt x="0" y="72801"/>
                </a:cubicBezTo>
                <a:close/>
              </a:path>
            </a:pathLst>
          </a:custGeom>
          <a:noFill/>
          <a:ln>
            <a:solidFill>
              <a:schemeClr val="accent6">
                <a:lumMod val="75000"/>
              </a:schemeClr>
            </a:solidFill>
            <a:extLst>
              <a:ext uri="{C807C97D-BFC1-408E-A445-0C87EB9F89A2}">
                <ask:lineSketchStyleProps xmlns:ask="http://schemas.microsoft.com/office/drawing/2018/sketchyshapes" xmlns="" sd="98176570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פינות מעוגלות 28">
            <a:extLst>
              <a:ext uri="{FF2B5EF4-FFF2-40B4-BE49-F238E27FC236}">
                <a16:creationId xmlns:a16="http://schemas.microsoft.com/office/drawing/2014/main" id="{BB648D55-A210-496B-877C-D12523F0C919}"/>
              </a:ext>
            </a:extLst>
          </p:cNvPr>
          <p:cNvSpPr/>
          <p:nvPr/>
        </p:nvSpPr>
        <p:spPr>
          <a:xfrm>
            <a:off x="758002" y="2638683"/>
            <a:ext cx="7526741" cy="436799"/>
          </a:xfrm>
          <a:custGeom>
            <a:avLst/>
            <a:gdLst>
              <a:gd name="connsiteX0" fmla="*/ 0 w 7526741"/>
              <a:gd name="connsiteY0" fmla="*/ 72801 h 436799"/>
              <a:gd name="connsiteX1" fmla="*/ 72801 w 7526741"/>
              <a:gd name="connsiteY1" fmla="*/ 0 h 436799"/>
              <a:gd name="connsiteX2" fmla="*/ 7453940 w 7526741"/>
              <a:gd name="connsiteY2" fmla="*/ 0 h 436799"/>
              <a:gd name="connsiteX3" fmla="*/ 7526741 w 7526741"/>
              <a:gd name="connsiteY3" fmla="*/ 72801 h 436799"/>
              <a:gd name="connsiteX4" fmla="*/ 7526741 w 7526741"/>
              <a:gd name="connsiteY4" fmla="*/ 363998 h 436799"/>
              <a:gd name="connsiteX5" fmla="*/ 7453940 w 7526741"/>
              <a:gd name="connsiteY5" fmla="*/ 436799 h 436799"/>
              <a:gd name="connsiteX6" fmla="*/ 72801 w 7526741"/>
              <a:gd name="connsiteY6" fmla="*/ 436799 h 436799"/>
              <a:gd name="connsiteX7" fmla="*/ 0 w 7526741"/>
              <a:gd name="connsiteY7" fmla="*/ 363998 h 436799"/>
              <a:gd name="connsiteX8" fmla="*/ 0 w 7526741"/>
              <a:gd name="connsiteY8" fmla="*/ 72801 h 43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6741" h="436799" extrusionOk="0">
                <a:moveTo>
                  <a:pt x="0" y="72801"/>
                </a:moveTo>
                <a:cubicBezTo>
                  <a:pt x="-3291" y="38367"/>
                  <a:pt x="29374" y="-1330"/>
                  <a:pt x="72801" y="0"/>
                </a:cubicBezTo>
                <a:cubicBezTo>
                  <a:pt x="1450972" y="-60713"/>
                  <a:pt x="4312856" y="61072"/>
                  <a:pt x="7453940" y="0"/>
                </a:cubicBezTo>
                <a:cubicBezTo>
                  <a:pt x="7486628" y="2513"/>
                  <a:pt x="7524843" y="34838"/>
                  <a:pt x="7526741" y="72801"/>
                </a:cubicBezTo>
                <a:cubicBezTo>
                  <a:pt x="7539952" y="216748"/>
                  <a:pt x="7506733" y="276646"/>
                  <a:pt x="7526741" y="363998"/>
                </a:cubicBezTo>
                <a:cubicBezTo>
                  <a:pt x="7528743" y="402302"/>
                  <a:pt x="7499534" y="437154"/>
                  <a:pt x="7453940" y="436799"/>
                </a:cubicBezTo>
                <a:cubicBezTo>
                  <a:pt x="4308806" y="363028"/>
                  <a:pt x="2236424" y="280916"/>
                  <a:pt x="72801" y="436799"/>
                </a:cubicBezTo>
                <a:cubicBezTo>
                  <a:pt x="39185" y="437755"/>
                  <a:pt x="-4004" y="402378"/>
                  <a:pt x="0" y="363998"/>
                </a:cubicBezTo>
                <a:cubicBezTo>
                  <a:pt x="4658" y="283389"/>
                  <a:pt x="-15752" y="209475"/>
                  <a:pt x="0" y="72801"/>
                </a:cubicBezTo>
                <a:close/>
              </a:path>
            </a:pathLst>
          </a:custGeom>
          <a:noFill/>
          <a:ln>
            <a:solidFill>
              <a:schemeClr val="accent1">
                <a:lumMod val="10000"/>
              </a:schemeClr>
            </a:solidFill>
            <a:extLst>
              <a:ext uri="{C807C97D-BFC1-408E-A445-0C87EB9F89A2}">
                <ask:lineSketchStyleProps xmlns:ask="http://schemas.microsoft.com/office/drawing/2018/sketchyshapes" xmlns="" sd="98176570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12" name="Google Shape;959;p34">
            <a:extLst>
              <a:ext uri="{FF2B5EF4-FFF2-40B4-BE49-F238E27FC236}">
                <a16:creationId xmlns:a16="http://schemas.microsoft.com/office/drawing/2014/main" id="{32FBF070-D4A9-40C3-AA66-6A22B12877B2}"/>
              </a:ext>
            </a:extLst>
          </p:cNvPr>
          <p:cNvSpPr/>
          <p:nvPr/>
        </p:nvSpPr>
        <p:spPr>
          <a:xfrm>
            <a:off x="3637579" y="2122501"/>
            <a:ext cx="4792259" cy="2360388"/>
          </a:xfrm>
          <a:custGeom>
            <a:avLst/>
            <a:gdLst>
              <a:gd name="connsiteX0" fmla="*/ 0 w 4792259"/>
              <a:gd name="connsiteY0" fmla="*/ 0 h 2360388"/>
              <a:gd name="connsiteX1" fmla="*/ 4792259 w 4792259"/>
              <a:gd name="connsiteY1" fmla="*/ 0 h 2360388"/>
              <a:gd name="connsiteX2" fmla="*/ 4792259 w 4792259"/>
              <a:gd name="connsiteY2" fmla="*/ 2360388 h 2360388"/>
              <a:gd name="connsiteX3" fmla="*/ 0 w 4792259"/>
              <a:gd name="connsiteY3" fmla="*/ 2360388 h 2360388"/>
              <a:gd name="connsiteX4" fmla="*/ 0 w 4792259"/>
              <a:gd name="connsiteY4" fmla="*/ 0 h 236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259" h="2360388" fill="none" extrusionOk="0">
                <a:moveTo>
                  <a:pt x="0" y="0"/>
                </a:moveTo>
                <a:cubicBezTo>
                  <a:pt x="794705" y="68707"/>
                  <a:pt x="3034851" y="111813"/>
                  <a:pt x="4792259" y="0"/>
                </a:cubicBezTo>
                <a:cubicBezTo>
                  <a:pt x="4931331" y="700145"/>
                  <a:pt x="4894573" y="1926455"/>
                  <a:pt x="4792259" y="2360388"/>
                </a:cubicBezTo>
                <a:cubicBezTo>
                  <a:pt x="4220875" y="2448072"/>
                  <a:pt x="1393603" y="2350822"/>
                  <a:pt x="0" y="2360388"/>
                </a:cubicBezTo>
                <a:cubicBezTo>
                  <a:pt x="-126444" y="1620033"/>
                  <a:pt x="-129116" y="380833"/>
                  <a:pt x="0" y="0"/>
                </a:cubicBezTo>
                <a:close/>
              </a:path>
              <a:path w="4792259" h="2360388" stroke="0" extrusionOk="0">
                <a:moveTo>
                  <a:pt x="0" y="0"/>
                </a:moveTo>
                <a:cubicBezTo>
                  <a:pt x="1065174" y="-94927"/>
                  <a:pt x="3877467" y="-160137"/>
                  <a:pt x="4792259" y="0"/>
                </a:cubicBezTo>
                <a:cubicBezTo>
                  <a:pt x="4839696" y="846507"/>
                  <a:pt x="4752724" y="1986130"/>
                  <a:pt x="4792259" y="2360388"/>
                </a:cubicBezTo>
                <a:cubicBezTo>
                  <a:pt x="2894671" y="2283790"/>
                  <a:pt x="1116392" y="2526552"/>
                  <a:pt x="0" y="2360388"/>
                </a:cubicBezTo>
                <a:cubicBezTo>
                  <a:pt x="-60293" y="1575155"/>
                  <a:pt x="37309" y="250290"/>
                  <a:pt x="0" y="0"/>
                </a:cubicBezTo>
                <a:close/>
              </a:path>
            </a:pathLst>
          </a:custGeom>
          <a:solidFill>
            <a:schemeClr val="lt2"/>
          </a:solidFill>
          <a:ln>
            <a:solidFill>
              <a:schemeClr val="tx1"/>
            </a:solidFill>
            <a:extLst>
              <a:ext uri="{C807C97D-BFC1-408E-A445-0C87EB9F89A2}">
                <ask:lineSketchStyleProps xmlns:ask="http://schemas.microsoft.com/office/drawing/2018/sketchyshapes" xmlns="" sd="925829370">
                  <a:prstGeom prst="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txBox="1">
            <a:spLocks noGrp="1"/>
          </p:cNvSpPr>
          <p:nvPr>
            <p:ph type="subTitle" idx="1"/>
          </p:nvPr>
        </p:nvSpPr>
        <p:spPr>
          <a:xfrm>
            <a:off x="3694057" y="418396"/>
            <a:ext cx="4792259" cy="4064493"/>
          </a:xfrm>
          <a:custGeom>
            <a:avLst/>
            <a:gdLst>
              <a:gd name="connsiteX0" fmla="*/ 0 w 4792259"/>
              <a:gd name="connsiteY0" fmla="*/ 0 h 4064493"/>
              <a:gd name="connsiteX1" fmla="*/ 4792259 w 4792259"/>
              <a:gd name="connsiteY1" fmla="*/ 0 h 4064493"/>
              <a:gd name="connsiteX2" fmla="*/ 4792259 w 4792259"/>
              <a:gd name="connsiteY2" fmla="*/ 4064493 h 4064493"/>
              <a:gd name="connsiteX3" fmla="*/ 0 w 4792259"/>
              <a:gd name="connsiteY3" fmla="*/ 4064493 h 4064493"/>
              <a:gd name="connsiteX4" fmla="*/ 0 w 4792259"/>
              <a:gd name="connsiteY4" fmla="*/ 0 h 4064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259" h="4064493" fill="none" extrusionOk="0">
                <a:moveTo>
                  <a:pt x="0" y="0"/>
                </a:moveTo>
                <a:cubicBezTo>
                  <a:pt x="2190835" y="123674"/>
                  <a:pt x="2422968" y="-138283"/>
                  <a:pt x="4792259" y="0"/>
                </a:cubicBezTo>
                <a:cubicBezTo>
                  <a:pt x="4652556" y="1753100"/>
                  <a:pt x="4956076" y="2870302"/>
                  <a:pt x="4792259" y="4064493"/>
                </a:cubicBezTo>
                <a:cubicBezTo>
                  <a:pt x="3835107" y="4141399"/>
                  <a:pt x="788534" y="3915302"/>
                  <a:pt x="0" y="4064493"/>
                </a:cubicBezTo>
                <a:cubicBezTo>
                  <a:pt x="57151" y="2759649"/>
                  <a:pt x="54596" y="1196455"/>
                  <a:pt x="0" y="0"/>
                </a:cubicBezTo>
                <a:close/>
              </a:path>
              <a:path w="4792259" h="4064493" stroke="0" extrusionOk="0">
                <a:moveTo>
                  <a:pt x="0" y="0"/>
                </a:moveTo>
                <a:cubicBezTo>
                  <a:pt x="1259093" y="-42219"/>
                  <a:pt x="3163212" y="63140"/>
                  <a:pt x="4792259" y="0"/>
                </a:cubicBezTo>
                <a:cubicBezTo>
                  <a:pt x="4919892" y="968323"/>
                  <a:pt x="4738079" y="2169741"/>
                  <a:pt x="4792259" y="4064493"/>
                </a:cubicBezTo>
                <a:cubicBezTo>
                  <a:pt x="2643129" y="4158148"/>
                  <a:pt x="2145710" y="3998691"/>
                  <a:pt x="0" y="4064493"/>
                </a:cubicBezTo>
                <a:cubicBezTo>
                  <a:pt x="-19792" y="2923573"/>
                  <a:pt x="164427" y="1134722"/>
                  <a:pt x="0" y="0"/>
                </a:cubicBezTo>
                <a:close/>
              </a:path>
            </a:pathLst>
          </a:custGeom>
          <a:ln>
            <a:extLst>
              <a:ext uri="{C807C97D-BFC1-408E-A445-0C87EB9F89A2}">
                <ask:lineSketchStyleProps xmlns:ask="http://schemas.microsoft.com/office/drawing/2018/sketchyshapes" xmlns="" sd="879248734">
                  <a:prstGeom prst="rect">
                    <a:avLst/>
                  </a:prstGeom>
                  <ask:type>
                    <ask:lineSketchCurved/>
                  </ask:type>
                </ask:lineSketchStyleProps>
              </a:ext>
            </a:extLst>
          </a:ln>
        </p:spPr>
        <p:txBody>
          <a:bodyPr spcFirstLastPara="1" wrap="square" lIns="91425" tIns="91425" rIns="91425" bIns="91425" anchor="t" anchorCtr="0">
            <a:noAutofit/>
          </a:bodyPr>
          <a:lstStyle/>
          <a:p>
            <a:pPr algn="r" rtl="1"/>
            <a:r>
              <a:rPr lang="he-IL" sz="2000" dirty="0">
                <a:ln>
                  <a:solidFill>
                    <a:schemeClr val="tx1">
                      <a:lumMod val="95000"/>
                      <a:lumOff val="5000"/>
                    </a:schemeClr>
                  </a:solidFill>
                </a:ln>
                <a:solidFill>
                  <a:schemeClr val="bg2"/>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גלות בבל- </a:t>
            </a:r>
            <a:r>
              <a:rPr lang="he-IL" sz="1800" dirty="0" err="1">
                <a:solidFill>
                  <a:schemeClr val="tx1">
                    <a:lumMod val="75000"/>
                    <a:lumOff val="25000"/>
                  </a:schemeClr>
                </a:solidFill>
                <a:latin typeface="FbBejerano Bold" panose="02020803050405020304" pitchFamily="18" charset="-79"/>
                <a:cs typeface="FbBejerano Bold" panose="02020803050405020304" pitchFamily="18" charset="-79"/>
              </a:rPr>
              <a:t>נבוכדנאצר</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מלך בבל כבש את מלכות יהודה ובשנת 586 לפני הספירה הצבא הבבלי החריב את בית המקדש הראשון ורוב תושבי הארץ הוגלו לבבל. </a:t>
            </a:r>
            <a:endParaRPr lang="en-US" sz="1800" dirty="0">
              <a:solidFill>
                <a:schemeClr val="tx1">
                  <a:lumMod val="75000"/>
                  <a:lumOff val="25000"/>
                </a:schemeClr>
              </a:solidFill>
              <a:latin typeface="FbBejerano Bold" panose="02020803050405020304" pitchFamily="18" charset="-79"/>
              <a:cs typeface="FbBejerano Bold" panose="02020803050405020304" pitchFamily="18" charset="-79"/>
            </a:endParaRPr>
          </a:p>
          <a:p>
            <a:pPr algn="r" rtl="1"/>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אנשי יהודה וירושלים יצאו לגלות ממושכת שנמשכה עשרות שנים וישבו בעיקר בבבל אך גם במצרים </a:t>
            </a:r>
            <a:r>
              <a:rPr lang="he-IL" sz="1200" dirty="0">
                <a:solidFill>
                  <a:schemeClr val="tx1">
                    <a:lumMod val="75000"/>
                    <a:lumOff val="25000"/>
                  </a:schemeClr>
                </a:solidFill>
                <a:latin typeface="FbBejerano Bold" panose="02020803050405020304" pitchFamily="18" charset="-79"/>
                <a:cs typeface="FbBejerano Bold" panose="02020803050405020304" pitchFamily="18" charset="-79"/>
              </a:rPr>
              <a:t>(על פי ספרי מלכים וירמיהו).</a:t>
            </a:r>
          </a:p>
          <a:p>
            <a:pPr algn="r"/>
            <a:endParaRPr lang="he-IL" sz="2000" dirty="0">
              <a:solidFill>
                <a:schemeClr val="tx1">
                  <a:lumMod val="75000"/>
                  <a:lumOff val="25000"/>
                </a:schemeClr>
              </a:solidFill>
              <a:latin typeface="FbBejerano Bold" panose="02020803050405020304" pitchFamily="18" charset="-79"/>
              <a:cs typeface="FbBejerano Bold" panose="02020803050405020304" pitchFamily="18" charset="-79"/>
            </a:endParaRPr>
          </a:p>
          <a:p>
            <a:pPr algn="r"/>
            <a:r>
              <a:rPr lang="he-IL" sz="2000" dirty="0">
                <a:solidFill>
                  <a:schemeClr val="tx1">
                    <a:lumMod val="75000"/>
                    <a:lumOff val="25000"/>
                  </a:schemeClr>
                </a:solidFill>
                <a:latin typeface="FbBejerano Bold" panose="02020803050405020304" pitchFamily="18" charset="-79"/>
                <a:cs typeface="FbBejerano Bold" panose="02020803050405020304" pitchFamily="18" charset="-79"/>
              </a:rPr>
              <a:t>בואו נחשוב...</a:t>
            </a:r>
          </a:p>
          <a:p>
            <a:pPr algn="r"/>
            <a:r>
              <a:rPr lang="he-IL" sz="2000" dirty="0">
                <a:solidFill>
                  <a:schemeClr val="tx1">
                    <a:lumMod val="75000"/>
                    <a:lumOff val="25000"/>
                  </a:schemeClr>
                </a:solidFill>
                <a:latin typeface="FbBejerano Bold" panose="02020803050405020304" pitchFamily="18" charset="-79"/>
                <a:cs typeface="FbBejerano Bold" panose="02020803050405020304" pitchFamily="18" charset="-79"/>
              </a:rPr>
              <a:t>מה היה מצבו של עם ישראל </a:t>
            </a:r>
          </a:p>
          <a:p>
            <a:pPr algn="r"/>
            <a:r>
              <a:rPr lang="he-IL" sz="2000" dirty="0">
                <a:solidFill>
                  <a:schemeClr val="tx1">
                    <a:lumMod val="75000"/>
                    <a:lumOff val="25000"/>
                  </a:schemeClr>
                </a:solidFill>
                <a:latin typeface="FbBejerano Bold" panose="02020803050405020304" pitchFamily="18" charset="-79"/>
                <a:cs typeface="FbBejerano Bold" panose="02020803050405020304" pitchFamily="18" charset="-79"/>
              </a:rPr>
              <a:t>אחרי החורבן?</a:t>
            </a:r>
          </a:p>
          <a:p>
            <a:pPr algn="r"/>
            <a:r>
              <a:rPr lang="he-IL" sz="2000" dirty="0">
                <a:solidFill>
                  <a:schemeClr val="tx1">
                    <a:lumMod val="75000"/>
                    <a:lumOff val="25000"/>
                  </a:schemeClr>
                </a:solidFill>
                <a:latin typeface="FbBejerano Bold" panose="02020803050405020304" pitchFamily="18" charset="-79"/>
                <a:cs typeface="FbBejerano Bold" panose="02020803050405020304" pitchFamily="18" charset="-79"/>
              </a:rPr>
              <a:t>מה היה מצבם של הגולים בבבל?</a:t>
            </a:r>
          </a:p>
          <a:p>
            <a:pPr marL="0" indent="0" algn="r" rtl="1">
              <a:buSzPts val="1100"/>
            </a:pPr>
            <a:r>
              <a:rPr lang="he-IL" sz="2000" dirty="0">
                <a:solidFill>
                  <a:schemeClr val="tx1">
                    <a:lumMod val="75000"/>
                    <a:lumOff val="25000"/>
                  </a:schemeClr>
                </a:solidFill>
                <a:latin typeface="FbBejerano Bold" panose="02020803050405020304" pitchFamily="18" charset="-79"/>
                <a:cs typeface="FbBejerano Bold" panose="02020803050405020304" pitchFamily="18" charset="-79"/>
              </a:rPr>
              <a:t>חזרתם ארצה של גולי בבל התאפשרה עשרות שנים מאוחר יותר על ידי כורש מלך פרס שיצא בהצהרה גלויה המתירה להם לשוב – הצהרת כורש</a:t>
            </a:r>
            <a:r>
              <a:rPr lang="en-US" dirty="0"/>
              <a:t>.</a:t>
            </a:r>
          </a:p>
          <a:p>
            <a:pPr marL="0" lvl="0" indent="0" algn="ctr" rtl="0">
              <a:spcBef>
                <a:spcPts val="0"/>
              </a:spcBef>
              <a:spcAft>
                <a:spcPts val="0"/>
              </a:spcAft>
              <a:buClr>
                <a:schemeClr val="dk1"/>
              </a:buClr>
              <a:buSzPts val="1100"/>
              <a:buFont typeface="Arial"/>
              <a:buNone/>
            </a:pP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גלות בבל – ויקיפדיה">
            <a:extLst>
              <a:ext uri="{FF2B5EF4-FFF2-40B4-BE49-F238E27FC236}">
                <a16:creationId xmlns:a16="http://schemas.microsoft.com/office/drawing/2014/main" id="{98458EB6-0F50-488D-9D04-8B5F32B37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94" y="1674410"/>
            <a:ext cx="2282542" cy="1552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תמונה 12">
            <a:extLst>
              <a:ext uri="{FF2B5EF4-FFF2-40B4-BE49-F238E27FC236}">
                <a16:creationId xmlns:a16="http://schemas.microsoft.com/office/drawing/2014/main" id="{94662B8B-0D1C-4323-9A20-B806D2BBCC83}"/>
              </a:ext>
            </a:extLst>
          </p:cNvPr>
          <p:cNvPicPr>
            <a:picLocks noChangeAspect="1"/>
          </p:cNvPicPr>
          <p:nvPr/>
        </p:nvPicPr>
        <p:blipFill rotWithShape="1">
          <a:blip r:embed="rId4">
            <a:extLst>
              <a:ext uri="{28A0092B-C50C-407E-A947-70E740481C1C}">
                <a14:useLocalDpi xmlns:a14="http://schemas.microsoft.com/office/drawing/2010/main" val="0"/>
              </a:ext>
            </a:extLst>
          </a:blip>
          <a:srcRect b="8383"/>
          <a:stretch/>
        </p:blipFill>
        <p:spPr>
          <a:xfrm>
            <a:off x="3912084" y="2362757"/>
            <a:ext cx="1319831" cy="886124"/>
          </a:xfrm>
          <a:prstGeom prst="rect">
            <a:avLst/>
          </a:prstGeom>
          <a:ln>
            <a:noFill/>
          </a:ln>
          <a:effectLst>
            <a:softEdge rad="112500"/>
          </a:effectLst>
        </p:spPr>
      </p:pic>
      <p:sp>
        <p:nvSpPr>
          <p:cNvPr id="10" name="Google Shape;422;p34">
            <a:extLst>
              <a:ext uri="{FF2B5EF4-FFF2-40B4-BE49-F238E27FC236}">
                <a16:creationId xmlns:a16="http://schemas.microsoft.com/office/drawing/2014/main" id="{8AA96420-AAEC-431A-BDB1-6D35024D217B}"/>
              </a:ext>
            </a:extLst>
          </p:cNvPr>
          <p:cNvSpPr/>
          <p:nvPr/>
        </p:nvSpPr>
        <p:spPr>
          <a:xfrm flipH="1">
            <a:off x="3230514" y="501014"/>
            <a:ext cx="45887" cy="3943269"/>
          </a:xfrm>
          <a:custGeom>
            <a:avLst/>
            <a:gdLst/>
            <a:ahLst/>
            <a:cxnLst/>
            <a:rect l="l" t="t" r="r" b="b"/>
            <a:pathLst>
              <a:path w="449" h="48883" extrusionOk="0">
                <a:moveTo>
                  <a:pt x="354" y="0"/>
                </a:moveTo>
                <a:cubicBezTo>
                  <a:pt x="317" y="0"/>
                  <a:pt x="276" y="714"/>
                  <a:pt x="239" y="1945"/>
                </a:cubicBezTo>
                <a:cubicBezTo>
                  <a:pt x="223" y="2565"/>
                  <a:pt x="202" y="3308"/>
                  <a:pt x="182" y="4157"/>
                </a:cubicBezTo>
                <a:cubicBezTo>
                  <a:pt x="177" y="4370"/>
                  <a:pt x="173" y="4592"/>
                  <a:pt x="169" y="4814"/>
                </a:cubicBezTo>
                <a:cubicBezTo>
                  <a:pt x="169" y="4924"/>
                  <a:pt x="165" y="5035"/>
                  <a:pt x="165" y="5150"/>
                </a:cubicBezTo>
                <a:cubicBezTo>
                  <a:pt x="161" y="5249"/>
                  <a:pt x="161" y="5351"/>
                  <a:pt x="157" y="5458"/>
                </a:cubicBezTo>
                <a:cubicBezTo>
                  <a:pt x="145" y="5880"/>
                  <a:pt x="124" y="6356"/>
                  <a:pt x="112" y="6902"/>
                </a:cubicBezTo>
                <a:cubicBezTo>
                  <a:pt x="104" y="7157"/>
                  <a:pt x="91" y="7575"/>
                  <a:pt x="95" y="8117"/>
                </a:cubicBezTo>
                <a:cubicBezTo>
                  <a:pt x="99" y="8642"/>
                  <a:pt x="116" y="9241"/>
                  <a:pt x="124" y="9840"/>
                </a:cubicBezTo>
                <a:cubicBezTo>
                  <a:pt x="132" y="10415"/>
                  <a:pt x="112" y="11096"/>
                  <a:pt x="87" y="11966"/>
                </a:cubicBezTo>
                <a:cubicBezTo>
                  <a:pt x="83" y="12183"/>
                  <a:pt x="75" y="12413"/>
                  <a:pt x="75" y="12655"/>
                </a:cubicBezTo>
                <a:cubicBezTo>
                  <a:pt x="71" y="12877"/>
                  <a:pt x="71" y="13106"/>
                  <a:pt x="71" y="13336"/>
                </a:cubicBezTo>
                <a:cubicBezTo>
                  <a:pt x="67" y="13792"/>
                  <a:pt x="67" y="14259"/>
                  <a:pt x="63" y="14748"/>
                </a:cubicBezTo>
                <a:cubicBezTo>
                  <a:pt x="58" y="14994"/>
                  <a:pt x="58" y="15244"/>
                  <a:pt x="58" y="15494"/>
                </a:cubicBezTo>
                <a:cubicBezTo>
                  <a:pt x="58" y="15769"/>
                  <a:pt x="58" y="16040"/>
                  <a:pt x="63" y="16303"/>
                </a:cubicBezTo>
                <a:cubicBezTo>
                  <a:pt x="71" y="16832"/>
                  <a:pt x="79" y="17345"/>
                  <a:pt x="79" y="17837"/>
                </a:cubicBezTo>
                <a:cubicBezTo>
                  <a:pt x="71" y="18900"/>
                  <a:pt x="67" y="20008"/>
                  <a:pt x="58" y="21141"/>
                </a:cubicBezTo>
                <a:cubicBezTo>
                  <a:pt x="50" y="21703"/>
                  <a:pt x="42" y="22285"/>
                  <a:pt x="38" y="22889"/>
                </a:cubicBezTo>
                <a:cubicBezTo>
                  <a:pt x="34" y="23475"/>
                  <a:pt x="34" y="24070"/>
                  <a:pt x="34" y="24669"/>
                </a:cubicBezTo>
                <a:cubicBezTo>
                  <a:pt x="34" y="25855"/>
                  <a:pt x="34" y="27053"/>
                  <a:pt x="34" y="28252"/>
                </a:cubicBezTo>
                <a:lnTo>
                  <a:pt x="34" y="30229"/>
                </a:lnTo>
                <a:cubicBezTo>
                  <a:pt x="34" y="30558"/>
                  <a:pt x="30" y="30878"/>
                  <a:pt x="34" y="31231"/>
                </a:cubicBezTo>
                <a:cubicBezTo>
                  <a:pt x="34" y="31571"/>
                  <a:pt x="42" y="31899"/>
                  <a:pt x="50" y="32219"/>
                </a:cubicBezTo>
                <a:cubicBezTo>
                  <a:pt x="54" y="32539"/>
                  <a:pt x="63" y="32851"/>
                  <a:pt x="63" y="33147"/>
                </a:cubicBezTo>
                <a:cubicBezTo>
                  <a:pt x="67" y="33446"/>
                  <a:pt x="63" y="33754"/>
                  <a:pt x="58" y="34062"/>
                </a:cubicBezTo>
                <a:cubicBezTo>
                  <a:pt x="54" y="34673"/>
                  <a:pt x="38" y="35297"/>
                  <a:pt x="38" y="35925"/>
                </a:cubicBezTo>
                <a:cubicBezTo>
                  <a:pt x="34" y="36552"/>
                  <a:pt x="42" y="37156"/>
                  <a:pt x="42" y="37730"/>
                </a:cubicBezTo>
                <a:lnTo>
                  <a:pt x="42" y="38575"/>
                </a:lnTo>
                <a:cubicBezTo>
                  <a:pt x="38" y="38858"/>
                  <a:pt x="38" y="39138"/>
                  <a:pt x="38" y="39417"/>
                </a:cubicBezTo>
                <a:cubicBezTo>
                  <a:pt x="34" y="39970"/>
                  <a:pt x="34" y="40504"/>
                  <a:pt x="30" y="41021"/>
                </a:cubicBezTo>
                <a:cubicBezTo>
                  <a:pt x="30" y="41526"/>
                  <a:pt x="22" y="42006"/>
                  <a:pt x="13" y="42482"/>
                </a:cubicBezTo>
                <a:cubicBezTo>
                  <a:pt x="5" y="42962"/>
                  <a:pt x="1" y="43442"/>
                  <a:pt x="1" y="43897"/>
                </a:cubicBezTo>
                <a:cubicBezTo>
                  <a:pt x="1" y="44357"/>
                  <a:pt x="5" y="44771"/>
                  <a:pt x="13" y="45161"/>
                </a:cubicBezTo>
                <a:cubicBezTo>
                  <a:pt x="17" y="45547"/>
                  <a:pt x="22" y="45887"/>
                  <a:pt x="26" y="46212"/>
                </a:cubicBezTo>
                <a:cubicBezTo>
                  <a:pt x="26" y="46540"/>
                  <a:pt x="30" y="46852"/>
                  <a:pt x="34" y="47127"/>
                </a:cubicBezTo>
                <a:cubicBezTo>
                  <a:pt x="46" y="48239"/>
                  <a:pt x="75" y="48870"/>
                  <a:pt x="128" y="48883"/>
                </a:cubicBezTo>
                <a:cubicBezTo>
                  <a:pt x="129" y="48883"/>
                  <a:pt x="129" y="48883"/>
                  <a:pt x="129" y="48883"/>
                </a:cubicBezTo>
                <a:cubicBezTo>
                  <a:pt x="178" y="48883"/>
                  <a:pt x="206" y="48256"/>
                  <a:pt x="223" y="47139"/>
                </a:cubicBezTo>
                <a:cubicBezTo>
                  <a:pt x="227" y="46856"/>
                  <a:pt x="231" y="46552"/>
                  <a:pt x="231" y="46203"/>
                </a:cubicBezTo>
                <a:cubicBezTo>
                  <a:pt x="231" y="45842"/>
                  <a:pt x="231" y="45461"/>
                  <a:pt x="227" y="45071"/>
                </a:cubicBezTo>
                <a:cubicBezTo>
                  <a:pt x="223" y="44677"/>
                  <a:pt x="214" y="44267"/>
                  <a:pt x="214" y="43856"/>
                </a:cubicBezTo>
                <a:cubicBezTo>
                  <a:pt x="214" y="43446"/>
                  <a:pt x="218" y="42999"/>
                  <a:pt x="223" y="42523"/>
                </a:cubicBezTo>
                <a:cubicBezTo>
                  <a:pt x="227" y="42047"/>
                  <a:pt x="231" y="41505"/>
                  <a:pt x="231" y="40972"/>
                </a:cubicBezTo>
                <a:cubicBezTo>
                  <a:pt x="227" y="40446"/>
                  <a:pt x="227" y="39905"/>
                  <a:pt x="227" y="39347"/>
                </a:cubicBezTo>
                <a:lnTo>
                  <a:pt x="227" y="38497"/>
                </a:lnTo>
                <a:cubicBezTo>
                  <a:pt x="227" y="38198"/>
                  <a:pt x="223" y="37902"/>
                  <a:pt x="218" y="37607"/>
                </a:cubicBezTo>
                <a:cubicBezTo>
                  <a:pt x="214" y="37016"/>
                  <a:pt x="206" y="36429"/>
                  <a:pt x="206" y="35843"/>
                </a:cubicBezTo>
                <a:cubicBezTo>
                  <a:pt x="206" y="35252"/>
                  <a:pt x="214" y="34636"/>
                  <a:pt x="223" y="33992"/>
                </a:cubicBezTo>
                <a:cubicBezTo>
                  <a:pt x="223" y="33672"/>
                  <a:pt x="227" y="33327"/>
                  <a:pt x="223" y="32991"/>
                </a:cubicBezTo>
                <a:cubicBezTo>
                  <a:pt x="218" y="32654"/>
                  <a:pt x="210" y="32326"/>
                  <a:pt x="202" y="32006"/>
                </a:cubicBezTo>
                <a:cubicBezTo>
                  <a:pt x="198" y="31690"/>
                  <a:pt x="190" y="31378"/>
                  <a:pt x="190" y="31075"/>
                </a:cubicBezTo>
                <a:lnTo>
                  <a:pt x="190" y="30849"/>
                </a:lnTo>
                <a:lnTo>
                  <a:pt x="190" y="30603"/>
                </a:lnTo>
                <a:lnTo>
                  <a:pt x="190" y="30110"/>
                </a:lnTo>
                <a:cubicBezTo>
                  <a:pt x="194" y="29458"/>
                  <a:pt x="198" y="28797"/>
                  <a:pt x="198" y="28137"/>
                </a:cubicBezTo>
                <a:cubicBezTo>
                  <a:pt x="210" y="26943"/>
                  <a:pt x="214" y="25744"/>
                  <a:pt x="227" y="24567"/>
                </a:cubicBezTo>
                <a:cubicBezTo>
                  <a:pt x="231" y="23980"/>
                  <a:pt x="239" y="23397"/>
                  <a:pt x="243" y="22823"/>
                </a:cubicBezTo>
                <a:cubicBezTo>
                  <a:pt x="251" y="22261"/>
                  <a:pt x="264" y="21686"/>
                  <a:pt x="272" y="21104"/>
                </a:cubicBezTo>
                <a:cubicBezTo>
                  <a:pt x="284" y="19922"/>
                  <a:pt x="305" y="18876"/>
                  <a:pt x="313" y="17759"/>
                </a:cubicBezTo>
                <a:cubicBezTo>
                  <a:pt x="317" y="17185"/>
                  <a:pt x="305" y="16656"/>
                  <a:pt x="305" y="16167"/>
                </a:cubicBezTo>
                <a:lnTo>
                  <a:pt x="305" y="15470"/>
                </a:lnTo>
                <a:cubicBezTo>
                  <a:pt x="309" y="15224"/>
                  <a:pt x="309" y="14982"/>
                  <a:pt x="313" y="14739"/>
                </a:cubicBezTo>
                <a:cubicBezTo>
                  <a:pt x="317" y="14259"/>
                  <a:pt x="325" y="13796"/>
                  <a:pt x="329" y="13348"/>
                </a:cubicBezTo>
                <a:cubicBezTo>
                  <a:pt x="333" y="12877"/>
                  <a:pt x="337" y="12520"/>
                  <a:pt x="350" y="12130"/>
                </a:cubicBezTo>
                <a:cubicBezTo>
                  <a:pt x="362" y="11740"/>
                  <a:pt x="374" y="11334"/>
                  <a:pt x="387" y="10944"/>
                </a:cubicBezTo>
                <a:cubicBezTo>
                  <a:pt x="399" y="10554"/>
                  <a:pt x="399" y="10131"/>
                  <a:pt x="399" y="9766"/>
                </a:cubicBezTo>
                <a:cubicBezTo>
                  <a:pt x="395" y="9036"/>
                  <a:pt x="378" y="8490"/>
                  <a:pt x="378" y="8072"/>
                </a:cubicBezTo>
                <a:cubicBezTo>
                  <a:pt x="378" y="7665"/>
                  <a:pt x="387" y="7358"/>
                  <a:pt x="391" y="7124"/>
                </a:cubicBezTo>
                <a:cubicBezTo>
                  <a:pt x="407" y="6652"/>
                  <a:pt x="424" y="6147"/>
                  <a:pt x="436" y="5626"/>
                </a:cubicBezTo>
                <a:cubicBezTo>
                  <a:pt x="440" y="5495"/>
                  <a:pt x="440" y="5363"/>
                  <a:pt x="440" y="5228"/>
                </a:cubicBezTo>
                <a:lnTo>
                  <a:pt x="440" y="4879"/>
                </a:lnTo>
                <a:cubicBezTo>
                  <a:pt x="444" y="4654"/>
                  <a:pt x="444" y="4432"/>
                  <a:pt x="444" y="4219"/>
                </a:cubicBezTo>
                <a:cubicBezTo>
                  <a:pt x="444" y="3365"/>
                  <a:pt x="448" y="2614"/>
                  <a:pt x="440" y="1986"/>
                </a:cubicBezTo>
                <a:cubicBezTo>
                  <a:pt x="424" y="739"/>
                  <a:pt x="395" y="5"/>
                  <a:pt x="354" y="0"/>
                </a:cubicBezTo>
                <a:cubicBezTo>
                  <a:pt x="354" y="0"/>
                  <a:pt x="354" y="0"/>
                  <a:pt x="354"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423;p34">
            <a:extLst>
              <a:ext uri="{FF2B5EF4-FFF2-40B4-BE49-F238E27FC236}">
                <a16:creationId xmlns:a16="http://schemas.microsoft.com/office/drawing/2014/main" id="{994D5239-89AC-4401-9BE0-BF3DF2EC014F}"/>
              </a:ext>
            </a:extLst>
          </p:cNvPr>
          <p:cNvGrpSpPr/>
          <p:nvPr/>
        </p:nvGrpSpPr>
        <p:grpSpPr>
          <a:xfrm>
            <a:off x="2876689" y="952700"/>
            <a:ext cx="760890" cy="498849"/>
            <a:chOff x="2241250" y="3027000"/>
            <a:chExt cx="98700" cy="99875"/>
          </a:xfrm>
        </p:grpSpPr>
        <p:sp>
          <p:nvSpPr>
            <p:cNvPr id="14" name="Google Shape;424;p34">
              <a:extLst>
                <a:ext uri="{FF2B5EF4-FFF2-40B4-BE49-F238E27FC236}">
                  <a16:creationId xmlns:a16="http://schemas.microsoft.com/office/drawing/2014/main" id="{949F6028-3CA5-458C-A354-9C2AE93D79D6}"/>
                </a:ext>
              </a:extLst>
            </p:cNvPr>
            <p:cNvSpPr/>
            <p:nvPr/>
          </p:nvSpPr>
          <p:spPr>
            <a:xfrm>
              <a:off x="2243600" y="3027425"/>
              <a:ext cx="94925" cy="99450"/>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dirty="0">
                  <a:latin typeface="FbKapriza Bold" panose="02020603050405020304" pitchFamily="18" charset="-79"/>
                  <a:cs typeface="FbKapriza Bold" panose="02020603050405020304" pitchFamily="18" charset="-79"/>
                </a:rPr>
                <a:t>586-</a:t>
              </a:r>
            </a:p>
            <a:p>
              <a:pPr marL="0" lvl="0" indent="0" algn="ctr" rtl="0">
                <a:spcBef>
                  <a:spcPts val="0"/>
                </a:spcBef>
                <a:spcAft>
                  <a:spcPts val="0"/>
                </a:spcAft>
                <a:buNone/>
              </a:pPr>
              <a:r>
                <a:rPr lang="he-IL" dirty="0">
                  <a:latin typeface="FbKapriza Bold" panose="02020603050405020304" pitchFamily="18" charset="-79"/>
                  <a:cs typeface="FbKapriza Bold" panose="02020603050405020304" pitchFamily="18" charset="-79"/>
                </a:rPr>
                <a:t>גלות בבל</a:t>
              </a:r>
              <a:endParaRPr dirty="0">
                <a:latin typeface="FbKapriza Bold" panose="02020603050405020304" pitchFamily="18" charset="-79"/>
                <a:cs typeface="FbKapriza Bold" panose="02020603050405020304" pitchFamily="18" charset="-79"/>
              </a:endParaRPr>
            </a:p>
          </p:txBody>
        </p:sp>
        <p:sp>
          <p:nvSpPr>
            <p:cNvPr id="15" name="Google Shape;425;p34">
              <a:extLst>
                <a:ext uri="{FF2B5EF4-FFF2-40B4-BE49-F238E27FC236}">
                  <a16:creationId xmlns:a16="http://schemas.microsoft.com/office/drawing/2014/main" id="{FDDE980F-CBB0-4670-9F66-026EC8AF5448}"/>
                </a:ext>
              </a:extLst>
            </p:cNvPr>
            <p:cNvSpPr/>
            <p:nvPr/>
          </p:nvSpPr>
          <p:spPr>
            <a:xfrm>
              <a:off x="2241250" y="3027000"/>
              <a:ext cx="98700" cy="99875"/>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423;p34">
            <a:extLst>
              <a:ext uri="{FF2B5EF4-FFF2-40B4-BE49-F238E27FC236}">
                <a16:creationId xmlns:a16="http://schemas.microsoft.com/office/drawing/2014/main" id="{BFFB6A87-8D1A-41D0-8C9D-2869F7ACEAF9}"/>
              </a:ext>
            </a:extLst>
          </p:cNvPr>
          <p:cNvGrpSpPr/>
          <p:nvPr/>
        </p:nvGrpSpPr>
        <p:grpSpPr>
          <a:xfrm>
            <a:off x="2895956" y="3248881"/>
            <a:ext cx="760890" cy="498849"/>
            <a:chOff x="2241250" y="3027000"/>
            <a:chExt cx="98700" cy="99875"/>
          </a:xfrm>
        </p:grpSpPr>
        <p:sp>
          <p:nvSpPr>
            <p:cNvPr id="17" name="Google Shape;424;p34">
              <a:extLst>
                <a:ext uri="{FF2B5EF4-FFF2-40B4-BE49-F238E27FC236}">
                  <a16:creationId xmlns:a16="http://schemas.microsoft.com/office/drawing/2014/main" id="{4CB349AB-0382-4A11-BB7C-79CD0AD2C4F5}"/>
                </a:ext>
              </a:extLst>
            </p:cNvPr>
            <p:cNvSpPr/>
            <p:nvPr/>
          </p:nvSpPr>
          <p:spPr>
            <a:xfrm>
              <a:off x="2243600" y="3027425"/>
              <a:ext cx="94925" cy="99450"/>
            </a:xfrm>
            <a:custGeom>
              <a:avLst/>
              <a:gdLst/>
              <a:ahLst/>
              <a:cxnLst/>
              <a:rect l="l" t="t" r="r" b="b"/>
              <a:pathLst>
                <a:path w="3797" h="3796" extrusionOk="0">
                  <a:moveTo>
                    <a:pt x="1" y="0"/>
                  </a:moveTo>
                  <a:lnTo>
                    <a:pt x="1" y="3796"/>
                  </a:lnTo>
                  <a:lnTo>
                    <a:pt x="3796" y="3796"/>
                  </a:lnTo>
                  <a:lnTo>
                    <a:pt x="3796" y="0"/>
                  </a:lnTo>
                  <a:close/>
                </a:path>
              </a:pathLst>
            </a:custGeom>
            <a:solidFill>
              <a:srgbClr val="C1AD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e-IL">
                  <a:latin typeface="FbKapriza Bold" panose="02020603050405020304" pitchFamily="18" charset="-79"/>
                  <a:cs typeface="FbKapriza Bold" panose="02020603050405020304" pitchFamily="18" charset="-79"/>
                </a:rPr>
                <a:t>538-</a:t>
              </a:r>
              <a:endParaRPr lang="he-IL" sz="1100" dirty="0">
                <a:latin typeface="FbKapriza Bold" panose="02020603050405020304" pitchFamily="18" charset="-79"/>
                <a:cs typeface="FbKapriza Bold" panose="02020603050405020304" pitchFamily="18" charset="-79"/>
              </a:endParaRPr>
            </a:p>
            <a:p>
              <a:pPr marL="0" lvl="0" indent="0" algn="ctr" rtl="0">
                <a:spcBef>
                  <a:spcPts val="0"/>
                </a:spcBef>
                <a:spcAft>
                  <a:spcPts val="0"/>
                </a:spcAft>
                <a:buNone/>
              </a:pPr>
              <a:r>
                <a:rPr lang="he-IL" sz="1100" dirty="0">
                  <a:latin typeface="FbKapriza Bold" panose="02020603050405020304" pitchFamily="18" charset="-79"/>
                  <a:cs typeface="FbKapriza Bold" panose="02020603050405020304" pitchFamily="18" charset="-79"/>
                </a:rPr>
                <a:t>הצהרת כורש </a:t>
              </a:r>
              <a:endParaRPr sz="1100" dirty="0">
                <a:latin typeface="FbKapriza Bold" panose="02020603050405020304" pitchFamily="18" charset="-79"/>
                <a:cs typeface="FbKapriza Bold" panose="02020603050405020304" pitchFamily="18" charset="-79"/>
              </a:endParaRPr>
            </a:p>
          </p:txBody>
        </p:sp>
        <p:sp>
          <p:nvSpPr>
            <p:cNvPr id="18" name="Google Shape;425;p34">
              <a:extLst>
                <a:ext uri="{FF2B5EF4-FFF2-40B4-BE49-F238E27FC236}">
                  <a16:creationId xmlns:a16="http://schemas.microsoft.com/office/drawing/2014/main" id="{B714949A-1539-4660-9C7B-D620076599EA}"/>
                </a:ext>
              </a:extLst>
            </p:cNvPr>
            <p:cNvSpPr/>
            <p:nvPr/>
          </p:nvSpPr>
          <p:spPr>
            <a:xfrm>
              <a:off x="2241250" y="3027000"/>
              <a:ext cx="98700" cy="99875"/>
            </a:xfrm>
            <a:custGeom>
              <a:avLst/>
              <a:gdLst/>
              <a:ahLst/>
              <a:cxnLst/>
              <a:rect l="l" t="t" r="r" b="b"/>
              <a:pathLst>
                <a:path w="3948" h="3995" extrusionOk="0">
                  <a:moveTo>
                    <a:pt x="3636" y="1"/>
                  </a:moveTo>
                  <a:cubicBezTo>
                    <a:pt x="3427" y="1"/>
                    <a:pt x="3221" y="21"/>
                    <a:pt x="3037" y="33"/>
                  </a:cubicBezTo>
                  <a:cubicBezTo>
                    <a:pt x="2942" y="42"/>
                    <a:pt x="2852" y="50"/>
                    <a:pt x="2758" y="50"/>
                  </a:cubicBezTo>
                  <a:cubicBezTo>
                    <a:pt x="2667" y="50"/>
                    <a:pt x="2573" y="46"/>
                    <a:pt x="2475" y="42"/>
                  </a:cubicBezTo>
                  <a:cubicBezTo>
                    <a:pt x="2278" y="33"/>
                    <a:pt x="2068" y="21"/>
                    <a:pt x="1855" y="21"/>
                  </a:cubicBezTo>
                  <a:lnTo>
                    <a:pt x="1240" y="25"/>
                  </a:lnTo>
                  <a:lnTo>
                    <a:pt x="82" y="13"/>
                  </a:lnTo>
                  <a:lnTo>
                    <a:pt x="70" y="1072"/>
                  </a:lnTo>
                  <a:cubicBezTo>
                    <a:pt x="70" y="1248"/>
                    <a:pt x="66" y="1424"/>
                    <a:pt x="66" y="1597"/>
                  </a:cubicBezTo>
                  <a:cubicBezTo>
                    <a:pt x="62" y="1757"/>
                    <a:pt x="54" y="1921"/>
                    <a:pt x="46" y="2089"/>
                  </a:cubicBezTo>
                  <a:cubicBezTo>
                    <a:pt x="33" y="2253"/>
                    <a:pt x="29" y="2430"/>
                    <a:pt x="29" y="2590"/>
                  </a:cubicBezTo>
                  <a:lnTo>
                    <a:pt x="29" y="3053"/>
                  </a:lnTo>
                  <a:cubicBezTo>
                    <a:pt x="29" y="3127"/>
                    <a:pt x="33" y="3197"/>
                    <a:pt x="29" y="3267"/>
                  </a:cubicBezTo>
                  <a:cubicBezTo>
                    <a:pt x="29" y="3337"/>
                    <a:pt x="29" y="3406"/>
                    <a:pt x="25" y="3468"/>
                  </a:cubicBezTo>
                  <a:cubicBezTo>
                    <a:pt x="21" y="3525"/>
                    <a:pt x="17" y="3587"/>
                    <a:pt x="13" y="3648"/>
                  </a:cubicBezTo>
                  <a:cubicBezTo>
                    <a:pt x="9" y="3735"/>
                    <a:pt x="4" y="3825"/>
                    <a:pt x="0" y="3911"/>
                  </a:cubicBezTo>
                  <a:lnTo>
                    <a:pt x="66" y="3911"/>
                  </a:lnTo>
                  <a:lnTo>
                    <a:pt x="337" y="3923"/>
                  </a:lnTo>
                  <a:lnTo>
                    <a:pt x="431" y="3927"/>
                  </a:lnTo>
                  <a:lnTo>
                    <a:pt x="521" y="3927"/>
                  </a:lnTo>
                  <a:lnTo>
                    <a:pt x="850" y="3936"/>
                  </a:lnTo>
                  <a:cubicBezTo>
                    <a:pt x="1055" y="3944"/>
                    <a:pt x="1231" y="3944"/>
                    <a:pt x="1375" y="3952"/>
                  </a:cubicBezTo>
                  <a:lnTo>
                    <a:pt x="1695" y="3956"/>
                  </a:lnTo>
                  <a:lnTo>
                    <a:pt x="2159" y="3973"/>
                  </a:lnTo>
                  <a:cubicBezTo>
                    <a:pt x="2241" y="3975"/>
                    <a:pt x="2319" y="3976"/>
                    <a:pt x="2393" y="3976"/>
                  </a:cubicBezTo>
                  <a:cubicBezTo>
                    <a:pt x="2466" y="3976"/>
                    <a:pt x="2536" y="3975"/>
                    <a:pt x="2602" y="3973"/>
                  </a:cubicBezTo>
                  <a:cubicBezTo>
                    <a:pt x="2733" y="3969"/>
                    <a:pt x="2848" y="3969"/>
                    <a:pt x="2951" y="3969"/>
                  </a:cubicBezTo>
                  <a:cubicBezTo>
                    <a:pt x="3053" y="3969"/>
                    <a:pt x="3156" y="3973"/>
                    <a:pt x="3246" y="3981"/>
                  </a:cubicBezTo>
                  <a:cubicBezTo>
                    <a:pt x="3397" y="3988"/>
                    <a:pt x="3531" y="3994"/>
                    <a:pt x="3636" y="3994"/>
                  </a:cubicBezTo>
                  <a:cubicBezTo>
                    <a:pt x="3659" y="3994"/>
                    <a:pt x="3681" y="3994"/>
                    <a:pt x="3702" y="3993"/>
                  </a:cubicBezTo>
                  <a:cubicBezTo>
                    <a:pt x="3812" y="3993"/>
                    <a:pt x="3874" y="3981"/>
                    <a:pt x="3878" y="3960"/>
                  </a:cubicBezTo>
                  <a:cubicBezTo>
                    <a:pt x="3886" y="3940"/>
                    <a:pt x="3837" y="3919"/>
                    <a:pt x="3743" y="3886"/>
                  </a:cubicBezTo>
                  <a:cubicBezTo>
                    <a:pt x="3603" y="3845"/>
                    <a:pt x="3464" y="3813"/>
                    <a:pt x="3320" y="3784"/>
                  </a:cubicBezTo>
                  <a:cubicBezTo>
                    <a:pt x="3226" y="3763"/>
                    <a:pt x="3119" y="3747"/>
                    <a:pt x="2992" y="3735"/>
                  </a:cubicBezTo>
                  <a:cubicBezTo>
                    <a:pt x="2864" y="3722"/>
                    <a:pt x="2733" y="3714"/>
                    <a:pt x="2598" y="3710"/>
                  </a:cubicBezTo>
                  <a:cubicBezTo>
                    <a:pt x="2466" y="3706"/>
                    <a:pt x="2331" y="3706"/>
                    <a:pt x="2200" y="3698"/>
                  </a:cubicBezTo>
                  <a:cubicBezTo>
                    <a:pt x="2056" y="3690"/>
                    <a:pt x="1900" y="3681"/>
                    <a:pt x="1740" y="3673"/>
                  </a:cubicBezTo>
                  <a:lnTo>
                    <a:pt x="1400" y="3661"/>
                  </a:lnTo>
                  <a:cubicBezTo>
                    <a:pt x="1252" y="3657"/>
                    <a:pt x="1067" y="3657"/>
                    <a:pt x="858" y="3653"/>
                  </a:cubicBezTo>
                  <a:lnTo>
                    <a:pt x="526" y="3648"/>
                  </a:lnTo>
                  <a:lnTo>
                    <a:pt x="275" y="3648"/>
                  </a:lnTo>
                  <a:lnTo>
                    <a:pt x="263" y="3644"/>
                  </a:lnTo>
                  <a:lnTo>
                    <a:pt x="255" y="3640"/>
                  </a:lnTo>
                  <a:cubicBezTo>
                    <a:pt x="259" y="3636"/>
                    <a:pt x="259" y="3628"/>
                    <a:pt x="263" y="3620"/>
                  </a:cubicBezTo>
                  <a:lnTo>
                    <a:pt x="263" y="3612"/>
                  </a:lnTo>
                  <a:lnTo>
                    <a:pt x="263" y="3566"/>
                  </a:lnTo>
                  <a:cubicBezTo>
                    <a:pt x="267" y="3538"/>
                    <a:pt x="267" y="3509"/>
                    <a:pt x="267" y="3480"/>
                  </a:cubicBezTo>
                  <a:cubicBezTo>
                    <a:pt x="271" y="3328"/>
                    <a:pt x="271" y="3168"/>
                    <a:pt x="267" y="3021"/>
                  </a:cubicBezTo>
                  <a:cubicBezTo>
                    <a:pt x="263" y="2873"/>
                    <a:pt x="263" y="2717"/>
                    <a:pt x="259" y="2561"/>
                  </a:cubicBezTo>
                  <a:cubicBezTo>
                    <a:pt x="255" y="2401"/>
                    <a:pt x="259" y="2249"/>
                    <a:pt x="263" y="2085"/>
                  </a:cubicBezTo>
                  <a:cubicBezTo>
                    <a:pt x="267" y="1921"/>
                    <a:pt x="275" y="1749"/>
                    <a:pt x="275" y="1564"/>
                  </a:cubicBezTo>
                  <a:cubicBezTo>
                    <a:pt x="271" y="1392"/>
                    <a:pt x="271" y="1215"/>
                    <a:pt x="271" y="1039"/>
                  </a:cubicBezTo>
                  <a:cubicBezTo>
                    <a:pt x="267" y="871"/>
                    <a:pt x="267" y="706"/>
                    <a:pt x="267" y="538"/>
                  </a:cubicBezTo>
                  <a:lnTo>
                    <a:pt x="267" y="280"/>
                  </a:lnTo>
                  <a:lnTo>
                    <a:pt x="267" y="206"/>
                  </a:lnTo>
                  <a:lnTo>
                    <a:pt x="267" y="198"/>
                  </a:lnTo>
                  <a:lnTo>
                    <a:pt x="378" y="198"/>
                  </a:lnTo>
                  <a:lnTo>
                    <a:pt x="673" y="194"/>
                  </a:lnTo>
                  <a:lnTo>
                    <a:pt x="1276" y="185"/>
                  </a:lnTo>
                  <a:cubicBezTo>
                    <a:pt x="1486" y="181"/>
                    <a:pt x="1691" y="173"/>
                    <a:pt x="1888" y="173"/>
                  </a:cubicBezTo>
                  <a:cubicBezTo>
                    <a:pt x="1914" y="172"/>
                    <a:pt x="1940" y="172"/>
                    <a:pt x="1965" y="172"/>
                  </a:cubicBezTo>
                  <a:cubicBezTo>
                    <a:pt x="2133" y="172"/>
                    <a:pt x="2301" y="183"/>
                    <a:pt x="2479" y="194"/>
                  </a:cubicBezTo>
                  <a:cubicBezTo>
                    <a:pt x="2551" y="196"/>
                    <a:pt x="2624" y="199"/>
                    <a:pt x="2698" y="199"/>
                  </a:cubicBezTo>
                  <a:cubicBezTo>
                    <a:pt x="2728" y="199"/>
                    <a:pt x="2759" y="199"/>
                    <a:pt x="2791" y="198"/>
                  </a:cubicBezTo>
                  <a:cubicBezTo>
                    <a:pt x="2897" y="198"/>
                    <a:pt x="3000" y="194"/>
                    <a:pt x="3098" y="185"/>
                  </a:cubicBezTo>
                  <a:cubicBezTo>
                    <a:pt x="3251" y="172"/>
                    <a:pt x="3404" y="164"/>
                    <a:pt x="3557" y="164"/>
                  </a:cubicBezTo>
                  <a:cubicBezTo>
                    <a:pt x="3589" y="164"/>
                    <a:pt x="3621" y="164"/>
                    <a:pt x="3652" y="165"/>
                  </a:cubicBezTo>
                  <a:lnTo>
                    <a:pt x="3710" y="165"/>
                  </a:lnTo>
                  <a:cubicBezTo>
                    <a:pt x="3718" y="165"/>
                    <a:pt x="3726" y="165"/>
                    <a:pt x="3730" y="169"/>
                  </a:cubicBezTo>
                  <a:cubicBezTo>
                    <a:pt x="3730" y="181"/>
                    <a:pt x="3722" y="194"/>
                    <a:pt x="3722" y="202"/>
                  </a:cubicBezTo>
                  <a:lnTo>
                    <a:pt x="3722" y="206"/>
                  </a:lnTo>
                  <a:lnTo>
                    <a:pt x="3722" y="214"/>
                  </a:lnTo>
                  <a:lnTo>
                    <a:pt x="3722" y="255"/>
                  </a:lnTo>
                  <a:lnTo>
                    <a:pt x="3722" y="337"/>
                  </a:lnTo>
                  <a:cubicBezTo>
                    <a:pt x="3714" y="522"/>
                    <a:pt x="3714" y="706"/>
                    <a:pt x="3722" y="879"/>
                  </a:cubicBezTo>
                  <a:cubicBezTo>
                    <a:pt x="3726" y="1051"/>
                    <a:pt x="3726" y="1215"/>
                    <a:pt x="3726" y="1371"/>
                  </a:cubicBezTo>
                  <a:cubicBezTo>
                    <a:pt x="3726" y="1539"/>
                    <a:pt x="3730" y="1699"/>
                    <a:pt x="3730" y="1843"/>
                  </a:cubicBezTo>
                  <a:cubicBezTo>
                    <a:pt x="3734" y="1991"/>
                    <a:pt x="3738" y="2130"/>
                    <a:pt x="3734" y="2257"/>
                  </a:cubicBezTo>
                  <a:cubicBezTo>
                    <a:pt x="3734" y="2385"/>
                    <a:pt x="3726" y="2512"/>
                    <a:pt x="3722" y="2631"/>
                  </a:cubicBezTo>
                  <a:cubicBezTo>
                    <a:pt x="3718" y="2754"/>
                    <a:pt x="3714" y="2877"/>
                    <a:pt x="3718" y="2984"/>
                  </a:cubicBezTo>
                  <a:cubicBezTo>
                    <a:pt x="3722" y="3090"/>
                    <a:pt x="3726" y="3185"/>
                    <a:pt x="3730" y="3271"/>
                  </a:cubicBezTo>
                  <a:cubicBezTo>
                    <a:pt x="3751" y="3616"/>
                    <a:pt x="3779" y="3813"/>
                    <a:pt x="3833" y="3813"/>
                  </a:cubicBezTo>
                  <a:cubicBezTo>
                    <a:pt x="3882" y="3813"/>
                    <a:pt x="3907" y="3616"/>
                    <a:pt x="3915" y="3275"/>
                  </a:cubicBezTo>
                  <a:cubicBezTo>
                    <a:pt x="3919" y="3185"/>
                    <a:pt x="3919" y="3082"/>
                    <a:pt x="3919" y="2988"/>
                  </a:cubicBezTo>
                  <a:cubicBezTo>
                    <a:pt x="3919" y="2889"/>
                    <a:pt x="3927" y="2783"/>
                    <a:pt x="3931" y="2664"/>
                  </a:cubicBezTo>
                  <a:cubicBezTo>
                    <a:pt x="3935" y="2545"/>
                    <a:pt x="3944" y="2413"/>
                    <a:pt x="3948" y="2266"/>
                  </a:cubicBezTo>
                  <a:cubicBezTo>
                    <a:pt x="3948" y="2114"/>
                    <a:pt x="3944" y="1970"/>
                    <a:pt x="3935" y="1818"/>
                  </a:cubicBezTo>
                  <a:cubicBezTo>
                    <a:pt x="3931" y="1662"/>
                    <a:pt x="3923" y="1511"/>
                    <a:pt x="3923" y="1355"/>
                  </a:cubicBezTo>
                  <a:cubicBezTo>
                    <a:pt x="3919" y="1187"/>
                    <a:pt x="3915" y="1014"/>
                    <a:pt x="3907" y="842"/>
                  </a:cubicBezTo>
                  <a:cubicBezTo>
                    <a:pt x="3898" y="674"/>
                    <a:pt x="3894" y="505"/>
                    <a:pt x="3898" y="329"/>
                  </a:cubicBezTo>
                  <a:cubicBezTo>
                    <a:pt x="3898" y="230"/>
                    <a:pt x="3903" y="124"/>
                    <a:pt x="3907" y="5"/>
                  </a:cubicBezTo>
                  <a:lnTo>
                    <a:pt x="3775" y="1"/>
                  </a:ln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3"/>
          <p:cNvSpPr/>
          <p:nvPr/>
        </p:nvSpPr>
        <p:spPr>
          <a:xfrm rot="143056">
            <a:off x="4528561" y="-1265438"/>
            <a:ext cx="8536182" cy="3286312"/>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tx2">
                <a:lumMod val="50000"/>
              </a:schemeClr>
            </a:solidFill>
            <a:prstDash val="dash"/>
            <a:round/>
            <a:headEnd type="stealth" w="med" len="med"/>
            <a:tailEnd type="none" w="med" len="med"/>
          </a:ln>
        </p:spPr>
      </p:sp>
      <p:sp>
        <p:nvSpPr>
          <p:cNvPr id="394" name="Google Shape;394;p33"/>
          <p:cNvSpPr txBox="1">
            <a:spLocks noGrp="1"/>
          </p:cNvSpPr>
          <p:nvPr>
            <p:ph type="subTitle" idx="5"/>
          </p:nvPr>
        </p:nvSpPr>
        <p:spPr>
          <a:xfrm>
            <a:off x="833495" y="1181724"/>
            <a:ext cx="6126699" cy="3394110"/>
          </a:xfrm>
          <a:prstGeom prst="rect">
            <a:avLst/>
          </a:prstGeom>
        </p:spPr>
        <p:txBody>
          <a:bodyPr spcFirstLastPara="1" wrap="square" lIns="91425" tIns="91425" rIns="91425" bIns="91425" anchor="t" anchorCtr="0">
            <a:noAutofit/>
          </a:bodyPr>
          <a:lstStyle/>
          <a:p>
            <a:pPr marL="0" indent="0" algn="r" rtl="1"/>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על שיבתם הצפויה של גולי יהודה לארץ ישראל מבשרים כבר נביאי ה' שחיו בימי הבית הראשון:</a:t>
            </a:r>
          </a:p>
          <a:p>
            <a:pPr marL="0" indent="0" algn="r" rtl="1"/>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נבואת </a:t>
            </a:r>
            <a:r>
              <a:rPr lang="he-IL" sz="2000" dirty="0">
                <a:ln>
                  <a:solidFill>
                    <a:schemeClr val="tx1"/>
                  </a:solidFill>
                </a:ln>
                <a:solidFill>
                  <a:schemeClr val="bg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ישעיהו</a:t>
            </a:r>
            <a:r>
              <a:rPr lang="en-US" sz="1400" dirty="0">
                <a:ln>
                  <a:solidFill>
                    <a:schemeClr val="tx1"/>
                  </a:solidFill>
                </a:ln>
                <a:solidFill>
                  <a:schemeClr val="bg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 </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שרטטה את דמותו של </a:t>
            </a:r>
            <a:r>
              <a:rPr lang="he-IL" sz="1800" b="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כורש</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sz="2000" dirty="0">
                <a:solidFill>
                  <a:schemeClr val="tx1">
                    <a:lumMod val="75000"/>
                    <a:lumOff val="25000"/>
                  </a:schemeClr>
                </a:solidFill>
                <a:latin typeface="FbKapriza Bold" panose="02020603050405020304" pitchFamily="18" charset="-79"/>
                <a:cs typeface="FbKapriza Bold" panose="02020603050405020304" pitchFamily="18" charset="-79"/>
              </a:rPr>
              <a:t>כמחריבה של בבל</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sz="2000" dirty="0">
                <a:solidFill>
                  <a:schemeClr val="tx1">
                    <a:lumMod val="75000"/>
                    <a:lumOff val="25000"/>
                  </a:schemeClr>
                </a:solidFill>
                <a:latin typeface="FbKapriza Bold" panose="02020603050405020304" pitchFamily="18" charset="-79"/>
                <a:cs typeface="FbKapriza Bold" panose="02020603050405020304" pitchFamily="18" charset="-79"/>
              </a:rPr>
              <a:t>בונה המקדש ובונה ירושלים:</a:t>
            </a:r>
            <a:endParaRPr lang="en-US" sz="2000" dirty="0">
              <a:solidFill>
                <a:schemeClr val="tx1">
                  <a:lumMod val="75000"/>
                  <a:lumOff val="25000"/>
                </a:schemeClr>
              </a:solidFill>
              <a:latin typeface="FbKapriza Bold" panose="02020603050405020304" pitchFamily="18" charset="-79"/>
              <a:cs typeface="FbKapriza Bold" panose="02020603050405020304" pitchFamily="18" charset="-79"/>
            </a:endParaRPr>
          </a:p>
          <a:p>
            <a:pPr marL="0" indent="0" algn="r" rtl="1"/>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"מֵקִים דְּבַר עַבְדּוֹ וַעֲצַת מַלְאָכָיו יַשְׁלִים הָאֹמֵר לִירוּשָׁלִַם תּוּשָׁב וּלְעָרֵי יְהוּדָה תִּבָּנֶינָה וְחָרְבוֹתֶיהָ אֲקוֹמֵם: הָאֹמֵר לַצּוּלָה חֳרָבִי וְנַהֲרֹתַיִךְ אוֹבִישׁ</a:t>
            </a:r>
            <a:r>
              <a:rPr lang="en-US" sz="1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הָאֹמֵר </a:t>
            </a:r>
            <a:r>
              <a:rPr lang="he-IL" sz="2000" dirty="0">
                <a:ln>
                  <a:solidFill>
                    <a:schemeClr val="tx1"/>
                  </a:solidFill>
                </a:ln>
                <a:solidFill>
                  <a:schemeClr val="bg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לְכוֹרֶשׁ רֹעִי</a:t>
            </a:r>
            <a:r>
              <a:rPr lang="he-IL" sz="2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וְכָל חֶפְצִי יַשְׁלִם </a:t>
            </a:r>
            <a:r>
              <a:rPr lang="he-IL" sz="1800" dirty="0" err="1">
                <a:solidFill>
                  <a:schemeClr val="tx1">
                    <a:lumMod val="75000"/>
                    <a:lumOff val="25000"/>
                  </a:schemeClr>
                </a:solidFill>
                <a:latin typeface="FbBejerano Bold" panose="02020803050405020304" pitchFamily="18" charset="-79"/>
                <a:cs typeface="FbBejerano Bold" panose="02020803050405020304" pitchFamily="18" charset="-79"/>
              </a:rPr>
              <a:t>וְלֵאמֹר</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לִירוּשָׁלִַם תִּבָּנֶה וְהֵיכָל </a:t>
            </a:r>
            <a:r>
              <a:rPr lang="he-IL" sz="1800" dirty="0" err="1">
                <a:solidFill>
                  <a:schemeClr val="tx1">
                    <a:lumMod val="75000"/>
                    <a:lumOff val="25000"/>
                  </a:schemeClr>
                </a:solidFill>
                <a:latin typeface="FbBejerano Bold" panose="02020803050405020304" pitchFamily="18" charset="-79"/>
                <a:cs typeface="FbBejerano Bold" panose="02020803050405020304" pitchFamily="18" charset="-79"/>
              </a:rPr>
              <a:t>תִּוָּסֵד</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dirty="0">
                <a:solidFill>
                  <a:schemeClr val="tx1">
                    <a:lumMod val="75000"/>
                    <a:lumOff val="25000"/>
                  </a:schemeClr>
                </a:solidFill>
                <a:latin typeface="FbBejerano Bold" panose="02020803050405020304" pitchFamily="18" charset="-79"/>
                <a:cs typeface="FbBejerano Bold" panose="02020803050405020304" pitchFamily="18" charset="-79"/>
              </a:rPr>
              <a:t>(ישעיהו מד, </a:t>
            </a:r>
            <a:r>
              <a:rPr lang="he-IL" dirty="0" err="1">
                <a:solidFill>
                  <a:schemeClr val="tx1">
                    <a:lumMod val="75000"/>
                    <a:lumOff val="25000"/>
                  </a:schemeClr>
                </a:solidFill>
                <a:latin typeface="FbBejerano Bold" panose="02020803050405020304" pitchFamily="18" charset="-79"/>
                <a:cs typeface="FbBejerano Bold" panose="02020803050405020304" pitchFamily="18" charset="-79"/>
              </a:rPr>
              <a:t>כו-כח</a:t>
            </a:r>
            <a:r>
              <a:rPr lang="he-IL" dirty="0">
                <a:solidFill>
                  <a:schemeClr val="tx1">
                    <a:lumMod val="75000"/>
                    <a:lumOff val="25000"/>
                  </a:schemeClr>
                </a:solidFill>
                <a:latin typeface="FbBejerano Bold" panose="02020803050405020304" pitchFamily="18" charset="-79"/>
                <a:cs typeface="FbBejerano Bold" panose="02020803050405020304" pitchFamily="18" charset="-79"/>
              </a:rPr>
              <a:t>)</a:t>
            </a:r>
          </a:p>
          <a:p>
            <a:pPr marL="0" indent="0" algn="r" rtl="1"/>
            <a:endParaRPr lang="en-US" dirty="0">
              <a:solidFill>
                <a:schemeClr val="tx1">
                  <a:lumMod val="75000"/>
                  <a:lumOff val="25000"/>
                </a:schemeClr>
              </a:solidFill>
              <a:latin typeface="FbBejerano Bold" panose="02020803050405020304" pitchFamily="18" charset="-79"/>
              <a:cs typeface="FbBejerano Bold" panose="02020803050405020304" pitchFamily="18" charset="-79"/>
            </a:endParaRPr>
          </a:p>
          <a:p>
            <a:pPr marL="0" indent="0" algn="r" rtl="1"/>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בהמשך הנבואה, בפתח פרק מ"ה מכונה כורש</a:t>
            </a:r>
            <a:r>
              <a:rPr lang="en-US" sz="1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sz="1800" u="sng" dirty="0">
                <a:solidFill>
                  <a:schemeClr val="tx1">
                    <a:lumMod val="75000"/>
                    <a:lumOff val="25000"/>
                  </a:schemeClr>
                </a:solidFill>
                <a:latin typeface="FbBejerano Bold" panose="02020803050405020304" pitchFamily="18" charset="-79"/>
                <a:cs typeface="FbBejerano Bold" panose="02020803050405020304" pitchFamily="18" charset="-79"/>
              </a:rPr>
              <a:t>משיח</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 כֹּה אָמַר ה' </a:t>
            </a:r>
            <a:r>
              <a:rPr lang="he-IL" sz="2000" dirty="0">
                <a:ln>
                  <a:solidFill>
                    <a:schemeClr val="tx1"/>
                  </a:solidFill>
                </a:ln>
                <a:solidFill>
                  <a:schemeClr val="bg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לִמְשִׁיחוֹ לְכוֹרֶש</a:t>
            </a:r>
            <a:r>
              <a:rPr lang="he-IL" sz="2800" u="sng" dirty="0">
                <a:solidFill>
                  <a:schemeClr val="tx1">
                    <a:lumMod val="75000"/>
                    <a:lumOff val="25000"/>
                  </a:schemeClr>
                </a:solidFill>
                <a:latin typeface="FbBejerano Bold" panose="02020803050405020304" pitchFamily="18" charset="-79"/>
                <a:cs typeface="FbBejerano Bold" panose="02020803050405020304" pitchFamily="18" charset="-79"/>
              </a:rPr>
              <a:t>ׁ</a:t>
            </a:r>
            <a:r>
              <a:rPr lang="en-US" sz="1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אֲשֶׁר הֶחֱזַקְתִּי בִימִינוֹ </a:t>
            </a:r>
            <a:r>
              <a:rPr lang="he-IL" sz="1800" dirty="0" err="1">
                <a:solidFill>
                  <a:schemeClr val="tx1">
                    <a:lumMod val="75000"/>
                    <a:lumOff val="25000"/>
                  </a:schemeClr>
                </a:solidFill>
                <a:latin typeface="FbBejerano Bold" panose="02020803050405020304" pitchFamily="18" charset="-79"/>
                <a:cs typeface="FbBejerano Bold" panose="02020803050405020304" pitchFamily="18" charset="-79"/>
              </a:rPr>
              <a:t>לְרַד</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לְפָנָיו גּוֹיִם וּמָתְנֵי מְלָכִים אֲפַתֵּחַ לִפְתֹּחַ לְפָנָיו  </a:t>
            </a:r>
            <a:r>
              <a:rPr lang="he-IL" sz="1800" dirty="0" err="1">
                <a:solidFill>
                  <a:schemeClr val="tx1">
                    <a:lumMod val="75000"/>
                    <a:lumOff val="25000"/>
                  </a:schemeClr>
                </a:solidFill>
                <a:latin typeface="FbBejerano Bold" panose="02020803050405020304" pitchFamily="18" charset="-79"/>
                <a:cs typeface="FbBejerano Bold" panose="02020803050405020304" pitchFamily="18" charset="-79"/>
              </a:rPr>
              <a:t>דְּלָתַיִם</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 וּשְׁעָרִים לֹא</a:t>
            </a:r>
            <a:r>
              <a:rPr lang="en-US" sz="1800" dirty="0">
                <a:solidFill>
                  <a:schemeClr val="tx1">
                    <a:lumMod val="75000"/>
                    <a:lumOff val="25000"/>
                  </a:schemeClr>
                </a:solidFill>
                <a:latin typeface="FbBejerano Bold" panose="02020803050405020304" pitchFamily="18" charset="-79"/>
                <a:cs typeface="FbBejerano Bold" panose="02020803050405020304" pitchFamily="18" charset="-79"/>
              </a:rPr>
              <a:t>  </a:t>
            </a:r>
            <a:r>
              <a:rPr lang="he-IL" sz="1800" dirty="0">
                <a:solidFill>
                  <a:schemeClr val="tx1">
                    <a:lumMod val="75000"/>
                    <a:lumOff val="25000"/>
                  </a:schemeClr>
                </a:solidFill>
                <a:latin typeface="FbBejerano Bold" panose="02020803050405020304" pitchFamily="18" charset="-79"/>
                <a:cs typeface="FbBejerano Bold" panose="02020803050405020304" pitchFamily="18" charset="-79"/>
              </a:rPr>
              <a:t>יִסָּגֵרו " </a:t>
            </a:r>
            <a:r>
              <a:rPr lang="he-IL" dirty="0">
                <a:solidFill>
                  <a:schemeClr val="tx1">
                    <a:lumMod val="75000"/>
                    <a:lumOff val="25000"/>
                  </a:schemeClr>
                </a:solidFill>
                <a:latin typeface="FbBejerano Bold" panose="02020803050405020304" pitchFamily="18" charset="-79"/>
                <a:cs typeface="FbBejerano Bold" panose="02020803050405020304" pitchFamily="18" charset="-79"/>
              </a:rPr>
              <a:t>(ישעיהו מה, א) </a:t>
            </a:r>
            <a:endParaRPr lang="en-US" dirty="0">
              <a:solidFill>
                <a:schemeClr val="tx1">
                  <a:lumMod val="75000"/>
                  <a:lumOff val="25000"/>
                </a:schemeClr>
              </a:solidFill>
              <a:latin typeface="FbBejerano Bold" panose="02020803050405020304" pitchFamily="18" charset="-79"/>
              <a:cs typeface="FbBejerano Bold" panose="02020803050405020304" pitchFamily="18" charset="-79"/>
            </a:endParaRPr>
          </a:p>
          <a:p>
            <a:pPr marL="0" indent="0" algn="r" rtl="1"/>
            <a:endParaRPr lang="he-IL" sz="1800" dirty="0">
              <a:solidFill>
                <a:schemeClr val="tx1">
                  <a:lumMod val="75000"/>
                  <a:lumOff val="25000"/>
                </a:schemeClr>
              </a:solidFill>
              <a:latin typeface="FbBejerano Bold" panose="02020803050405020304" pitchFamily="18" charset="-79"/>
              <a:cs typeface="FbBejerano Bold" panose="02020803050405020304" pitchFamily="18" charset="-79"/>
            </a:endParaRPr>
          </a:p>
          <a:p>
            <a:pPr marL="0" indent="0" algn="r" rtl="1"/>
            <a:r>
              <a:rPr lang="he-IL" dirty="0">
                <a:solidFill>
                  <a:schemeClr val="bg1"/>
                </a:solidFill>
                <a:latin typeface="FbBejerano Bold" panose="02020803050405020304" pitchFamily="18" charset="-79"/>
                <a:cs typeface="FbBejerano Bold" panose="02020803050405020304" pitchFamily="18" charset="-79"/>
              </a:rPr>
              <a:t> שיבתם הצפויה של גולי יהודה לארץ ישראל מבשרים כבר נביאי ה' </a:t>
            </a:r>
            <a:r>
              <a:rPr lang="he-IL" u="sng" dirty="0">
                <a:solidFill>
                  <a:schemeClr val="bg1"/>
                </a:solidFill>
                <a:latin typeface="FbBejerano Bold" panose="02020803050405020304" pitchFamily="18" charset="-79"/>
                <a:cs typeface="FbBejerano Bold" panose="02020803050405020304" pitchFamily="18" charset="-79"/>
              </a:rPr>
              <a:t>שחיו בימי הבית הראשון</a:t>
            </a:r>
            <a:r>
              <a:rPr lang="en-US" dirty="0">
                <a:solidFill>
                  <a:schemeClr val="bg1"/>
                </a:solidFill>
                <a:latin typeface="FbBejerano Bold" panose="02020803050405020304" pitchFamily="18" charset="-79"/>
                <a:cs typeface="FbBejerano Bold" panose="02020803050405020304" pitchFamily="18" charset="-79"/>
              </a:rPr>
              <a:t>. </a:t>
            </a:r>
          </a:p>
          <a:p>
            <a:pPr marL="0" lvl="0" indent="0" algn="r" rtl="1">
              <a:spcBef>
                <a:spcPts val="0"/>
              </a:spcBef>
              <a:spcAft>
                <a:spcPts val="0"/>
              </a:spcAft>
              <a:buNone/>
            </a:pPr>
            <a:endParaRPr dirty="0">
              <a:latin typeface="FbBejerano Bold" panose="02020803050405020304" pitchFamily="18" charset="-79"/>
              <a:cs typeface="FbBejerano Bold" panose="02020803050405020304" pitchFamily="18" charset="-79"/>
            </a:endParaRPr>
          </a:p>
        </p:txBody>
      </p:sp>
      <p:sp>
        <p:nvSpPr>
          <p:cNvPr id="397" name="Google Shape;397;p33"/>
          <p:cNvSpPr txBox="1">
            <a:spLocks noGrp="1"/>
          </p:cNvSpPr>
          <p:nvPr>
            <p:ph type="title" idx="8"/>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 </a:t>
            </a:r>
            <a:r>
              <a:rPr lang="he-IL"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הנבואות המבשרות על שיבת ציון:</a:t>
            </a:r>
            <a:endParaRPr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endParaRPr>
          </a:p>
        </p:txBody>
      </p:sp>
      <p:grpSp>
        <p:nvGrpSpPr>
          <p:cNvPr id="399" name="Google Shape;399;p33"/>
          <p:cNvGrpSpPr/>
          <p:nvPr/>
        </p:nvGrpSpPr>
        <p:grpSpPr>
          <a:xfrm>
            <a:off x="7408331" y="684683"/>
            <a:ext cx="670254" cy="620147"/>
            <a:chOff x="7125755" y="536388"/>
            <a:chExt cx="1119006" cy="1119000"/>
          </a:xfrm>
        </p:grpSpPr>
        <p:sp>
          <p:nvSpPr>
            <p:cNvPr id="400" name="Google Shape;400;p33"/>
            <p:cNvSpPr/>
            <p:nvPr/>
          </p:nvSpPr>
          <p:spPr>
            <a:xfrm>
              <a:off x="7125761" y="536388"/>
              <a:ext cx="1119000" cy="111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33"/>
            <p:cNvGrpSpPr/>
            <p:nvPr/>
          </p:nvGrpSpPr>
          <p:grpSpPr>
            <a:xfrm>
              <a:off x="7125755" y="536470"/>
              <a:ext cx="1118978" cy="1118796"/>
              <a:chOff x="2795275" y="2108125"/>
              <a:chExt cx="1840425" cy="1840125"/>
            </a:xfrm>
          </p:grpSpPr>
          <p:sp>
            <p:nvSpPr>
              <p:cNvPr id="402" name="Google Shape;402;p33"/>
              <p:cNvSpPr/>
              <p:nvPr/>
            </p:nvSpPr>
            <p:spPr>
              <a:xfrm>
                <a:off x="2903625" y="2216175"/>
                <a:ext cx="1623750" cy="1623725"/>
              </a:xfrm>
              <a:custGeom>
                <a:avLst/>
                <a:gdLst/>
                <a:ahLst/>
                <a:cxnLst/>
                <a:rect l="l" t="t" r="r" b="b"/>
                <a:pathLst>
                  <a:path w="64950" h="64949" extrusionOk="0">
                    <a:moveTo>
                      <a:pt x="32481" y="1191"/>
                    </a:moveTo>
                    <a:cubicBezTo>
                      <a:pt x="49721" y="1191"/>
                      <a:pt x="63758" y="15229"/>
                      <a:pt x="63758" y="32481"/>
                    </a:cubicBezTo>
                    <a:cubicBezTo>
                      <a:pt x="63758" y="49733"/>
                      <a:pt x="49721" y="63758"/>
                      <a:pt x="32481" y="63758"/>
                    </a:cubicBezTo>
                    <a:cubicBezTo>
                      <a:pt x="15229" y="63758"/>
                      <a:pt x="1191" y="49733"/>
                      <a:pt x="1191" y="32481"/>
                    </a:cubicBezTo>
                    <a:cubicBezTo>
                      <a:pt x="1191" y="15229"/>
                      <a:pt x="15229" y="1191"/>
                      <a:pt x="32481" y="1191"/>
                    </a:cubicBezTo>
                    <a:close/>
                    <a:moveTo>
                      <a:pt x="32481" y="1"/>
                    </a:moveTo>
                    <a:cubicBezTo>
                      <a:pt x="14574" y="1"/>
                      <a:pt x="0" y="14574"/>
                      <a:pt x="0" y="32481"/>
                    </a:cubicBezTo>
                    <a:cubicBezTo>
                      <a:pt x="0" y="50388"/>
                      <a:pt x="14574" y="64949"/>
                      <a:pt x="32481" y="64949"/>
                    </a:cubicBezTo>
                    <a:cubicBezTo>
                      <a:pt x="50376" y="64949"/>
                      <a:pt x="64949" y="50388"/>
                      <a:pt x="64949" y="32481"/>
                    </a:cubicBezTo>
                    <a:cubicBezTo>
                      <a:pt x="64949" y="14574"/>
                      <a:pt x="50376" y="1"/>
                      <a:pt x="3248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2982800" y="2295350"/>
                <a:ext cx="1465375" cy="1465375"/>
              </a:xfrm>
              <a:custGeom>
                <a:avLst/>
                <a:gdLst/>
                <a:ahLst/>
                <a:cxnLst/>
                <a:rect l="l" t="t" r="r" b="b"/>
                <a:pathLst>
                  <a:path w="58615" h="58615" fill="none" extrusionOk="0">
                    <a:moveTo>
                      <a:pt x="58615" y="29314"/>
                    </a:moveTo>
                    <a:cubicBezTo>
                      <a:pt x="58615" y="45494"/>
                      <a:pt x="45494" y="58615"/>
                      <a:pt x="29302" y="58615"/>
                    </a:cubicBezTo>
                    <a:cubicBezTo>
                      <a:pt x="13121" y="58615"/>
                      <a:pt x="1" y="45494"/>
                      <a:pt x="1" y="29314"/>
                    </a:cubicBezTo>
                    <a:cubicBezTo>
                      <a:pt x="1" y="13121"/>
                      <a:pt x="13121" y="1"/>
                      <a:pt x="29302" y="1"/>
                    </a:cubicBezTo>
                    <a:cubicBezTo>
                      <a:pt x="45494" y="1"/>
                      <a:pt x="58615" y="13121"/>
                      <a:pt x="58615" y="29314"/>
                    </a:cubicBezTo>
                    <a:close/>
                  </a:path>
                </a:pathLst>
              </a:custGeom>
              <a:noFill/>
              <a:ln w="14575" cap="flat" cmpd="sng">
                <a:solidFill>
                  <a:srgbClr val="4D3F2A"/>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2967925" y="2280775"/>
                <a:ext cx="1495150" cy="1494850"/>
              </a:xfrm>
              <a:custGeom>
                <a:avLst/>
                <a:gdLst/>
                <a:ahLst/>
                <a:cxnLst/>
                <a:rect l="l" t="t" r="r" b="b"/>
                <a:pathLst>
                  <a:path w="59806" h="59794" extrusionOk="0">
                    <a:moveTo>
                      <a:pt x="29909" y="1203"/>
                    </a:moveTo>
                    <a:cubicBezTo>
                      <a:pt x="45720" y="1203"/>
                      <a:pt x="58591" y="14073"/>
                      <a:pt x="58591" y="29897"/>
                    </a:cubicBezTo>
                    <a:cubicBezTo>
                      <a:pt x="58591" y="45708"/>
                      <a:pt x="45720" y="58591"/>
                      <a:pt x="29897" y="58591"/>
                    </a:cubicBezTo>
                    <a:cubicBezTo>
                      <a:pt x="14085" y="58591"/>
                      <a:pt x="1215" y="45708"/>
                      <a:pt x="1215" y="29897"/>
                    </a:cubicBezTo>
                    <a:cubicBezTo>
                      <a:pt x="1215" y="14073"/>
                      <a:pt x="14085" y="1203"/>
                      <a:pt x="29909" y="1203"/>
                    </a:cubicBezTo>
                    <a:close/>
                    <a:moveTo>
                      <a:pt x="29909" y="0"/>
                    </a:moveTo>
                    <a:cubicBezTo>
                      <a:pt x="13419" y="0"/>
                      <a:pt x="0" y="13407"/>
                      <a:pt x="0" y="29897"/>
                    </a:cubicBezTo>
                    <a:cubicBezTo>
                      <a:pt x="0" y="46387"/>
                      <a:pt x="13419" y="59793"/>
                      <a:pt x="29909" y="59793"/>
                    </a:cubicBezTo>
                    <a:cubicBezTo>
                      <a:pt x="46399" y="59793"/>
                      <a:pt x="59805" y="46387"/>
                      <a:pt x="59805" y="29897"/>
                    </a:cubicBezTo>
                    <a:cubicBezTo>
                      <a:pt x="59805" y="13407"/>
                      <a:pt x="46399" y="0"/>
                      <a:pt x="2990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3093525" y="2406075"/>
                <a:ext cx="1244225" cy="1244225"/>
              </a:xfrm>
              <a:custGeom>
                <a:avLst/>
                <a:gdLst/>
                <a:ahLst/>
                <a:cxnLst/>
                <a:rect l="l" t="t" r="r" b="b"/>
                <a:pathLst>
                  <a:path w="49769" h="49769" extrusionOk="0">
                    <a:moveTo>
                      <a:pt x="24885" y="346"/>
                    </a:moveTo>
                    <a:cubicBezTo>
                      <a:pt x="38410" y="346"/>
                      <a:pt x="49424" y="11359"/>
                      <a:pt x="49424" y="24885"/>
                    </a:cubicBezTo>
                    <a:cubicBezTo>
                      <a:pt x="49424" y="38410"/>
                      <a:pt x="38410" y="49423"/>
                      <a:pt x="24885" y="49423"/>
                    </a:cubicBezTo>
                    <a:cubicBezTo>
                      <a:pt x="11347" y="49423"/>
                      <a:pt x="334" y="38410"/>
                      <a:pt x="334" y="24885"/>
                    </a:cubicBezTo>
                    <a:cubicBezTo>
                      <a:pt x="334" y="11359"/>
                      <a:pt x="11347" y="346"/>
                      <a:pt x="24885" y="346"/>
                    </a:cubicBezTo>
                    <a:close/>
                    <a:moveTo>
                      <a:pt x="24885" y="1"/>
                    </a:moveTo>
                    <a:cubicBezTo>
                      <a:pt x="11157" y="1"/>
                      <a:pt x="1" y="11157"/>
                      <a:pt x="1" y="24885"/>
                    </a:cubicBezTo>
                    <a:cubicBezTo>
                      <a:pt x="1" y="38601"/>
                      <a:pt x="11157" y="49769"/>
                      <a:pt x="24885" y="49769"/>
                    </a:cubicBezTo>
                    <a:cubicBezTo>
                      <a:pt x="38601" y="49769"/>
                      <a:pt x="49769" y="38601"/>
                      <a:pt x="49769" y="24885"/>
                    </a:cubicBezTo>
                    <a:cubicBezTo>
                      <a:pt x="49769" y="11157"/>
                      <a:pt x="38601" y="1"/>
                      <a:pt x="2488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3242350" y="2554900"/>
                <a:ext cx="946575" cy="946575"/>
              </a:xfrm>
              <a:custGeom>
                <a:avLst/>
                <a:gdLst/>
                <a:ahLst/>
                <a:cxnLst/>
                <a:rect l="l" t="t" r="r" b="b"/>
                <a:pathLst>
                  <a:path w="37863" h="37863" extrusionOk="0">
                    <a:moveTo>
                      <a:pt x="18932" y="608"/>
                    </a:moveTo>
                    <a:cubicBezTo>
                      <a:pt x="29028" y="608"/>
                      <a:pt x="37244" y="8823"/>
                      <a:pt x="37244" y="18932"/>
                    </a:cubicBezTo>
                    <a:cubicBezTo>
                      <a:pt x="37244" y="29028"/>
                      <a:pt x="29028" y="37255"/>
                      <a:pt x="18932" y="37255"/>
                    </a:cubicBezTo>
                    <a:cubicBezTo>
                      <a:pt x="8823" y="37255"/>
                      <a:pt x="608" y="29028"/>
                      <a:pt x="608" y="18932"/>
                    </a:cubicBezTo>
                    <a:cubicBezTo>
                      <a:pt x="608" y="8823"/>
                      <a:pt x="8823" y="608"/>
                      <a:pt x="18932" y="608"/>
                    </a:cubicBezTo>
                    <a:close/>
                    <a:moveTo>
                      <a:pt x="18932" y="1"/>
                    </a:moveTo>
                    <a:cubicBezTo>
                      <a:pt x="8490" y="1"/>
                      <a:pt x="1" y="8490"/>
                      <a:pt x="1" y="18932"/>
                    </a:cubicBezTo>
                    <a:cubicBezTo>
                      <a:pt x="1" y="29362"/>
                      <a:pt x="8490" y="37863"/>
                      <a:pt x="18932" y="37863"/>
                    </a:cubicBezTo>
                    <a:cubicBezTo>
                      <a:pt x="29374" y="37863"/>
                      <a:pt x="37863" y="29373"/>
                      <a:pt x="37863" y="18932"/>
                    </a:cubicBezTo>
                    <a:cubicBezTo>
                      <a:pt x="37863" y="8490"/>
                      <a:pt x="29362" y="1"/>
                      <a:pt x="1893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3318250" y="2630800"/>
                <a:ext cx="794775" cy="794775"/>
              </a:xfrm>
              <a:custGeom>
                <a:avLst/>
                <a:gdLst/>
                <a:ahLst/>
                <a:cxnLst/>
                <a:rect l="l" t="t" r="r" b="b"/>
                <a:pathLst>
                  <a:path w="31791" h="31791" extrusionOk="0">
                    <a:moveTo>
                      <a:pt x="15896" y="501"/>
                    </a:moveTo>
                    <a:cubicBezTo>
                      <a:pt x="24373" y="501"/>
                      <a:pt x="31279" y="7407"/>
                      <a:pt x="31279" y="15896"/>
                    </a:cubicBezTo>
                    <a:cubicBezTo>
                      <a:pt x="31279" y="24373"/>
                      <a:pt x="24373" y="31279"/>
                      <a:pt x="15896" y="31279"/>
                    </a:cubicBezTo>
                    <a:cubicBezTo>
                      <a:pt x="7407" y="31279"/>
                      <a:pt x="501" y="24373"/>
                      <a:pt x="501" y="15896"/>
                    </a:cubicBezTo>
                    <a:cubicBezTo>
                      <a:pt x="501" y="7407"/>
                      <a:pt x="7407" y="501"/>
                      <a:pt x="15896" y="501"/>
                    </a:cubicBezTo>
                    <a:close/>
                    <a:moveTo>
                      <a:pt x="15896" y="1"/>
                    </a:moveTo>
                    <a:cubicBezTo>
                      <a:pt x="7121" y="1"/>
                      <a:pt x="1" y="7133"/>
                      <a:pt x="1" y="15896"/>
                    </a:cubicBezTo>
                    <a:cubicBezTo>
                      <a:pt x="1" y="24659"/>
                      <a:pt x="7121" y="31791"/>
                      <a:pt x="15896" y="31791"/>
                    </a:cubicBezTo>
                    <a:cubicBezTo>
                      <a:pt x="24659" y="31791"/>
                      <a:pt x="31791" y="24659"/>
                      <a:pt x="31791" y="15896"/>
                    </a:cubicBezTo>
                    <a:cubicBezTo>
                      <a:pt x="31791" y="7133"/>
                      <a:pt x="24659" y="1"/>
                      <a:pt x="1589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p:nvPr/>
            </p:nvSpPr>
            <p:spPr>
              <a:xfrm>
                <a:off x="3707300" y="2525150"/>
                <a:ext cx="498300" cy="499175"/>
              </a:xfrm>
              <a:custGeom>
                <a:avLst/>
                <a:gdLst/>
                <a:ahLst/>
                <a:cxnLst/>
                <a:rect l="l" t="t" r="r" b="b"/>
                <a:pathLst>
                  <a:path w="19932" h="19967" extrusionOk="0">
                    <a:moveTo>
                      <a:pt x="19931" y="0"/>
                    </a:moveTo>
                    <a:lnTo>
                      <a:pt x="0" y="15109"/>
                    </a:lnTo>
                    <a:lnTo>
                      <a:pt x="155" y="19967"/>
                    </a:lnTo>
                    <a:lnTo>
                      <a:pt x="5287" y="19872"/>
                    </a:lnTo>
                    <a:lnTo>
                      <a:pt x="19931"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3701650" y="2520075"/>
                <a:ext cx="508400" cy="509925"/>
              </a:xfrm>
              <a:custGeom>
                <a:avLst/>
                <a:gdLst/>
                <a:ahLst/>
                <a:cxnLst/>
                <a:rect l="l" t="t" r="r" b="b"/>
                <a:pathLst>
                  <a:path w="20336" h="20397" extrusionOk="0">
                    <a:moveTo>
                      <a:pt x="19098" y="1275"/>
                    </a:moveTo>
                    <a:lnTo>
                      <a:pt x="5406" y="19860"/>
                    </a:lnTo>
                    <a:lnTo>
                      <a:pt x="595" y="19944"/>
                    </a:lnTo>
                    <a:lnTo>
                      <a:pt x="453" y="15407"/>
                    </a:lnTo>
                    <a:lnTo>
                      <a:pt x="19098" y="1275"/>
                    </a:lnTo>
                    <a:close/>
                    <a:moveTo>
                      <a:pt x="20026" y="1"/>
                    </a:moveTo>
                    <a:lnTo>
                      <a:pt x="95" y="15134"/>
                    </a:lnTo>
                    <a:lnTo>
                      <a:pt x="0" y="15205"/>
                    </a:lnTo>
                    <a:lnTo>
                      <a:pt x="167" y="20396"/>
                    </a:lnTo>
                    <a:lnTo>
                      <a:pt x="5620" y="20277"/>
                    </a:lnTo>
                    <a:lnTo>
                      <a:pt x="20336" y="298"/>
                    </a:lnTo>
                    <a:lnTo>
                      <a:pt x="20026"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3692700" y="2957675"/>
                <a:ext cx="53025" cy="52675"/>
              </a:xfrm>
              <a:custGeom>
                <a:avLst/>
                <a:gdLst/>
                <a:ahLst/>
                <a:cxnLst/>
                <a:rect l="l" t="t" r="r" b="b"/>
                <a:pathLst>
                  <a:path w="2121" h="2107" extrusionOk="0">
                    <a:moveTo>
                      <a:pt x="9" y="1"/>
                    </a:moveTo>
                    <a:cubicBezTo>
                      <a:pt x="1" y="1"/>
                      <a:pt x="1" y="15"/>
                      <a:pt x="1" y="23"/>
                    </a:cubicBezTo>
                    <a:cubicBezTo>
                      <a:pt x="680" y="725"/>
                      <a:pt x="1358" y="1440"/>
                      <a:pt x="2073" y="2106"/>
                    </a:cubicBezTo>
                    <a:cubicBezTo>
                      <a:pt x="2108" y="2106"/>
                      <a:pt x="2120" y="2094"/>
                      <a:pt x="2108" y="2071"/>
                    </a:cubicBezTo>
                    <a:cubicBezTo>
                      <a:pt x="1454" y="1356"/>
                      <a:pt x="739" y="678"/>
                      <a:pt x="25" y="11"/>
                    </a:cubicBezTo>
                    <a:cubicBezTo>
                      <a:pt x="17" y="3"/>
                      <a:pt x="12" y="1"/>
                      <a:pt x="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3708200" y="2942150"/>
                <a:ext cx="56325" cy="56325"/>
              </a:xfrm>
              <a:custGeom>
                <a:avLst/>
                <a:gdLst/>
                <a:ahLst/>
                <a:cxnLst/>
                <a:rect l="l" t="t" r="r" b="b"/>
                <a:pathLst>
                  <a:path w="2253" h="2253" extrusionOk="0">
                    <a:moveTo>
                      <a:pt x="12" y="1"/>
                    </a:moveTo>
                    <a:cubicBezTo>
                      <a:pt x="12" y="1"/>
                      <a:pt x="0" y="1"/>
                      <a:pt x="0" y="13"/>
                    </a:cubicBezTo>
                    <a:cubicBezTo>
                      <a:pt x="726" y="775"/>
                      <a:pt x="1465" y="1549"/>
                      <a:pt x="2238" y="2239"/>
                    </a:cubicBezTo>
                    <a:cubicBezTo>
                      <a:pt x="1548" y="1465"/>
                      <a:pt x="774" y="727"/>
                      <a:pt x="12" y="1"/>
                    </a:cubicBezTo>
                    <a:close/>
                    <a:moveTo>
                      <a:pt x="2238" y="2239"/>
                    </a:moveTo>
                    <a:cubicBezTo>
                      <a:pt x="2238" y="2249"/>
                      <a:pt x="2243" y="2253"/>
                      <a:pt x="2246" y="2253"/>
                    </a:cubicBezTo>
                    <a:cubicBezTo>
                      <a:pt x="2250" y="2253"/>
                      <a:pt x="2252" y="2246"/>
                      <a:pt x="2238" y="2239"/>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3716025" y="2919700"/>
                <a:ext cx="55000" cy="54925"/>
              </a:xfrm>
              <a:custGeom>
                <a:avLst/>
                <a:gdLst/>
                <a:ahLst/>
                <a:cxnLst/>
                <a:rect l="l" t="t" r="r" b="b"/>
                <a:pathLst>
                  <a:path w="2200" h="2197" extrusionOk="0">
                    <a:moveTo>
                      <a:pt x="11" y="1"/>
                    </a:moveTo>
                    <a:cubicBezTo>
                      <a:pt x="4" y="1"/>
                      <a:pt x="0" y="9"/>
                      <a:pt x="9" y="18"/>
                    </a:cubicBezTo>
                    <a:cubicBezTo>
                      <a:pt x="711" y="768"/>
                      <a:pt x="1437" y="1482"/>
                      <a:pt x="2164" y="2197"/>
                    </a:cubicBezTo>
                    <a:cubicBezTo>
                      <a:pt x="2187" y="2197"/>
                      <a:pt x="2199" y="2173"/>
                      <a:pt x="2199" y="2161"/>
                    </a:cubicBezTo>
                    <a:cubicBezTo>
                      <a:pt x="1485" y="1435"/>
                      <a:pt x="771" y="708"/>
                      <a:pt x="20" y="6"/>
                    </a:cubicBezTo>
                    <a:cubicBezTo>
                      <a:pt x="17" y="2"/>
                      <a:pt x="13" y="1"/>
                      <a:pt x="1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3724050" y="2896650"/>
                <a:ext cx="63275" cy="63000"/>
              </a:xfrm>
              <a:custGeom>
                <a:avLst/>
                <a:gdLst/>
                <a:ahLst/>
                <a:cxnLst/>
                <a:rect l="l" t="t" r="r" b="b"/>
                <a:pathLst>
                  <a:path w="2531" h="2520" extrusionOk="0">
                    <a:moveTo>
                      <a:pt x="14" y="1"/>
                    </a:moveTo>
                    <a:cubicBezTo>
                      <a:pt x="4" y="1"/>
                      <a:pt x="1" y="15"/>
                      <a:pt x="9" y="23"/>
                    </a:cubicBezTo>
                    <a:cubicBezTo>
                      <a:pt x="807" y="880"/>
                      <a:pt x="1664" y="1690"/>
                      <a:pt x="2497" y="2511"/>
                    </a:cubicBezTo>
                    <a:cubicBezTo>
                      <a:pt x="2497" y="2517"/>
                      <a:pt x="2499" y="2519"/>
                      <a:pt x="2502" y="2519"/>
                    </a:cubicBezTo>
                    <a:cubicBezTo>
                      <a:pt x="2512" y="2519"/>
                      <a:pt x="2530" y="2497"/>
                      <a:pt x="2521" y="2488"/>
                    </a:cubicBezTo>
                    <a:cubicBezTo>
                      <a:pt x="1700" y="1654"/>
                      <a:pt x="890" y="797"/>
                      <a:pt x="33" y="11"/>
                    </a:cubicBezTo>
                    <a:cubicBezTo>
                      <a:pt x="25" y="4"/>
                      <a:pt x="19" y="1"/>
                      <a:pt x="1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3744800" y="2887100"/>
                <a:ext cx="53000" cy="52400"/>
              </a:xfrm>
              <a:custGeom>
                <a:avLst/>
                <a:gdLst/>
                <a:ahLst/>
                <a:cxnLst/>
                <a:rect l="l" t="t" r="r" b="b"/>
                <a:pathLst>
                  <a:path w="2120" h="2096" extrusionOk="0">
                    <a:moveTo>
                      <a:pt x="24" y="0"/>
                    </a:moveTo>
                    <a:cubicBezTo>
                      <a:pt x="1" y="0"/>
                      <a:pt x="1" y="0"/>
                      <a:pt x="1" y="12"/>
                    </a:cubicBezTo>
                    <a:cubicBezTo>
                      <a:pt x="679" y="726"/>
                      <a:pt x="1394" y="1393"/>
                      <a:pt x="2072" y="2096"/>
                    </a:cubicBezTo>
                    <a:cubicBezTo>
                      <a:pt x="2108" y="2096"/>
                      <a:pt x="2120" y="2084"/>
                      <a:pt x="2108" y="2072"/>
                    </a:cubicBezTo>
                    <a:cubicBezTo>
                      <a:pt x="1417" y="1369"/>
                      <a:pt x="739" y="667"/>
                      <a:pt x="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3762650" y="2874000"/>
                <a:ext cx="51425" cy="51350"/>
              </a:xfrm>
              <a:custGeom>
                <a:avLst/>
                <a:gdLst/>
                <a:ahLst/>
                <a:cxnLst/>
                <a:rect l="l" t="t" r="r" b="b"/>
                <a:pathLst>
                  <a:path w="2057" h="2054" extrusionOk="0">
                    <a:moveTo>
                      <a:pt x="25" y="0"/>
                    </a:moveTo>
                    <a:cubicBezTo>
                      <a:pt x="1" y="0"/>
                      <a:pt x="1" y="0"/>
                      <a:pt x="1" y="24"/>
                    </a:cubicBezTo>
                    <a:cubicBezTo>
                      <a:pt x="656" y="703"/>
                      <a:pt x="1334" y="1417"/>
                      <a:pt x="2049" y="2048"/>
                    </a:cubicBezTo>
                    <a:cubicBezTo>
                      <a:pt x="1406" y="1334"/>
                      <a:pt x="715" y="643"/>
                      <a:pt x="25" y="0"/>
                    </a:cubicBezTo>
                    <a:close/>
                    <a:moveTo>
                      <a:pt x="2049" y="2048"/>
                    </a:moveTo>
                    <a:cubicBezTo>
                      <a:pt x="2049" y="2052"/>
                      <a:pt x="2050" y="2053"/>
                      <a:pt x="2051" y="2053"/>
                    </a:cubicBezTo>
                    <a:cubicBezTo>
                      <a:pt x="2054" y="2053"/>
                      <a:pt x="2057" y="2048"/>
                      <a:pt x="2049" y="2048"/>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3778525" y="2859450"/>
                <a:ext cx="49050" cy="48500"/>
              </a:xfrm>
              <a:custGeom>
                <a:avLst/>
                <a:gdLst/>
                <a:ahLst/>
                <a:cxnLst/>
                <a:rect l="l" t="t" r="r" b="b"/>
                <a:pathLst>
                  <a:path w="1962" h="1940" extrusionOk="0">
                    <a:moveTo>
                      <a:pt x="10" y="1"/>
                    </a:moveTo>
                    <a:cubicBezTo>
                      <a:pt x="4" y="1"/>
                      <a:pt x="1" y="14"/>
                      <a:pt x="9" y="23"/>
                    </a:cubicBezTo>
                    <a:cubicBezTo>
                      <a:pt x="640" y="678"/>
                      <a:pt x="1259" y="1380"/>
                      <a:pt x="1961" y="1940"/>
                    </a:cubicBezTo>
                    <a:cubicBezTo>
                      <a:pt x="1390" y="1237"/>
                      <a:pt x="699" y="618"/>
                      <a:pt x="21" y="11"/>
                    </a:cubicBezTo>
                    <a:cubicBezTo>
                      <a:pt x="17" y="3"/>
                      <a:pt x="13" y="1"/>
                      <a:pt x="1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3796650" y="2846525"/>
                <a:ext cx="46350" cy="46300"/>
              </a:xfrm>
              <a:custGeom>
                <a:avLst/>
                <a:gdLst/>
                <a:ahLst/>
                <a:cxnLst/>
                <a:rect l="l" t="t" r="r" b="b"/>
                <a:pathLst>
                  <a:path w="1854" h="1852" extrusionOk="0">
                    <a:moveTo>
                      <a:pt x="32" y="1"/>
                    </a:moveTo>
                    <a:cubicBezTo>
                      <a:pt x="14" y="1"/>
                      <a:pt x="1" y="18"/>
                      <a:pt x="10" y="28"/>
                    </a:cubicBezTo>
                    <a:cubicBezTo>
                      <a:pt x="308" y="361"/>
                      <a:pt x="605" y="706"/>
                      <a:pt x="915" y="1016"/>
                    </a:cubicBezTo>
                    <a:cubicBezTo>
                      <a:pt x="1201" y="1302"/>
                      <a:pt x="1475" y="1635"/>
                      <a:pt x="1796" y="1849"/>
                    </a:cubicBezTo>
                    <a:cubicBezTo>
                      <a:pt x="1801" y="1851"/>
                      <a:pt x="1806" y="1852"/>
                      <a:pt x="1810" y="1852"/>
                    </a:cubicBezTo>
                    <a:cubicBezTo>
                      <a:pt x="1838" y="1852"/>
                      <a:pt x="1854" y="1824"/>
                      <a:pt x="1844" y="1814"/>
                    </a:cubicBezTo>
                    <a:cubicBezTo>
                      <a:pt x="1641" y="1480"/>
                      <a:pt x="1296" y="1206"/>
                      <a:pt x="1022" y="921"/>
                    </a:cubicBezTo>
                    <a:cubicBezTo>
                      <a:pt x="713" y="611"/>
                      <a:pt x="391" y="302"/>
                      <a:pt x="46" y="4"/>
                    </a:cubicBezTo>
                    <a:cubicBezTo>
                      <a:pt x="41" y="2"/>
                      <a:pt x="37" y="1"/>
                      <a:pt x="3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3813400" y="2833200"/>
                <a:ext cx="46475" cy="45775"/>
              </a:xfrm>
              <a:custGeom>
                <a:avLst/>
                <a:gdLst/>
                <a:ahLst/>
                <a:cxnLst/>
                <a:rect l="l" t="t" r="r" b="b"/>
                <a:pathLst>
                  <a:path w="1859" h="1831" extrusionOk="0">
                    <a:moveTo>
                      <a:pt x="36" y="0"/>
                    </a:moveTo>
                    <a:cubicBezTo>
                      <a:pt x="17" y="0"/>
                      <a:pt x="1" y="34"/>
                      <a:pt x="19" y="61"/>
                    </a:cubicBezTo>
                    <a:cubicBezTo>
                      <a:pt x="316" y="382"/>
                      <a:pt x="614" y="692"/>
                      <a:pt x="924" y="1013"/>
                    </a:cubicBezTo>
                    <a:cubicBezTo>
                      <a:pt x="1209" y="1287"/>
                      <a:pt x="1471" y="1608"/>
                      <a:pt x="1805" y="1823"/>
                    </a:cubicBezTo>
                    <a:cubicBezTo>
                      <a:pt x="1810" y="1829"/>
                      <a:pt x="1817" y="1831"/>
                      <a:pt x="1823" y="1831"/>
                    </a:cubicBezTo>
                    <a:cubicBezTo>
                      <a:pt x="1842" y="1831"/>
                      <a:pt x="1859" y="1808"/>
                      <a:pt x="1840" y="1799"/>
                    </a:cubicBezTo>
                    <a:cubicBezTo>
                      <a:pt x="1626" y="1466"/>
                      <a:pt x="1293" y="1204"/>
                      <a:pt x="1007" y="918"/>
                    </a:cubicBezTo>
                    <a:cubicBezTo>
                      <a:pt x="697" y="608"/>
                      <a:pt x="388" y="311"/>
                      <a:pt x="55" y="13"/>
                    </a:cubicBezTo>
                    <a:cubicBezTo>
                      <a:pt x="49" y="4"/>
                      <a:pt x="42" y="0"/>
                      <a:pt x="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3830900" y="2820825"/>
                <a:ext cx="45400" cy="43725"/>
              </a:xfrm>
              <a:custGeom>
                <a:avLst/>
                <a:gdLst/>
                <a:ahLst/>
                <a:cxnLst/>
                <a:rect l="l" t="t" r="r" b="b"/>
                <a:pathLst>
                  <a:path w="1816" h="1749" extrusionOk="0">
                    <a:moveTo>
                      <a:pt x="39" y="0"/>
                    </a:moveTo>
                    <a:cubicBezTo>
                      <a:pt x="19" y="0"/>
                      <a:pt x="0" y="25"/>
                      <a:pt x="9" y="44"/>
                    </a:cubicBezTo>
                    <a:cubicBezTo>
                      <a:pt x="533" y="663"/>
                      <a:pt x="1129" y="1211"/>
                      <a:pt x="1724" y="1746"/>
                    </a:cubicBezTo>
                    <a:cubicBezTo>
                      <a:pt x="1729" y="1748"/>
                      <a:pt x="1734" y="1748"/>
                      <a:pt x="1739" y="1748"/>
                    </a:cubicBezTo>
                    <a:cubicBezTo>
                      <a:pt x="1781" y="1748"/>
                      <a:pt x="1815" y="1708"/>
                      <a:pt x="1783" y="1687"/>
                    </a:cubicBezTo>
                    <a:cubicBezTo>
                      <a:pt x="1236" y="1091"/>
                      <a:pt x="688" y="520"/>
                      <a:pt x="57" y="8"/>
                    </a:cubicBezTo>
                    <a:cubicBezTo>
                      <a:pt x="51" y="2"/>
                      <a:pt x="45" y="0"/>
                      <a:pt x="3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3848425" y="2805475"/>
                <a:ext cx="44525" cy="45375"/>
              </a:xfrm>
              <a:custGeom>
                <a:avLst/>
                <a:gdLst/>
                <a:ahLst/>
                <a:cxnLst/>
                <a:rect l="l" t="t" r="r" b="b"/>
                <a:pathLst>
                  <a:path w="1781" h="1815" extrusionOk="0">
                    <a:moveTo>
                      <a:pt x="45" y="1"/>
                    </a:moveTo>
                    <a:cubicBezTo>
                      <a:pt x="17" y="1"/>
                      <a:pt x="1" y="30"/>
                      <a:pt x="11" y="50"/>
                    </a:cubicBezTo>
                    <a:cubicBezTo>
                      <a:pt x="225" y="360"/>
                      <a:pt x="535" y="634"/>
                      <a:pt x="785" y="920"/>
                    </a:cubicBezTo>
                    <a:cubicBezTo>
                      <a:pt x="1082" y="1229"/>
                      <a:pt x="1380" y="1527"/>
                      <a:pt x="1690" y="1813"/>
                    </a:cubicBezTo>
                    <a:cubicBezTo>
                      <a:pt x="1695" y="1814"/>
                      <a:pt x="1700" y="1814"/>
                      <a:pt x="1705" y="1814"/>
                    </a:cubicBezTo>
                    <a:cubicBezTo>
                      <a:pt x="1747" y="1814"/>
                      <a:pt x="1781" y="1774"/>
                      <a:pt x="1749" y="1753"/>
                    </a:cubicBezTo>
                    <a:cubicBezTo>
                      <a:pt x="1475" y="1420"/>
                      <a:pt x="1190" y="1110"/>
                      <a:pt x="892" y="812"/>
                    </a:cubicBezTo>
                    <a:cubicBezTo>
                      <a:pt x="618" y="527"/>
                      <a:pt x="368" y="217"/>
                      <a:pt x="58" y="3"/>
                    </a:cubicBezTo>
                    <a:cubicBezTo>
                      <a:pt x="54" y="1"/>
                      <a:pt x="49" y="1"/>
                      <a:pt x="4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3866600" y="2793250"/>
                <a:ext cx="39250" cy="39250"/>
              </a:xfrm>
              <a:custGeom>
                <a:avLst/>
                <a:gdLst/>
                <a:ahLst/>
                <a:cxnLst/>
                <a:rect l="l" t="t" r="r" b="b"/>
                <a:pathLst>
                  <a:path w="1570" h="1570" extrusionOk="0">
                    <a:moveTo>
                      <a:pt x="37" y="1"/>
                    </a:moveTo>
                    <a:cubicBezTo>
                      <a:pt x="22" y="1"/>
                      <a:pt x="0" y="20"/>
                      <a:pt x="10" y="39"/>
                    </a:cubicBezTo>
                    <a:cubicBezTo>
                      <a:pt x="474" y="575"/>
                      <a:pt x="939" y="1087"/>
                      <a:pt x="1475" y="1552"/>
                    </a:cubicBezTo>
                    <a:cubicBezTo>
                      <a:pt x="1487" y="1564"/>
                      <a:pt x="1500" y="1569"/>
                      <a:pt x="1512" y="1569"/>
                    </a:cubicBezTo>
                    <a:cubicBezTo>
                      <a:pt x="1546" y="1569"/>
                      <a:pt x="1569" y="1527"/>
                      <a:pt x="1534" y="1492"/>
                    </a:cubicBezTo>
                    <a:cubicBezTo>
                      <a:pt x="1070" y="956"/>
                      <a:pt x="582" y="468"/>
                      <a:pt x="46" y="4"/>
                    </a:cubicBezTo>
                    <a:cubicBezTo>
                      <a:pt x="44" y="2"/>
                      <a:pt x="41" y="1"/>
                      <a:pt x="3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3884175" y="2780925"/>
                <a:ext cx="46575" cy="45925"/>
              </a:xfrm>
              <a:custGeom>
                <a:avLst/>
                <a:gdLst/>
                <a:ahLst/>
                <a:cxnLst/>
                <a:rect l="l" t="t" r="r" b="b"/>
                <a:pathLst>
                  <a:path w="1863" h="1837" extrusionOk="0">
                    <a:moveTo>
                      <a:pt x="35" y="1"/>
                    </a:moveTo>
                    <a:cubicBezTo>
                      <a:pt x="12" y="1"/>
                      <a:pt x="0" y="26"/>
                      <a:pt x="10" y="44"/>
                    </a:cubicBezTo>
                    <a:cubicBezTo>
                      <a:pt x="283" y="378"/>
                      <a:pt x="581" y="675"/>
                      <a:pt x="879" y="973"/>
                    </a:cubicBezTo>
                    <a:cubicBezTo>
                      <a:pt x="1176" y="1271"/>
                      <a:pt x="1450" y="1580"/>
                      <a:pt x="1784" y="1830"/>
                    </a:cubicBezTo>
                    <a:cubicBezTo>
                      <a:pt x="1793" y="1835"/>
                      <a:pt x="1801" y="1837"/>
                      <a:pt x="1809" y="1837"/>
                    </a:cubicBezTo>
                    <a:cubicBezTo>
                      <a:pt x="1843" y="1837"/>
                      <a:pt x="1862" y="1800"/>
                      <a:pt x="1843" y="1771"/>
                    </a:cubicBezTo>
                    <a:cubicBezTo>
                      <a:pt x="1581" y="1449"/>
                      <a:pt x="1260" y="1163"/>
                      <a:pt x="974" y="866"/>
                    </a:cubicBezTo>
                    <a:cubicBezTo>
                      <a:pt x="676" y="568"/>
                      <a:pt x="379" y="270"/>
                      <a:pt x="57" y="9"/>
                    </a:cubicBezTo>
                    <a:cubicBezTo>
                      <a:pt x="49" y="3"/>
                      <a:pt x="41" y="1"/>
                      <a:pt x="3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3901150" y="2767225"/>
                <a:ext cx="37525" cy="37150"/>
              </a:xfrm>
              <a:custGeom>
                <a:avLst/>
                <a:gdLst/>
                <a:ahLst/>
                <a:cxnLst/>
                <a:rect l="l" t="t" r="r" b="b"/>
                <a:pathLst>
                  <a:path w="1501" h="1486" extrusionOk="0">
                    <a:moveTo>
                      <a:pt x="23" y="1"/>
                    </a:moveTo>
                    <a:cubicBezTo>
                      <a:pt x="5" y="1"/>
                      <a:pt x="0" y="24"/>
                      <a:pt x="9" y="33"/>
                    </a:cubicBezTo>
                    <a:cubicBezTo>
                      <a:pt x="426" y="557"/>
                      <a:pt x="926" y="1033"/>
                      <a:pt x="1414" y="1473"/>
                    </a:cubicBezTo>
                    <a:cubicBezTo>
                      <a:pt x="1426" y="1482"/>
                      <a:pt x="1437" y="1486"/>
                      <a:pt x="1448" y="1486"/>
                    </a:cubicBezTo>
                    <a:cubicBezTo>
                      <a:pt x="1480" y="1486"/>
                      <a:pt x="1501" y="1450"/>
                      <a:pt x="1474" y="1414"/>
                    </a:cubicBezTo>
                    <a:cubicBezTo>
                      <a:pt x="1033" y="926"/>
                      <a:pt x="569" y="402"/>
                      <a:pt x="45" y="9"/>
                    </a:cubicBezTo>
                    <a:cubicBezTo>
                      <a:pt x="36" y="3"/>
                      <a:pt x="29" y="1"/>
                      <a:pt x="2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3935425" y="2741050"/>
                <a:ext cx="32025" cy="30925"/>
              </a:xfrm>
              <a:custGeom>
                <a:avLst/>
                <a:gdLst/>
                <a:ahLst/>
                <a:cxnLst/>
                <a:rect l="l" t="t" r="r" b="b"/>
                <a:pathLst>
                  <a:path w="1281" h="1237" extrusionOk="0">
                    <a:moveTo>
                      <a:pt x="38" y="0"/>
                    </a:moveTo>
                    <a:cubicBezTo>
                      <a:pt x="18" y="0"/>
                      <a:pt x="1" y="28"/>
                      <a:pt x="19" y="56"/>
                    </a:cubicBezTo>
                    <a:cubicBezTo>
                      <a:pt x="353" y="484"/>
                      <a:pt x="769" y="901"/>
                      <a:pt x="1210" y="1234"/>
                    </a:cubicBezTo>
                    <a:cubicBezTo>
                      <a:pt x="1213" y="1236"/>
                      <a:pt x="1215" y="1236"/>
                      <a:pt x="1218" y="1236"/>
                    </a:cubicBezTo>
                    <a:cubicBezTo>
                      <a:pt x="1243" y="1236"/>
                      <a:pt x="1280" y="1196"/>
                      <a:pt x="1270" y="1175"/>
                    </a:cubicBezTo>
                    <a:cubicBezTo>
                      <a:pt x="936" y="734"/>
                      <a:pt x="496" y="353"/>
                      <a:pt x="55" y="8"/>
                    </a:cubicBezTo>
                    <a:cubicBezTo>
                      <a:pt x="50" y="3"/>
                      <a:pt x="44" y="0"/>
                      <a:pt x="3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3918700" y="2754025"/>
                <a:ext cx="32850" cy="32500"/>
              </a:xfrm>
              <a:custGeom>
                <a:avLst/>
                <a:gdLst/>
                <a:ahLst/>
                <a:cxnLst/>
                <a:rect l="l" t="t" r="r" b="b"/>
                <a:pathLst>
                  <a:path w="1314" h="1300" extrusionOk="0">
                    <a:moveTo>
                      <a:pt x="38" y="0"/>
                    </a:moveTo>
                    <a:cubicBezTo>
                      <a:pt x="18" y="0"/>
                      <a:pt x="1" y="31"/>
                      <a:pt x="10" y="49"/>
                    </a:cubicBezTo>
                    <a:cubicBezTo>
                      <a:pt x="391" y="489"/>
                      <a:pt x="784" y="930"/>
                      <a:pt x="1236" y="1287"/>
                    </a:cubicBezTo>
                    <a:cubicBezTo>
                      <a:pt x="1248" y="1296"/>
                      <a:pt x="1259" y="1299"/>
                      <a:pt x="1268" y="1299"/>
                    </a:cubicBezTo>
                    <a:cubicBezTo>
                      <a:pt x="1298" y="1299"/>
                      <a:pt x="1314" y="1263"/>
                      <a:pt x="1296" y="1227"/>
                    </a:cubicBezTo>
                    <a:cubicBezTo>
                      <a:pt x="938" y="787"/>
                      <a:pt x="486" y="382"/>
                      <a:pt x="57" y="13"/>
                    </a:cubicBezTo>
                    <a:cubicBezTo>
                      <a:pt x="51" y="4"/>
                      <a:pt x="44" y="0"/>
                      <a:pt x="3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3952650" y="2727225"/>
                <a:ext cx="29300" cy="28375"/>
              </a:xfrm>
              <a:custGeom>
                <a:avLst/>
                <a:gdLst/>
                <a:ahLst/>
                <a:cxnLst/>
                <a:rect l="l" t="t" r="r" b="b"/>
                <a:pathLst>
                  <a:path w="1172" h="1135" extrusionOk="0">
                    <a:moveTo>
                      <a:pt x="32" y="1"/>
                    </a:moveTo>
                    <a:cubicBezTo>
                      <a:pt x="11" y="1"/>
                      <a:pt x="0" y="34"/>
                      <a:pt x="9" y="61"/>
                    </a:cubicBezTo>
                    <a:cubicBezTo>
                      <a:pt x="319" y="442"/>
                      <a:pt x="676" y="847"/>
                      <a:pt x="1081" y="1133"/>
                    </a:cubicBezTo>
                    <a:cubicBezTo>
                      <a:pt x="1086" y="1134"/>
                      <a:pt x="1091" y="1135"/>
                      <a:pt x="1096" y="1135"/>
                    </a:cubicBezTo>
                    <a:cubicBezTo>
                      <a:pt x="1138" y="1135"/>
                      <a:pt x="1172" y="1094"/>
                      <a:pt x="1140" y="1073"/>
                    </a:cubicBezTo>
                    <a:cubicBezTo>
                      <a:pt x="842" y="668"/>
                      <a:pt x="438" y="323"/>
                      <a:pt x="57" y="13"/>
                    </a:cubicBezTo>
                    <a:cubicBezTo>
                      <a:pt x="48" y="5"/>
                      <a:pt x="40" y="1"/>
                      <a:pt x="3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3970775" y="2714700"/>
                <a:ext cx="26225" cy="25225"/>
              </a:xfrm>
              <a:custGeom>
                <a:avLst/>
                <a:gdLst/>
                <a:ahLst/>
                <a:cxnLst/>
                <a:rect l="l" t="t" r="r" b="b"/>
                <a:pathLst>
                  <a:path w="1049" h="1009" extrusionOk="0">
                    <a:moveTo>
                      <a:pt x="48" y="0"/>
                    </a:moveTo>
                    <a:cubicBezTo>
                      <a:pt x="25" y="0"/>
                      <a:pt x="0" y="30"/>
                      <a:pt x="10" y="50"/>
                    </a:cubicBezTo>
                    <a:cubicBezTo>
                      <a:pt x="272" y="407"/>
                      <a:pt x="629" y="717"/>
                      <a:pt x="963" y="991"/>
                    </a:cubicBezTo>
                    <a:cubicBezTo>
                      <a:pt x="972" y="1003"/>
                      <a:pt x="983" y="1008"/>
                      <a:pt x="993" y="1008"/>
                    </a:cubicBezTo>
                    <a:cubicBezTo>
                      <a:pt x="1023" y="1008"/>
                      <a:pt x="1049" y="966"/>
                      <a:pt x="1022" y="931"/>
                    </a:cubicBezTo>
                    <a:cubicBezTo>
                      <a:pt x="760" y="586"/>
                      <a:pt x="415" y="264"/>
                      <a:pt x="58" y="2"/>
                    </a:cubicBezTo>
                    <a:cubicBezTo>
                      <a:pt x="55" y="1"/>
                      <a:pt x="51" y="0"/>
                      <a:pt x="4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3988050" y="2701200"/>
                <a:ext cx="27350" cy="26675"/>
              </a:xfrm>
              <a:custGeom>
                <a:avLst/>
                <a:gdLst/>
                <a:ahLst/>
                <a:cxnLst/>
                <a:rect l="l" t="t" r="r" b="b"/>
                <a:pathLst>
                  <a:path w="1094" h="1067" extrusionOk="0">
                    <a:moveTo>
                      <a:pt x="38" y="0"/>
                    </a:moveTo>
                    <a:cubicBezTo>
                      <a:pt x="14" y="0"/>
                      <a:pt x="0" y="35"/>
                      <a:pt x="10" y="54"/>
                    </a:cubicBezTo>
                    <a:cubicBezTo>
                      <a:pt x="153" y="245"/>
                      <a:pt x="331" y="423"/>
                      <a:pt x="510" y="602"/>
                    </a:cubicBezTo>
                    <a:cubicBezTo>
                      <a:pt x="677" y="769"/>
                      <a:pt x="843" y="947"/>
                      <a:pt x="1034" y="1066"/>
                    </a:cubicBezTo>
                    <a:cubicBezTo>
                      <a:pt x="1070" y="1066"/>
                      <a:pt x="1093" y="1043"/>
                      <a:pt x="1081" y="1019"/>
                    </a:cubicBezTo>
                    <a:cubicBezTo>
                      <a:pt x="974" y="816"/>
                      <a:pt x="784" y="662"/>
                      <a:pt x="617" y="507"/>
                    </a:cubicBezTo>
                    <a:cubicBezTo>
                      <a:pt x="438" y="328"/>
                      <a:pt x="260" y="161"/>
                      <a:pt x="57" y="7"/>
                    </a:cubicBezTo>
                    <a:cubicBezTo>
                      <a:pt x="51" y="2"/>
                      <a:pt x="44" y="0"/>
                      <a:pt x="3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4005925" y="2688350"/>
                <a:ext cx="25550" cy="24925"/>
              </a:xfrm>
              <a:custGeom>
                <a:avLst/>
                <a:gdLst/>
                <a:ahLst/>
                <a:cxnLst/>
                <a:rect l="l" t="t" r="r" b="b"/>
                <a:pathLst>
                  <a:path w="1022" h="997" extrusionOk="0">
                    <a:moveTo>
                      <a:pt x="34" y="1"/>
                    </a:moveTo>
                    <a:cubicBezTo>
                      <a:pt x="12" y="1"/>
                      <a:pt x="0" y="26"/>
                      <a:pt x="9" y="44"/>
                    </a:cubicBezTo>
                    <a:cubicBezTo>
                      <a:pt x="140" y="223"/>
                      <a:pt x="307" y="390"/>
                      <a:pt x="474" y="556"/>
                    </a:cubicBezTo>
                    <a:cubicBezTo>
                      <a:pt x="616" y="699"/>
                      <a:pt x="783" y="902"/>
                      <a:pt x="986" y="997"/>
                    </a:cubicBezTo>
                    <a:cubicBezTo>
                      <a:pt x="1009" y="997"/>
                      <a:pt x="1021" y="985"/>
                      <a:pt x="1021" y="961"/>
                    </a:cubicBezTo>
                    <a:cubicBezTo>
                      <a:pt x="914" y="759"/>
                      <a:pt x="724" y="604"/>
                      <a:pt x="557" y="449"/>
                    </a:cubicBezTo>
                    <a:cubicBezTo>
                      <a:pt x="390" y="306"/>
                      <a:pt x="235" y="140"/>
                      <a:pt x="57" y="9"/>
                    </a:cubicBezTo>
                    <a:cubicBezTo>
                      <a:pt x="49" y="3"/>
                      <a:pt x="41" y="1"/>
                      <a:pt x="3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4021175" y="2673350"/>
                <a:ext cx="26675" cy="25650"/>
              </a:xfrm>
              <a:custGeom>
                <a:avLst/>
                <a:gdLst/>
                <a:ahLst/>
                <a:cxnLst/>
                <a:rect l="l" t="t" r="r" b="b"/>
                <a:pathLst>
                  <a:path w="1067" h="1026" extrusionOk="0">
                    <a:moveTo>
                      <a:pt x="45" y="1"/>
                    </a:moveTo>
                    <a:cubicBezTo>
                      <a:pt x="22" y="1"/>
                      <a:pt x="1" y="31"/>
                      <a:pt x="18" y="49"/>
                    </a:cubicBezTo>
                    <a:cubicBezTo>
                      <a:pt x="173" y="252"/>
                      <a:pt x="316" y="406"/>
                      <a:pt x="483" y="585"/>
                    </a:cubicBezTo>
                    <a:cubicBezTo>
                      <a:pt x="637" y="740"/>
                      <a:pt x="780" y="918"/>
                      <a:pt x="959" y="1025"/>
                    </a:cubicBezTo>
                    <a:cubicBezTo>
                      <a:pt x="1018" y="1025"/>
                      <a:pt x="1066" y="990"/>
                      <a:pt x="1030" y="942"/>
                    </a:cubicBezTo>
                    <a:cubicBezTo>
                      <a:pt x="935" y="752"/>
                      <a:pt x="757" y="609"/>
                      <a:pt x="602" y="466"/>
                    </a:cubicBezTo>
                    <a:cubicBezTo>
                      <a:pt x="435" y="311"/>
                      <a:pt x="256" y="144"/>
                      <a:pt x="66" y="13"/>
                    </a:cubicBezTo>
                    <a:cubicBezTo>
                      <a:pt x="60" y="4"/>
                      <a:pt x="52" y="1"/>
                      <a:pt x="4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4040425" y="2661100"/>
                <a:ext cx="25525" cy="25175"/>
              </a:xfrm>
              <a:custGeom>
                <a:avLst/>
                <a:gdLst/>
                <a:ahLst/>
                <a:cxnLst/>
                <a:rect l="l" t="t" r="r" b="b"/>
                <a:pathLst>
                  <a:path w="1021" h="1007" extrusionOk="0">
                    <a:moveTo>
                      <a:pt x="44" y="1"/>
                    </a:moveTo>
                    <a:cubicBezTo>
                      <a:pt x="16" y="1"/>
                      <a:pt x="0" y="30"/>
                      <a:pt x="10" y="51"/>
                    </a:cubicBezTo>
                    <a:cubicBezTo>
                      <a:pt x="165" y="230"/>
                      <a:pt x="308" y="408"/>
                      <a:pt x="475" y="575"/>
                    </a:cubicBezTo>
                    <a:cubicBezTo>
                      <a:pt x="618" y="718"/>
                      <a:pt x="772" y="896"/>
                      <a:pt x="951" y="1003"/>
                    </a:cubicBezTo>
                    <a:cubicBezTo>
                      <a:pt x="957" y="1006"/>
                      <a:pt x="964" y="1007"/>
                      <a:pt x="970" y="1007"/>
                    </a:cubicBezTo>
                    <a:cubicBezTo>
                      <a:pt x="998" y="1007"/>
                      <a:pt x="1020" y="985"/>
                      <a:pt x="1010" y="956"/>
                    </a:cubicBezTo>
                    <a:cubicBezTo>
                      <a:pt x="903" y="777"/>
                      <a:pt x="725" y="622"/>
                      <a:pt x="582" y="468"/>
                    </a:cubicBezTo>
                    <a:cubicBezTo>
                      <a:pt x="415" y="301"/>
                      <a:pt x="237" y="146"/>
                      <a:pt x="58" y="3"/>
                    </a:cubicBezTo>
                    <a:cubicBezTo>
                      <a:pt x="53" y="2"/>
                      <a:pt x="48" y="1"/>
                      <a:pt x="4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4057400" y="2648175"/>
                <a:ext cx="21400" cy="20175"/>
              </a:xfrm>
              <a:custGeom>
                <a:avLst/>
                <a:gdLst/>
                <a:ahLst/>
                <a:cxnLst/>
                <a:rect l="l" t="t" r="r" b="b"/>
                <a:pathLst>
                  <a:path w="856" h="807" extrusionOk="0">
                    <a:moveTo>
                      <a:pt x="34" y="0"/>
                    </a:moveTo>
                    <a:cubicBezTo>
                      <a:pt x="19" y="0"/>
                      <a:pt x="1" y="23"/>
                      <a:pt x="10" y="32"/>
                    </a:cubicBezTo>
                    <a:cubicBezTo>
                      <a:pt x="117" y="187"/>
                      <a:pt x="236" y="318"/>
                      <a:pt x="379" y="449"/>
                    </a:cubicBezTo>
                    <a:cubicBezTo>
                      <a:pt x="510" y="568"/>
                      <a:pt x="629" y="723"/>
                      <a:pt x="796" y="806"/>
                    </a:cubicBezTo>
                    <a:cubicBezTo>
                      <a:pt x="808" y="806"/>
                      <a:pt x="855" y="782"/>
                      <a:pt x="820" y="747"/>
                    </a:cubicBezTo>
                    <a:cubicBezTo>
                      <a:pt x="736" y="580"/>
                      <a:pt x="582" y="461"/>
                      <a:pt x="462" y="342"/>
                    </a:cubicBezTo>
                    <a:cubicBezTo>
                      <a:pt x="331" y="211"/>
                      <a:pt x="201" y="104"/>
                      <a:pt x="46" y="8"/>
                    </a:cubicBezTo>
                    <a:cubicBezTo>
                      <a:pt x="43" y="3"/>
                      <a:pt x="39" y="0"/>
                      <a:pt x="3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4074675" y="2634325"/>
                <a:ext cx="15875" cy="15100"/>
              </a:xfrm>
              <a:custGeom>
                <a:avLst/>
                <a:gdLst/>
                <a:ahLst/>
                <a:cxnLst/>
                <a:rect l="l" t="t" r="r" b="b"/>
                <a:pathLst>
                  <a:path w="635" h="604" extrusionOk="0">
                    <a:moveTo>
                      <a:pt x="43" y="0"/>
                    </a:moveTo>
                    <a:cubicBezTo>
                      <a:pt x="16" y="0"/>
                      <a:pt x="1" y="28"/>
                      <a:pt x="21" y="39"/>
                    </a:cubicBezTo>
                    <a:cubicBezTo>
                      <a:pt x="176" y="229"/>
                      <a:pt x="355" y="455"/>
                      <a:pt x="557" y="586"/>
                    </a:cubicBezTo>
                    <a:cubicBezTo>
                      <a:pt x="567" y="599"/>
                      <a:pt x="577" y="604"/>
                      <a:pt x="587" y="604"/>
                    </a:cubicBezTo>
                    <a:cubicBezTo>
                      <a:pt x="613" y="604"/>
                      <a:pt x="634" y="565"/>
                      <a:pt x="617" y="539"/>
                    </a:cubicBezTo>
                    <a:cubicBezTo>
                      <a:pt x="474" y="336"/>
                      <a:pt x="260" y="169"/>
                      <a:pt x="57" y="3"/>
                    </a:cubicBezTo>
                    <a:cubicBezTo>
                      <a:pt x="52" y="1"/>
                      <a:pt x="47" y="0"/>
                      <a:pt x="4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4091025" y="2620325"/>
                <a:ext cx="13525" cy="12600"/>
              </a:xfrm>
              <a:custGeom>
                <a:avLst/>
                <a:gdLst/>
                <a:ahLst/>
                <a:cxnLst/>
                <a:rect l="l" t="t" r="r" b="b"/>
                <a:pathLst>
                  <a:path w="541" h="504" extrusionOk="0">
                    <a:moveTo>
                      <a:pt x="40" y="0"/>
                    </a:moveTo>
                    <a:cubicBezTo>
                      <a:pt x="15" y="0"/>
                      <a:pt x="1" y="21"/>
                      <a:pt x="10" y="51"/>
                    </a:cubicBezTo>
                    <a:cubicBezTo>
                      <a:pt x="118" y="229"/>
                      <a:pt x="284" y="384"/>
                      <a:pt x="463" y="491"/>
                    </a:cubicBezTo>
                    <a:cubicBezTo>
                      <a:pt x="472" y="500"/>
                      <a:pt x="481" y="504"/>
                      <a:pt x="490" y="504"/>
                    </a:cubicBezTo>
                    <a:cubicBezTo>
                      <a:pt x="518" y="504"/>
                      <a:pt x="540" y="468"/>
                      <a:pt x="522" y="432"/>
                    </a:cubicBezTo>
                    <a:cubicBezTo>
                      <a:pt x="403" y="253"/>
                      <a:pt x="237" y="110"/>
                      <a:pt x="58" y="3"/>
                    </a:cubicBezTo>
                    <a:cubicBezTo>
                      <a:pt x="52" y="1"/>
                      <a:pt x="46" y="0"/>
                      <a:pt x="4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4109175" y="2607525"/>
                <a:ext cx="13075" cy="12900"/>
              </a:xfrm>
              <a:custGeom>
                <a:avLst/>
                <a:gdLst/>
                <a:ahLst/>
                <a:cxnLst/>
                <a:rect l="l" t="t" r="r" b="b"/>
                <a:pathLst>
                  <a:path w="523" h="516" extrusionOk="0">
                    <a:moveTo>
                      <a:pt x="44" y="1"/>
                    </a:moveTo>
                    <a:cubicBezTo>
                      <a:pt x="17" y="1"/>
                      <a:pt x="0" y="30"/>
                      <a:pt x="11" y="51"/>
                    </a:cubicBezTo>
                    <a:cubicBezTo>
                      <a:pt x="70" y="146"/>
                      <a:pt x="154" y="229"/>
                      <a:pt x="225" y="301"/>
                    </a:cubicBezTo>
                    <a:cubicBezTo>
                      <a:pt x="296" y="384"/>
                      <a:pt x="368" y="468"/>
                      <a:pt x="475" y="515"/>
                    </a:cubicBezTo>
                    <a:cubicBezTo>
                      <a:pt x="487" y="515"/>
                      <a:pt x="523" y="479"/>
                      <a:pt x="523" y="456"/>
                    </a:cubicBezTo>
                    <a:cubicBezTo>
                      <a:pt x="487" y="349"/>
                      <a:pt x="404" y="277"/>
                      <a:pt x="308" y="206"/>
                    </a:cubicBezTo>
                    <a:cubicBezTo>
                      <a:pt x="225" y="122"/>
                      <a:pt x="154" y="63"/>
                      <a:pt x="58" y="3"/>
                    </a:cubicBezTo>
                    <a:cubicBezTo>
                      <a:pt x="53" y="2"/>
                      <a:pt x="49" y="1"/>
                      <a:pt x="4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4125275" y="2593100"/>
                <a:ext cx="12075" cy="11300"/>
              </a:xfrm>
              <a:custGeom>
                <a:avLst/>
                <a:gdLst/>
                <a:ahLst/>
                <a:cxnLst/>
                <a:rect l="l" t="t" r="r" b="b"/>
                <a:pathLst>
                  <a:path w="483" h="452" extrusionOk="0">
                    <a:moveTo>
                      <a:pt x="35" y="1"/>
                    </a:moveTo>
                    <a:cubicBezTo>
                      <a:pt x="12" y="1"/>
                      <a:pt x="0" y="26"/>
                      <a:pt x="10" y="44"/>
                    </a:cubicBezTo>
                    <a:cubicBezTo>
                      <a:pt x="129" y="199"/>
                      <a:pt x="248" y="330"/>
                      <a:pt x="391" y="449"/>
                    </a:cubicBezTo>
                    <a:cubicBezTo>
                      <a:pt x="397" y="451"/>
                      <a:pt x="403" y="452"/>
                      <a:pt x="410" y="452"/>
                    </a:cubicBezTo>
                    <a:cubicBezTo>
                      <a:pt x="450" y="452"/>
                      <a:pt x="483" y="421"/>
                      <a:pt x="462" y="390"/>
                    </a:cubicBezTo>
                    <a:cubicBezTo>
                      <a:pt x="343" y="247"/>
                      <a:pt x="224" y="128"/>
                      <a:pt x="57" y="9"/>
                    </a:cubicBezTo>
                    <a:cubicBezTo>
                      <a:pt x="49" y="3"/>
                      <a:pt x="41" y="1"/>
                      <a:pt x="3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3610250" y="3028175"/>
                <a:ext cx="211075" cy="835250"/>
              </a:xfrm>
              <a:custGeom>
                <a:avLst/>
                <a:gdLst/>
                <a:ahLst/>
                <a:cxnLst/>
                <a:rect l="l" t="t" r="r" b="b"/>
                <a:pathLst>
                  <a:path w="8443" h="33410" extrusionOk="0">
                    <a:moveTo>
                      <a:pt x="4216" y="1"/>
                    </a:moveTo>
                    <a:lnTo>
                      <a:pt x="1" y="4382"/>
                    </a:lnTo>
                    <a:lnTo>
                      <a:pt x="4394" y="33410"/>
                    </a:lnTo>
                    <a:lnTo>
                      <a:pt x="8442" y="3954"/>
                    </a:lnTo>
                    <a:lnTo>
                      <a:pt x="4216"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3603125" y="3018950"/>
                <a:ext cx="224750" cy="845375"/>
              </a:xfrm>
              <a:custGeom>
                <a:avLst/>
                <a:gdLst/>
                <a:ahLst/>
                <a:cxnLst/>
                <a:rect l="l" t="t" r="r" b="b"/>
                <a:pathLst>
                  <a:path w="8990" h="33815" extrusionOk="0">
                    <a:moveTo>
                      <a:pt x="4513" y="727"/>
                    </a:moveTo>
                    <a:lnTo>
                      <a:pt x="8442" y="4418"/>
                    </a:lnTo>
                    <a:lnTo>
                      <a:pt x="4656" y="31957"/>
                    </a:lnTo>
                    <a:lnTo>
                      <a:pt x="548" y="4846"/>
                    </a:lnTo>
                    <a:lnTo>
                      <a:pt x="4513" y="727"/>
                    </a:lnTo>
                    <a:close/>
                    <a:moveTo>
                      <a:pt x="4477" y="1"/>
                    </a:moveTo>
                    <a:lnTo>
                      <a:pt x="0" y="4668"/>
                    </a:lnTo>
                    <a:lnTo>
                      <a:pt x="4405" y="33814"/>
                    </a:lnTo>
                    <a:lnTo>
                      <a:pt x="4929" y="33814"/>
                    </a:lnTo>
                    <a:lnTo>
                      <a:pt x="8977" y="4358"/>
                    </a:lnTo>
                    <a:lnTo>
                      <a:pt x="8989" y="4227"/>
                    </a:lnTo>
                    <a:lnTo>
                      <a:pt x="4477"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3698675" y="3068400"/>
                <a:ext cx="88425" cy="1750"/>
              </a:xfrm>
              <a:custGeom>
                <a:avLst/>
                <a:gdLst/>
                <a:ahLst/>
                <a:cxnLst/>
                <a:rect l="l" t="t" r="r" b="b"/>
                <a:pathLst>
                  <a:path w="3537" h="70" extrusionOk="0">
                    <a:moveTo>
                      <a:pt x="1605" y="0"/>
                    </a:moveTo>
                    <a:cubicBezTo>
                      <a:pt x="1081" y="0"/>
                      <a:pt x="557" y="7"/>
                      <a:pt x="36" y="23"/>
                    </a:cubicBezTo>
                    <a:cubicBezTo>
                      <a:pt x="31" y="21"/>
                      <a:pt x="26" y="20"/>
                      <a:pt x="23" y="20"/>
                    </a:cubicBezTo>
                    <a:cubicBezTo>
                      <a:pt x="1" y="20"/>
                      <a:pt x="5" y="47"/>
                      <a:pt x="36" y="47"/>
                    </a:cubicBezTo>
                    <a:cubicBezTo>
                      <a:pt x="557" y="63"/>
                      <a:pt x="1081" y="69"/>
                      <a:pt x="1605" y="69"/>
                    </a:cubicBezTo>
                    <a:cubicBezTo>
                      <a:pt x="2242" y="69"/>
                      <a:pt x="2879" y="60"/>
                      <a:pt x="3512" y="47"/>
                    </a:cubicBezTo>
                    <a:cubicBezTo>
                      <a:pt x="3536" y="47"/>
                      <a:pt x="3536" y="23"/>
                      <a:pt x="3512" y="23"/>
                    </a:cubicBezTo>
                    <a:cubicBezTo>
                      <a:pt x="2879" y="10"/>
                      <a:pt x="2242" y="0"/>
                      <a:pt x="160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3692425" y="3094000"/>
                <a:ext cx="94675" cy="1750"/>
              </a:xfrm>
              <a:custGeom>
                <a:avLst/>
                <a:gdLst/>
                <a:ahLst/>
                <a:cxnLst/>
                <a:rect l="l" t="t" r="r" b="b"/>
                <a:pathLst>
                  <a:path w="3787" h="70" extrusionOk="0">
                    <a:moveTo>
                      <a:pt x="1705" y="0"/>
                    </a:moveTo>
                    <a:cubicBezTo>
                      <a:pt x="1141" y="0"/>
                      <a:pt x="576" y="7"/>
                      <a:pt x="12" y="23"/>
                    </a:cubicBezTo>
                    <a:cubicBezTo>
                      <a:pt x="0" y="35"/>
                      <a:pt x="0" y="47"/>
                      <a:pt x="12" y="47"/>
                    </a:cubicBezTo>
                    <a:cubicBezTo>
                      <a:pt x="576" y="63"/>
                      <a:pt x="1141" y="69"/>
                      <a:pt x="1705" y="69"/>
                    </a:cubicBezTo>
                    <a:cubicBezTo>
                      <a:pt x="2391" y="69"/>
                      <a:pt x="3077" y="60"/>
                      <a:pt x="3762" y="47"/>
                    </a:cubicBezTo>
                    <a:cubicBezTo>
                      <a:pt x="3786" y="47"/>
                      <a:pt x="3786" y="23"/>
                      <a:pt x="3762" y="23"/>
                    </a:cubicBezTo>
                    <a:cubicBezTo>
                      <a:pt x="3077" y="10"/>
                      <a:pt x="2391" y="0"/>
                      <a:pt x="170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3707300" y="3119775"/>
                <a:ext cx="92000" cy="1875"/>
              </a:xfrm>
              <a:custGeom>
                <a:avLst/>
                <a:gdLst/>
                <a:ahLst/>
                <a:cxnLst/>
                <a:rect l="l" t="t" r="r" b="b"/>
                <a:pathLst>
                  <a:path w="3680" h="75" extrusionOk="0">
                    <a:moveTo>
                      <a:pt x="1847" y="1"/>
                    </a:moveTo>
                    <a:cubicBezTo>
                      <a:pt x="1242" y="1"/>
                      <a:pt x="637" y="10"/>
                      <a:pt x="36" y="28"/>
                    </a:cubicBezTo>
                    <a:cubicBezTo>
                      <a:pt x="0" y="28"/>
                      <a:pt x="0" y="51"/>
                      <a:pt x="36" y="51"/>
                    </a:cubicBezTo>
                    <a:cubicBezTo>
                      <a:pt x="696" y="65"/>
                      <a:pt x="1359" y="74"/>
                      <a:pt x="2024" y="74"/>
                    </a:cubicBezTo>
                    <a:cubicBezTo>
                      <a:pt x="2571" y="74"/>
                      <a:pt x="3119" y="68"/>
                      <a:pt x="3667" y="51"/>
                    </a:cubicBezTo>
                    <a:cubicBezTo>
                      <a:pt x="3679" y="51"/>
                      <a:pt x="3679" y="28"/>
                      <a:pt x="3667" y="28"/>
                    </a:cubicBezTo>
                    <a:cubicBezTo>
                      <a:pt x="3060" y="10"/>
                      <a:pt x="2453" y="1"/>
                      <a:pt x="184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3706100" y="3145450"/>
                <a:ext cx="105700" cy="1925"/>
              </a:xfrm>
              <a:custGeom>
                <a:avLst/>
                <a:gdLst/>
                <a:ahLst/>
                <a:cxnLst/>
                <a:rect l="l" t="t" r="r" b="b"/>
                <a:pathLst>
                  <a:path w="4228" h="77" extrusionOk="0">
                    <a:moveTo>
                      <a:pt x="2645" y="1"/>
                    </a:moveTo>
                    <a:cubicBezTo>
                      <a:pt x="1776" y="1"/>
                      <a:pt x="904" y="17"/>
                      <a:pt x="36" y="25"/>
                    </a:cubicBezTo>
                    <a:cubicBezTo>
                      <a:pt x="1" y="25"/>
                      <a:pt x="1" y="60"/>
                      <a:pt x="36" y="60"/>
                    </a:cubicBezTo>
                    <a:cubicBezTo>
                      <a:pt x="957" y="60"/>
                      <a:pt x="1889" y="76"/>
                      <a:pt x="2820" y="76"/>
                    </a:cubicBezTo>
                    <a:cubicBezTo>
                      <a:pt x="3286" y="76"/>
                      <a:pt x="3751" y="72"/>
                      <a:pt x="4216" y="60"/>
                    </a:cubicBezTo>
                    <a:cubicBezTo>
                      <a:pt x="4227" y="60"/>
                      <a:pt x="4227" y="25"/>
                      <a:pt x="4216" y="25"/>
                    </a:cubicBezTo>
                    <a:cubicBezTo>
                      <a:pt x="3695" y="7"/>
                      <a:pt x="3170" y="1"/>
                      <a:pt x="264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3714475" y="3171550"/>
                <a:ext cx="88100" cy="1275"/>
              </a:xfrm>
              <a:custGeom>
                <a:avLst/>
                <a:gdLst/>
                <a:ahLst/>
                <a:cxnLst/>
                <a:rect l="l" t="t" r="r" b="b"/>
                <a:pathLst>
                  <a:path w="3524" h="51" extrusionOk="0">
                    <a:moveTo>
                      <a:pt x="2037" y="1"/>
                    </a:moveTo>
                    <a:cubicBezTo>
                      <a:pt x="1366" y="1"/>
                      <a:pt x="697" y="15"/>
                      <a:pt x="23" y="28"/>
                    </a:cubicBezTo>
                    <a:cubicBezTo>
                      <a:pt x="17" y="22"/>
                      <a:pt x="12" y="20"/>
                      <a:pt x="10" y="20"/>
                    </a:cubicBezTo>
                    <a:cubicBezTo>
                      <a:pt x="1" y="20"/>
                      <a:pt x="5" y="40"/>
                      <a:pt x="23" y="40"/>
                    </a:cubicBezTo>
                    <a:cubicBezTo>
                      <a:pt x="801" y="40"/>
                      <a:pt x="1573" y="51"/>
                      <a:pt x="2348" y="51"/>
                    </a:cubicBezTo>
                    <a:cubicBezTo>
                      <a:pt x="2735" y="51"/>
                      <a:pt x="3123" y="48"/>
                      <a:pt x="3511" y="40"/>
                    </a:cubicBezTo>
                    <a:cubicBezTo>
                      <a:pt x="3523" y="40"/>
                      <a:pt x="3523" y="28"/>
                      <a:pt x="3511" y="28"/>
                    </a:cubicBezTo>
                    <a:cubicBezTo>
                      <a:pt x="3018" y="8"/>
                      <a:pt x="2527" y="1"/>
                      <a:pt x="203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3712675" y="3197025"/>
                <a:ext cx="86325" cy="2300"/>
              </a:xfrm>
              <a:custGeom>
                <a:avLst/>
                <a:gdLst/>
                <a:ahLst/>
                <a:cxnLst/>
                <a:rect l="l" t="t" r="r" b="b"/>
                <a:pathLst>
                  <a:path w="3453" h="92" extrusionOk="0">
                    <a:moveTo>
                      <a:pt x="4" y="40"/>
                    </a:moveTo>
                    <a:cubicBezTo>
                      <a:pt x="1" y="40"/>
                      <a:pt x="4" y="45"/>
                      <a:pt x="12" y="45"/>
                    </a:cubicBezTo>
                    <a:cubicBezTo>
                      <a:pt x="8" y="41"/>
                      <a:pt x="5" y="40"/>
                      <a:pt x="4" y="40"/>
                    </a:cubicBezTo>
                    <a:close/>
                    <a:moveTo>
                      <a:pt x="1554" y="0"/>
                    </a:moveTo>
                    <a:cubicBezTo>
                      <a:pt x="1038" y="0"/>
                      <a:pt x="522" y="13"/>
                      <a:pt x="12" y="45"/>
                    </a:cubicBezTo>
                    <a:cubicBezTo>
                      <a:pt x="609" y="77"/>
                      <a:pt x="1212" y="91"/>
                      <a:pt x="1816" y="91"/>
                    </a:cubicBezTo>
                    <a:cubicBezTo>
                      <a:pt x="2355" y="91"/>
                      <a:pt x="2895" y="80"/>
                      <a:pt x="3429" y="57"/>
                    </a:cubicBezTo>
                    <a:cubicBezTo>
                      <a:pt x="3452" y="57"/>
                      <a:pt x="3452" y="45"/>
                      <a:pt x="3429" y="45"/>
                    </a:cubicBezTo>
                    <a:cubicBezTo>
                      <a:pt x="2808" y="19"/>
                      <a:pt x="2180" y="0"/>
                      <a:pt x="155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3715625" y="3222250"/>
                <a:ext cx="81300" cy="2950"/>
              </a:xfrm>
              <a:custGeom>
                <a:avLst/>
                <a:gdLst/>
                <a:ahLst/>
                <a:cxnLst/>
                <a:rect l="l" t="t" r="r" b="b"/>
                <a:pathLst>
                  <a:path w="3252" h="118" extrusionOk="0">
                    <a:moveTo>
                      <a:pt x="1489" y="0"/>
                    </a:moveTo>
                    <a:cubicBezTo>
                      <a:pt x="991" y="0"/>
                      <a:pt x="493" y="16"/>
                      <a:pt x="1" y="60"/>
                    </a:cubicBezTo>
                    <a:cubicBezTo>
                      <a:pt x="486" y="103"/>
                      <a:pt x="977" y="117"/>
                      <a:pt x="1467" y="117"/>
                    </a:cubicBezTo>
                    <a:cubicBezTo>
                      <a:pt x="2060" y="117"/>
                      <a:pt x="2653" y="97"/>
                      <a:pt x="3239" y="84"/>
                    </a:cubicBezTo>
                    <a:cubicBezTo>
                      <a:pt x="3251" y="84"/>
                      <a:pt x="3251" y="48"/>
                      <a:pt x="3239" y="48"/>
                    </a:cubicBezTo>
                    <a:cubicBezTo>
                      <a:pt x="2660" y="22"/>
                      <a:pt x="2074" y="0"/>
                      <a:pt x="148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3716225" y="3248500"/>
                <a:ext cx="76825" cy="2425"/>
              </a:xfrm>
              <a:custGeom>
                <a:avLst/>
                <a:gdLst/>
                <a:ahLst/>
                <a:cxnLst/>
                <a:rect l="l" t="t" r="r" b="b"/>
                <a:pathLst>
                  <a:path w="3073" h="97" extrusionOk="0">
                    <a:moveTo>
                      <a:pt x="1050" y="1"/>
                    </a:moveTo>
                    <a:cubicBezTo>
                      <a:pt x="704" y="1"/>
                      <a:pt x="358" y="10"/>
                      <a:pt x="12" y="34"/>
                    </a:cubicBezTo>
                    <a:cubicBezTo>
                      <a:pt x="11" y="32"/>
                      <a:pt x="9" y="32"/>
                      <a:pt x="8" y="32"/>
                    </a:cubicBezTo>
                    <a:cubicBezTo>
                      <a:pt x="1" y="32"/>
                      <a:pt x="2" y="58"/>
                      <a:pt x="12" y="58"/>
                    </a:cubicBezTo>
                    <a:cubicBezTo>
                      <a:pt x="421" y="87"/>
                      <a:pt x="833" y="96"/>
                      <a:pt x="1247" y="96"/>
                    </a:cubicBezTo>
                    <a:cubicBezTo>
                      <a:pt x="1847" y="96"/>
                      <a:pt x="2450" y="77"/>
                      <a:pt x="3049" y="70"/>
                    </a:cubicBezTo>
                    <a:cubicBezTo>
                      <a:pt x="3072" y="70"/>
                      <a:pt x="3072" y="58"/>
                      <a:pt x="3049" y="58"/>
                    </a:cubicBezTo>
                    <a:cubicBezTo>
                      <a:pt x="2382" y="34"/>
                      <a:pt x="1716" y="1"/>
                      <a:pt x="105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3713550" y="3273825"/>
                <a:ext cx="75625" cy="2775"/>
              </a:xfrm>
              <a:custGeom>
                <a:avLst/>
                <a:gdLst/>
                <a:ahLst/>
                <a:cxnLst/>
                <a:rect l="l" t="t" r="r" b="b"/>
                <a:pathLst>
                  <a:path w="3025" h="111" extrusionOk="0">
                    <a:moveTo>
                      <a:pt x="1224" y="0"/>
                    </a:moveTo>
                    <a:cubicBezTo>
                      <a:pt x="820" y="0"/>
                      <a:pt x="419" y="9"/>
                      <a:pt x="24" y="33"/>
                    </a:cubicBezTo>
                    <a:cubicBezTo>
                      <a:pt x="0" y="45"/>
                      <a:pt x="0" y="69"/>
                      <a:pt x="24" y="69"/>
                    </a:cubicBezTo>
                    <a:cubicBezTo>
                      <a:pt x="437" y="99"/>
                      <a:pt x="856" y="110"/>
                      <a:pt x="1278" y="110"/>
                    </a:cubicBezTo>
                    <a:cubicBezTo>
                      <a:pt x="1854" y="110"/>
                      <a:pt x="2435" y="89"/>
                      <a:pt x="3013" y="69"/>
                    </a:cubicBezTo>
                    <a:cubicBezTo>
                      <a:pt x="3025" y="69"/>
                      <a:pt x="3025" y="33"/>
                      <a:pt x="3013" y="33"/>
                    </a:cubicBezTo>
                    <a:cubicBezTo>
                      <a:pt x="2417" y="19"/>
                      <a:pt x="1817" y="0"/>
                      <a:pt x="12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3712950" y="3299700"/>
                <a:ext cx="72050" cy="2225"/>
              </a:xfrm>
              <a:custGeom>
                <a:avLst/>
                <a:gdLst/>
                <a:ahLst/>
                <a:cxnLst/>
                <a:rect l="l" t="t" r="r" b="b"/>
                <a:pathLst>
                  <a:path w="2882" h="89" extrusionOk="0">
                    <a:moveTo>
                      <a:pt x="2033" y="0"/>
                    </a:moveTo>
                    <a:cubicBezTo>
                      <a:pt x="1360" y="0"/>
                      <a:pt x="686" y="17"/>
                      <a:pt x="12" y="34"/>
                    </a:cubicBezTo>
                    <a:cubicBezTo>
                      <a:pt x="1" y="34"/>
                      <a:pt x="1" y="82"/>
                      <a:pt x="12" y="82"/>
                    </a:cubicBezTo>
                    <a:cubicBezTo>
                      <a:pt x="330" y="86"/>
                      <a:pt x="647" y="88"/>
                      <a:pt x="965" y="88"/>
                    </a:cubicBezTo>
                    <a:cubicBezTo>
                      <a:pt x="1600" y="88"/>
                      <a:pt x="2235" y="78"/>
                      <a:pt x="2870" y="46"/>
                    </a:cubicBezTo>
                    <a:cubicBezTo>
                      <a:pt x="2882" y="46"/>
                      <a:pt x="2882" y="10"/>
                      <a:pt x="2870" y="10"/>
                    </a:cubicBezTo>
                    <a:cubicBezTo>
                      <a:pt x="2591" y="3"/>
                      <a:pt x="2312" y="0"/>
                      <a:pt x="203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3710275" y="3326075"/>
                <a:ext cx="72950" cy="3000"/>
              </a:xfrm>
              <a:custGeom>
                <a:avLst/>
                <a:gdLst/>
                <a:ahLst/>
                <a:cxnLst/>
                <a:rect l="l" t="t" r="r" b="b"/>
                <a:pathLst>
                  <a:path w="2918" h="120" extrusionOk="0">
                    <a:moveTo>
                      <a:pt x="1069" y="1"/>
                    </a:moveTo>
                    <a:cubicBezTo>
                      <a:pt x="714" y="1"/>
                      <a:pt x="361" y="6"/>
                      <a:pt x="12" y="15"/>
                    </a:cubicBezTo>
                    <a:cubicBezTo>
                      <a:pt x="11" y="13"/>
                      <a:pt x="10" y="13"/>
                      <a:pt x="9" y="13"/>
                    </a:cubicBezTo>
                    <a:cubicBezTo>
                      <a:pt x="1" y="13"/>
                      <a:pt x="2" y="50"/>
                      <a:pt x="12" y="50"/>
                    </a:cubicBezTo>
                    <a:cubicBezTo>
                      <a:pt x="723" y="68"/>
                      <a:pt x="1453" y="119"/>
                      <a:pt x="2174" y="119"/>
                    </a:cubicBezTo>
                    <a:cubicBezTo>
                      <a:pt x="2419" y="119"/>
                      <a:pt x="2664" y="113"/>
                      <a:pt x="2906" y="98"/>
                    </a:cubicBezTo>
                    <a:cubicBezTo>
                      <a:pt x="2917" y="98"/>
                      <a:pt x="2917" y="62"/>
                      <a:pt x="2906" y="62"/>
                    </a:cubicBezTo>
                    <a:cubicBezTo>
                      <a:pt x="2302" y="17"/>
                      <a:pt x="1683" y="1"/>
                      <a:pt x="106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3714750" y="3351675"/>
                <a:ext cx="63700" cy="2100"/>
              </a:xfrm>
              <a:custGeom>
                <a:avLst/>
                <a:gdLst/>
                <a:ahLst/>
                <a:cxnLst/>
                <a:rect l="l" t="t" r="r" b="b"/>
                <a:pathLst>
                  <a:path w="2548" h="84" extrusionOk="0">
                    <a:moveTo>
                      <a:pt x="377" y="0"/>
                    </a:moveTo>
                    <a:cubicBezTo>
                      <a:pt x="264" y="0"/>
                      <a:pt x="150" y="1"/>
                      <a:pt x="36" y="3"/>
                    </a:cubicBezTo>
                    <a:cubicBezTo>
                      <a:pt x="0" y="3"/>
                      <a:pt x="0" y="50"/>
                      <a:pt x="36" y="50"/>
                    </a:cubicBezTo>
                    <a:cubicBezTo>
                      <a:pt x="520" y="71"/>
                      <a:pt x="1004" y="84"/>
                      <a:pt x="1489" y="84"/>
                    </a:cubicBezTo>
                    <a:cubicBezTo>
                      <a:pt x="1838" y="84"/>
                      <a:pt x="2187" y="77"/>
                      <a:pt x="2536" y="62"/>
                    </a:cubicBezTo>
                    <a:cubicBezTo>
                      <a:pt x="2548" y="62"/>
                      <a:pt x="2548" y="50"/>
                      <a:pt x="2536" y="50"/>
                    </a:cubicBezTo>
                    <a:cubicBezTo>
                      <a:pt x="1817" y="30"/>
                      <a:pt x="1097" y="0"/>
                      <a:pt x="37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3698375" y="3377325"/>
                <a:ext cx="75625" cy="2375"/>
              </a:xfrm>
              <a:custGeom>
                <a:avLst/>
                <a:gdLst/>
                <a:ahLst/>
                <a:cxnLst/>
                <a:rect l="l" t="t" r="r" b="b"/>
                <a:pathLst>
                  <a:path w="3025" h="95" extrusionOk="0">
                    <a:moveTo>
                      <a:pt x="1512" y="1"/>
                    </a:moveTo>
                    <a:cubicBezTo>
                      <a:pt x="1012" y="1"/>
                      <a:pt x="512" y="13"/>
                      <a:pt x="12" y="36"/>
                    </a:cubicBezTo>
                    <a:cubicBezTo>
                      <a:pt x="11" y="35"/>
                      <a:pt x="10" y="35"/>
                      <a:pt x="9" y="35"/>
                    </a:cubicBezTo>
                    <a:cubicBezTo>
                      <a:pt x="0" y="35"/>
                      <a:pt x="1" y="72"/>
                      <a:pt x="12" y="72"/>
                    </a:cubicBezTo>
                    <a:cubicBezTo>
                      <a:pt x="464" y="88"/>
                      <a:pt x="915" y="95"/>
                      <a:pt x="1366" y="95"/>
                    </a:cubicBezTo>
                    <a:cubicBezTo>
                      <a:pt x="1915" y="95"/>
                      <a:pt x="2464" y="85"/>
                      <a:pt x="3012" y="72"/>
                    </a:cubicBezTo>
                    <a:cubicBezTo>
                      <a:pt x="3024" y="72"/>
                      <a:pt x="3024" y="36"/>
                      <a:pt x="3012" y="36"/>
                    </a:cubicBezTo>
                    <a:cubicBezTo>
                      <a:pt x="2512" y="13"/>
                      <a:pt x="2012" y="1"/>
                      <a:pt x="15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3710575" y="3403100"/>
                <a:ext cx="60750" cy="2325"/>
              </a:xfrm>
              <a:custGeom>
                <a:avLst/>
                <a:gdLst/>
                <a:ahLst/>
                <a:cxnLst/>
                <a:rect l="l" t="t" r="r" b="b"/>
                <a:pathLst>
                  <a:path w="2430" h="93" extrusionOk="0">
                    <a:moveTo>
                      <a:pt x="1104" y="1"/>
                    </a:moveTo>
                    <a:cubicBezTo>
                      <a:pt x="744" y="1"/>
                      <a:pt x="383" y="7"/>
                      <a:pt x="24" y="17"/>
                    </a:cubicBezTo>
                    <a:cubicBezTo>
                      <a:pt x="0" y="17"/>
                      <a:pt x="0" y="65"/>
                      <a:pt x="24" y="65"/>
                    </a:cubicBezTo>
                    <a:cubicBezTo>
                      <a:pt x="478" y="79"/>
                      <a:pt x="935" y="93"/>
                      <a:pt x="1397" y="93"/>
                    </a:cubicBezTo>
                    <a:cubicBezTo>
                      <a:pt x="1735" y="93"/>
                      <a:pt x="2075" y="85"/>
                      <a:pt x="2417" y="65"/>
                    </a:cubicBezTo>
                    <a:cubicBezTo>
                      <a:pt x="2429" y="65"/>
                      <a:pt x="2429" y="53"/>
                      <a:pt x="2417" y="29"/>
                    </a:cubicBezTo>
                    <a:cubicBezTo>
                      <a:pt x="1985" y="10"/>
                      <a:pt x="1545" y="1"/>
                      <a:pt x="110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3714150" y="3454125"/>
                <a:ext cx="50025" cy="2200"/>
              </a:xfrm>
              <a:custGeom>
                <a:avLst/>
                <a:gdLst/>
                <a:ahLst/>
                <a:cxnLst/>
                <a:rect l="l" t="t" r="r" b="b"/>
                <a:pathLst>
                  <a:path w="2001" h="88" extrusionOk="0">
                    <a:moveTo>
                      <a:pt x="1331" y="1"/>
                    </a:moveTo>
                    <a:cubicBezTo>
                      <a:pt x="891" y="1"/>
                      <a:pt x="449" y="16"/>
                      <a:pt x="12" y="48"/>
                    </a:cubicBezTo>
                    <a:cubicBezTo>
                      <a:pt x="0" y="48"/>
                      <a:pt x="0" y="72"/>
                      <a:pt x="12" y="72"/>
                    </a:cubicBezTo>
                    <a:cubicBezTo>
                      <a:pt x="211" y="83"/>
                      <a:pt x="411" y="87"/>
                      <a:pt x="612" y="87"/>
                    </a:cubicBezTo>
                    <a:cubicBezTo>
                      <a:pt x="1071" y="87"/>
                      <a:pt x="1533" y="65"/>
                      <a:pt x="1989" y="48"/>
                    </a:cubicBezTo>
                    <a:cubicBezTo>
                      <a:pt x="2000" y="48"/>
                      <a:pt x="2000" y="12"/>
                      <a:pt x="1989" y="12"/>
                    </a:cubicBezTo>
                    <a:cubicBezTo>
                      <a:pt x="1770" y="5"/>
                      <a:pt x="1551" y="1"/>
                      <a:pt x="133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3714750" y="3428500"/>
                <a:ext cx="53000" cy="2300"/>
              </a:xfrm>
              <a:custGeom>
                <a:avLst/>
                <a:gdLst/>
                <a:ahLst/>
                <a:cxnLst/>
                <a:rect l="l" t="t" r="r" b="b"/>
                <a:pathLst>
                  <a:path w="2120" h="92" extrusionOk="0">
                    <a:moveTo>
                      <a:pt x="821" y="1"/>
                    </a:moveTo>
                    <a:cubicBezTo>
                      <a:pt x="558" y="1"/>
                      <a:pt x="295" y="4"/>
                      <a:pt x="36" y="14"/>
                    </a:cubicBezTo>
                    <a:cubicBezTo>
                      <a:pt x="0" y="25"/>
                      <a:pt x="0" y="73"/>
                      <a:pt x="36" y="73"/>
                    </a:cubicBezTo>
                    <a:cubicBezTo>
                      <a:pt x="285" y="86"/>
                      <a:pt x="538" y="91"/>
                      <a:pt x="791" y="91"/>
                    </a:cubicBezTo>
                    <a:cubicBezTo>
                      <a:pt x="1228" y="91"/>
                      <a:pt x="1666" y="76"/>
                      <a:pt x="2096" y="61"/>
                    </a:cubicBezTo>
                    <a:cubicBezTo>
                      <a:pt x="2119" y="61"/>
                      <a:pt x="2119" y="25"/>
                      <a:pt x="2096" y="25"/>
                    </a:cubicBezTo>
                    <a:cubicBezTo>
                      <a:pt x="1676" y="11"/>
                      <a:pt x="1248" y="1"/>
                      <a:pt x="82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3715625" y="3479825"/>
                <a:ext cx="45275" cy="2325"/>
              </a:xfrm>
              <a:custGeom>
                <a:avLst/>
                <a:gdLst/>
                <a:ahLst/>
                <a:cxnLst/>
                <a:rect l="l" t="t" r="r" b="b"/>
                <a:pathLst>
                  <a:path w="1811" h="93" extrusionOk="0">
                    <a:moveTo>
                      <a:pt x="843" y="1"/>
                    </a:moveTo>
                    <a:cubicBezTo>
                      <a:pt x="566" y="1"/>
                      <a:pt x="289" y="10"/>
                      <a:pt x="13" y="32"/>
                    </a:cubicBezTo>
                    <a:cubicBezTo>
                      <a:pt x="1" y="44"/>
                      <a:pt x="1" y="80"/>
                      <a:pt x="13" y="80"/>
                    </a:cubicBezTo>
                    <a:cubicBezTo>
                      <a:pt x="224" y="88"/>
                      <a:pt x="434" y="92"/>
                      <a:pt x="645" y="92"/>
                    </a:cubicBezTo>
                    <a:cubicBezTo>
                      <a:pt x="1030" y="92"/>
                      <a:pt x="1414" y="79"/>
                      <a:pt x="1799" y="56"/>
                    </a:cubicBezTo>
                    <a:cubicBezTo>
                      <a:pt x="1810" y="56"/>
                      <a:pt x="1810" y="32"/>
                      <a:pt x="1799" y="32"/>
                    </a:cubicBezTo>
                    <a:cubicBezTo>
                      <a:pt x="1480" y="13"/>
                      <a:pt x="1161" y="1"/>
                      <a:pt x="84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3715925" y="3505750"/>
                <a:ext cx="40500" cy="2425"/>
              </a:xfrm>
              <a:custGeom>
                <a:avLst/>
                <a:gdLst/>
                <a:ahLst/>
                <a:cxnLst/>
                <a:rect l="l" t="t" r="r" b="b"/>
                <a:pathLst>
                  <a:path w="1620" h="97" extrusionOk="0">
                    <a:moveTo>
                      <a:pt x="1027" y="1"/>
                    </a:moveTo>
                    <a:cubicBezTo>
                      <a:pt x="692" y="1"/>
                      <a:pt x="356" y="16"/>
                      <a:pt x="24" y="31"/>
                    </a:cubicBezTo>
                    <a:cubicBezTo>
                      <a:pt x="1" y="31"/>
                      <a:pt x="1" y="79"/>
                      <a:pt x="24" y="79"/>
                    </a:cubicBezTo>
                    <a:cubicBezTo>
                      <a:pt x="207" y="91"/>
                      <a:pt x="391" y="96"/>
                      <a:pt x="576" y="96"/>
                    </a:cubicBezTo>
                    <a:cubicBezTo>
                      <a:pt x="920" y="96"/>
                      <a:pt x="1267" y="78"/>
                      <a:pt x="1608" y="55"/>
                    </a:cubicBezTo>
                    <a:cubicBezTo>
                      <a:pt x="1620" y="55"/>
                      <a:pt x="1620" y="19"/>
                      <a:pt x="1608" y="19"/>
                    </a:cubicBezTo>
                    <a:cubicBezTo>
                      <a:pt x="1415" y="6"/>
                      <a:pt x="1221" y="1"/>
                      <a:pt x="102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3710275" y="3531675"/>
                <a:ext cx="43175" cy="2450"/>
              </a:xfrm>
              <a:custGeom>
                <a:avLst/>
                <a:gdLst/>
                <a:ahLst/>
                <a:cxnLst/>
                <a:rect l="l" t="t" r="r" b="b"/>
                <a:pathLst>
                  <a:path w="1727" h="98" extrusionOk="0">
                    <a:moveTo>
                      <a:pt x="859" y="0"/>
                    </a:moveTo>
                    <a:cubicBezTo>
                      <a:pt x="572" y="0"/>
                      <a:pt x="286" y="12"/>
                      <a:pt x="12" y="42"/>
                    </a:cubicBezTo>
                    <a:cubicBezTo>
                      <a:pt x="0" y="42"/>
                      <a:pt x="0" y="54"/>
                      <a:pt x="12" y="66"/>
                    </a:cubicBezTo>
                    <a:cubicBezTo>
                      <a:pt x="229" y="89"/>
                      <a:pt x="452" y="97"/>
                      <a:pt x="674" y="97"/>
                    </a:cubicBezTo>
                    <a:cubicBezTo>
                      <a:pt x="1026" y="97"/>
                      <a:pt x="1380" y="76"/>
                      <a:pt x="1715" y="54"/>
                    </a:cubicBezTo>
                    <a:cubicBezTo>
                      <a:pt x="1727" y="54"/>
                      <a:pt x="1727" y="30"/>
                      <a:pt x="1715" y="30"/>
                    </a:cubicBezTo>
                    <a:cubicBezTo>
                      <a:pt x="1435" y="12"/>
                      <a:pt x="1146" y="0"/>
                      <a:pt x="85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3708775" y="3557375"/>
                <a:ext cx="40525" cy="2550"/>
              </a:xfrm>
              <a:custGeom>
                <a:avLst/>
                <a:gdLst/>
                <a:ahLst/>
                <a:cxnLst/>
                <a:rect l="l" t="t" r="r" b="b"/>
                <a:pathLst>
                  <a:path w="1621" h="102" extrusionOk="0">
                    <a:moveTo>
                      <a:pt x="868" y="0"/>
                    </a:moveTo>
                    <a:cubicBezTo>
                      <a:pt x="581" y="0"/>
                      <a:pt x="294" y="12"/>
                      <a:pt x="13" y="38"/>
                    </a:cubicBezTo>
                    <a:cubicBezTo>
                      <a:pt x="1" y="38"/>
                      <a:pt x="1" y="73"/>
                      <a:pt x="13" y="73"/>
                    </a:cubicBezTo>
                    <a:cubicBezTo>
                      <a:pt x="193" y="94"/>
                      <a:pt x="375" y="102"/>
                      <a:pt x="559" y="102"/>
                    </a:cubicBezTo>
                    <a:cubicBezTo>
                      <a:pt x="910" y="102"/>
                      <a:pt x="1264" y="73"/>
                      <a:pt x="1608" y="50"/>
                    </a:cubicBezTo>
                    <a:cubicBezTo>
                      <a:pt x="1620" y="50"/>
                      <a:pt x="1620" y="26"/>
                      <a:pt x="1608" y="26"/>
                    </a:cubicBezTo>
                    <a:cubicBezTo>
                      <a:pt x="1365" y="9"/>
                      <a:pt x="1117" y="0"/>
                      <a:pt x="86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3708200" y="3583100"/>
                <a:ext cx="40500" cy="2525"/>
              </a:xfrm>
              <a:custGeom>
                <a:avLst/>
                <a:gdLst/>
                <a:ahLst/>
                <a:cxnLst/>
                <a:rect l="l" t="t" r="r" b="b"/>
                <a:pathLst>
                  <a:path w="1620" h="101" extrusionOk="0">
                    <a:moveTo>
                      <a:pt x="656" y="0"/>
                    </a:moveTo>
                    <a:cubicBezTo>
                      <a:pt x="440" y="0"/>
                      <a:pt x="224" y="9"/>
                      <a:pt x="12" y="33"/>
                    </a:cubicBezTo>
                    <a:cubicBezTo>
                      <a:pt x="0" y="33"/>
                      <a:pt x="0" y="68"/>
                      <a:pt x="12" y="68"/>
                    </a:cubicBezTo>
                    <a:cubicBezTo>
                      <a:pt x="224" y="92"/>
                      <a:pt x="440" y="101"/>
                      <a:pt x="656" y="101"/>
                    </a:cubicBezTo>
                    <a:cubicBezTo>
                      <a:pt x="975" y="101"/>
                      <a:pt x="1295" y="83"/>
                      <a:pt x="1607" y="68"/>
                    </a:cubicBezTo>
                    <a:cubicBezTo>
                      <a:pt x="1619" y="68"/>
                      <a:pt x="1619" y="33"/>
                      <a:pt x="1607" y="33"/>
                    </a:cubicBezTo>
                    <a:cubicBezTo>
                      <a:pt x="1295" y="18"/>
                      <a:pt x="975" y="0"/>
                      <a:pt x="65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3702525" y="3608750"/>
                <a:ext cx="40800" cy="2450"/>
              </a:xfrm>
              <a:custGeom>
                <a:avLst/>
                <a:gdLst/>
                <a:ahLst/>
                <a:cxnLst/>
                <a:rect l="l" t="t" r="r" b="b"/>
                <a:pathLst>
                  <a:path w="1632" h="98" extrusionOk="0">
                    <a:moveTo>
                      <a:pt x="610" y="0"/>
                    </a:moveTo>
                    <a:cubicBezTo>
                      <a:pt x="413" y="0"/>
                      <a:pt x="217" y="6"/>
                      <a:pt x="25" y="19"/>
                    </a:cubicBezTo>
                    <a:cubicBezTo>
                      <a:pt x="1" y="42"/>
                      <a:pt x="1" y="66"/>
                      <a:pt x="25" y="66"/>
                    </a:cubicBezTo>
                    <a:cubicBezTo>
                      <a:pt x="268" y="88"/>
                      <a:pt x="517" y="98"/>
                      <a:pt x="766" y="98"/>
                    </a:cubicBezTo>
                    <a:cubicBezTo>
                      <a:pt x="1053" y="98"/>
                      <a:pt x="1340" y="85"/>
                      <a:pt x="1620" y="66"/>
                    </a:cubicBezTo>
                    <a:cubicBezTo>
                      <a:pt x="1632" y="66"/>
                      <a:pt x="1632" y="31"/>
                      <a:pt x="1620" y="31"/>
                    </a:cubicBezTo>
                    <a:cubicBezTo>
                      <a:pt x="1289" y="16"/>
                      <a:pt x="948" y="0"/>
                      <a:pt x="61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3707300" y="3634625"/>
                <a:ext cx="32775" cy="2425"/>
              </a:xfrm>
              <a:custGeom>
                <a:avLst/>
                <a:gdLst/>
                <a:ahLst/>
                <a:cxnLst/>
                <a:rect l="l" t="t" r="r" b="b"/>
                <a:pathLst>
                  <a:path w="1311" h="97" extrusionOk="0">
                    <a:moveTo>
                      <a:pt x="613" y="0"/>
                    </a:moveTo>
                    <a:cubicBezTo>
                      <a:pt x="414" y="0"/>
                      <a:pt x="219" y="9"/>
                      <a:pt x="36" y="31"/>
                    </a:cubicBezTo>
                    <a:cubicBezTo>
                      <a:pt x="0" y="43"/>
                      <a:pt x="0" y="79"/>
                      <a:pt x="36" y="79"/>
                    </a:cubicBezTo>
                    <a:cubicBezTo>
                      <a:pt x="181" y="92"/>
                      <a:pt x="330" y="97"/>
                      <a:pt x="478" y="97"/>
                    </a:cubicBezTo>
                    <a:cubicBezTo>
                      <a:pt x="756" y="97"/>
                      <a:pt x="1034" y="79"/>
                      <a:pt x="1298" y="55"/>
                    </a:cubicBezTo>
                    <a:cubicBezTo>
                      <a:pt x="1310" y="55"/>
                      <a:pt x="1310" y="31"/>
                      <a:pt x="1298" y="31"/>
                    </a:cubicBezTo>
                    <a:cubicBezTo>
                      <a:pt x="1075" y="12"/>
                      <a:pt x="842" y="0"/>
                      <a:pt x="61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a:off x="3713250" y="3660650"/>
                <a:ext cx="23825" cy="1825"/>
              </a:xfrm>
              <a:custGeom>
                <a:avLst/>
                <a:gdLst/>
                <a:ahLst/>
                <a:cxnLst/>
                <a:rect l="l" t="t" r="r" b="b"/>
                <a:pathLst>
                  <a:path w="953" h="73" extrusionOk="0">
                    <a:moveTo>
                      <a:pt x="418" y="1"/>
                    </a:moveTo>
                    <a:cubicBezTo>
                      <a:pt x="290" y="1"/>
                      <a:pt x="162" y="4"/>
                      <a:pt x="36" y="14"/>
                    </a:cubicBezTo>
                    <a:cubicBezTo>
                      <a:pt x="0" y="26"/>
                      <a:pt x="0" y="62"/>
                      <a:pt x="36" y="62"/>
                    </a:cubicBezTo>
                    <a:cubicBezTo>
                      <a:pt x="128" y="69"/>
                      <a:pt x="222" y="72"/>
                      <a:pt x="316" y="72"/>
                    </a:cubicBezTo>
                    <a:cubicBezTo>
                      <a:pt x="525" y="72"/>
                      <a:pt x="736" y="58"/>
                      <a:pt x="941" y="50"/>
                    </a:cubicBezTo>
                    <a:cubicBezTo>
                      <a:pt x="953" y="50"/>
                      <a:pt x="953" y="14"/>
                      <a:pt x="941" y="14"/>
                    </a:cubicBezTo>
                    <a:cubicBezTo>
                      <a:pt x="769" y="7"/>
                      <a:pt x="593" y="1"/>
                      <a:pt x="41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a:off x="3715625" y="3686625"/>
                <a:ext cx="18775" cy="1900"/>
              </a:xfrm>
              <a:custGeom>
                <a:avLst/>
                <a:gdLst/>
                <a:ahLst/>
                <a:cxnLst/>
                <a:rect l="l" t="t" r="r" b="b"/>
                <a:pathLst>
                  <a:path w="751" h="76" extrusionOk="0">
                    <a:moveTo>
                      <a:pt x="411" y="1"/>
                    </a:moveTo>
                    <a:cubicBezTo>
                      <a:pt x="277" y="1"/>
                      <a:pt x="143" y="10"/>
                      <a:pt x="13" y="23"/>
                    </a:cubicBezTo>
                    <a:cubicBezTo>
                      <a:pt x="1" y="23"/>
                      <a:pt x="1" y="47"/>
                      <a:pt x="13" y="59"/>
                    </a:cubicBezTo>
                    <a:cubicBezTo>
                      <a:pt x="120" y="70"/>
                      <a:pt x="229" y="75"/>
                      <a:pt x="339" y="75"/>
                    </a:cubicBezTo>
                    <a:cubicBezTo>
                      <a:pt x="473" y="75"/>
                      <a:pt x="608" y="67"/>
                      <a:pt x="739" y="47"/>
                    </a:cubicBezTo>
                    <a:cubicBezTo>
                      <a:pt x="751" y="47"/>
                      <a:pt x="751" y="23"/>
                      <a:pt x="739" y="23"/>
                    </a:cubicBezTo>
                    <a:cubicBezTo>
                      <a:pt x="631" y="7"/>
                      <a:pt x="522" y="1"/>
                      <a:pt x="41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3711175" y="3712175"/>
                <a:ext cx="19650" cy="2275"/>
              </a:xfrm>
              <a:custGeom>
                <a:avLst/>
                <a:gdLst/>
                <a:ahLst/>
                <a:cxnLst/>
                <a:rect l="l" t="t" r="r" b="b"/>
                <a:pathLst>
                  <a:path w="786" h="91" extrusionOk="0">
                    <a:moveTo>
                      <a:pt x="305" y="1"/>
                    </a:moveTo>
                    <a:cubicBezTo>
                      <a:pt x="209" y="1"/>
                      <a:pt x="114" y="7"/>
                      <a:pt x="24" y="25"/>
                    </a:cubicBezTo>
                    <a:cubicBezTo>
                      <a:pt x="0" y="25"/>
                      <a:pt x="0" y="73"/>
                      <a:pt x="24" y="73"/>
                    </a:cubicBezTo>
                    <a:cubicBezTo>
                      <a:pt x="107" y="85"/>
                      <a:pt x="191" y="90"/>
                      <a:pt x="277" y="90"/>
                    </a:cubicBezTo>
                    <a:cubicBezTo>
                      <a:pt x="438" y="90"/>
                      <a:pt x="603" y="72"/>
                      <a:pt x="774" y="49"/>
                    </a:cubicBezTo>
                    <a:cubicBezTo>
                      <a:pt x="786" y="49"/>
                      <a:pt x="786" y="25"/>
                      <a:pt x="774" y="25"/>
                    </a:cubicBezTo>
                    <a:cubicBezTo>
                      <a:pt x="626" y="18"/>
                      <a:pt x="464" y="1"/>
                      <a:pt x="30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3711775" y="3738450"/>
                <a:ext cx="16675" cy="1375"/>
              </a:xfrm>
              <a:custGeom>
                <a:avLst/>
                <a:gdLst/>
                <a:ahLst/>
                <a:cxnLst/>
                <a:rect l="l" t="t" r="r" b="b"/>
                <a:pathLst>
                  <a:path w="667" h="55" extrusionOk="0">
                    <a:moveTo>
                      <a:pt x="329" y="1"/>
                    </a:moveTo>
                    <a:cubicBezTo>
                      <a:pt x="223" y="1"/>
                      <a:pt x="119" y="4"/>
                      <a:pt x="12" y="10"/>
                    </a:cubicBezTo>
                    <a:cubicBezTo>
                      <a:pt x="11" y="9"/>
                      <a:pt x="9" y="8"/>
                      <a:pt x="8" y="8"/>
                    </a:cubicBezTo>
                    <a:cubicBezTo>
                      <a:pt x="0" y="8"/>
                      <a:pt x="1" y="46"/>
                      <a:pt x="12" y="46"/>
                    </a:cubicBezTo>
                    <a:cubicBezTo>
                      <a:pt x="125" y="52"/>
                      <a:pt x="235" y="55"/>
                      <a:pt x="342" y="55"/>
                    </a:cubicBezTo>
                    <a:cubicBezTo>
                      <a:pt x="449" y="55"/>
                      <a:pt x="554" y="52"/>
                      <a:pt x="655" y="46"/>
                    </a:cubicBezTo>
                    <a:cubicBezTo>
                      <a:pt x="667" y="46"/>
                      <a:pt x="667" y="10"/>
                      <a:pt x="655" y="10"/>
                    </a:cubicBezTo>
                    <a:cubicBezTo>
                      <a:pt x="542" y="4"/>
                      <a:pt x="435" y="1"/>
                      <a:pt x="32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3814150" y="2493900"/>
                <a:ext cx="38725" cy="38700"/>
              </a:xfrm>
              <a:custGeom>
                <a:avLst/>
                <a:gdLst/>
                <a:ahLst/>
                <a:cxnLst/>
                <a:rect l="l" t="t" r="r" b="b"/>
                <a:pathLst>
                  <a:path w="1549" h="1548" extrusionOk="0">
                    <a:moveTo>
                      <a:pt x="775" y="0"/>
                    </a:moveTo>
                    <a:cubicBezTo>
                      <a:pt x="346" y="0"/>
                      <a:pt x="1" y="345"/>
                      <a:pt x="1" y="774"/>
                    </a:cubicBezTo>
                    <a:cubicBezTo>
                      <a:pt x="1" y="1203"/>
                      <a:pt x="334" y="1548"/>
                      <a:pt x="775" y="1548"/>
                    </a:cubicBezTo>
                    <a:cubicBezTo>
                      <a:pt x="1203" y="1548"/>
                      <a:pt x="1549" y="1203"/>
                      <a:pt x="1549" y="774"/>
                    </a:cubicBezTo>
                    <a:cubicBezTo>
                      <a:pt x="1549" y="345"/>
                      <a:pt x="1203" y="0"/>
                      <a:pt x="77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3802550" y="2525150"/>
                <a:ext cx="32775" cy="122950"/>
              </a:xfrm>
              <a:custGeom>
                <a:avLst/>
                <a:gdLst/>
                <a:ahLst/>
                <a:cxnLst/>
                <a:rect l="l" t="t" r="r" b="b"/>
                <a:pathLst>
                  <a:path w="1311" h="4918" extrusionOk="0">
                    <a:moveTo>
                      <a:pt x="977" y="0"/>
                    </a:moveTo>
                    <a:lnTo>
                      <a:pt x="0" y="4846"/>
                    </a:lnTo>
                    <a:lnTo>
                      <a:pt x="334" y="4917"/>
                    </a:lnTo>
                    <a:lnTo>
                      <a:pt x="1310" y="72"/>
                    </a:lnTo>
                    <a:lnTo>
                      <a:pt x="977"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3969225" y="2561650"/>
                <a:ext cx="43500" cy="38750"/>
              </a:xfrm>
              <a:custGeom>
                <a:avLst/>
                <a:gdLst/>
                <a:ahLst/>
                <a:cxnLst/>
                <a:rect l="l" t="t" r="r" b="b"/>
                <a:pathLst>
                  <a:path w="1740" h="1550" extrusionOk="0">
                    <a:moveTo>
                      <a:pt x="871" y="1"/>
                    </a:moveTo>
                    <a:cubicBezTo>
                      <a:pt x="548" y="1"/>
                      <a:pt x="246" y="197"/>
                      <a:pt x="132" y="529"/>
                    </a:cubicBezTo>
                    <a:cubicBezTo>
                      <a:pt x="1" y="933"/>
                      <a:pt x="215" y="1386"/>
                      <a:pt x="632" y="1517"/>
                    </a:cubicBezTo>
                    <a:cubicBezTo>
                      <a:pt x="710" y="1539"/>
                      <a:pt x="788" y="1550"/>
                      <a:pt x="864" y="1550"/>
                    </a:cubicBezTo>
                    <a:cubicBezTo>
                      <a:pt x="1198" y="1550"/>
                      <a:pt x="1502" y="1348"/>
                      <a:pt x="1608" y="1029"/>
                    </a:cubicBezTo>
                    <a:cubicBezTo>
                      <a:pt x="1739" y="624"/>
                      <a:pt x="1537" y="171"/>
                      <a:pt x="1120" y="40"/>
                    </a:cubicBezTo>
                    <a:cubicBezTo>
                      <a:pt x="1038" y="14"/>
                      <a:pt x="954" y="1"/>
                      <a:pt x="87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3919525" y="2588250"/>
                <a:ext cx="71450" cy="110750"/>
              </a:xfrm>
              <a:custGeom>
                <a:avLst/>
                <a:gdLst/>
                <a:ahLst/>
                <a:cxnLst/>
                <a:rect l="l" t="t" r="r" b="b"/>
                <a:pathLst>
                  <a:path w="2858" h="4430" extrusionOk="0">
                    <a:moveTo>
                      <a:pt x="2572" y="0"/>
                    </a:moveTo>
                    <a:lnTo>
                      <a:pt x="1" y="4263"/>
                    </a:lnTo>
                    <a:lnTo>
                      <a:pt x="298" y="4429"/>
                    </a:lnTo>
                    <a:lnTo>
                      <a:pt x="2858" y="179"/>
                    </a:lnTo>
                    <a:lnTo>
                      <a:pt x="2572"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3409350" y="2564550"/>
                <a:ext cx="42875" cy="39075"/>
              </a:xfrm>
              <a:custGeom>
                <a:avLst/>
                <a:gdLst/>
                <a:ahLst/>
                <a:cxnLst/>
                <a:rect l="l" t="t" r="r" b="b"/>
                <a:pathLst>
                  <a:path w="1715" h="1563" extrusionOk="0">
                    <a:moveTo>
                      <a:pt x="847" y="0"/>
                    </a:moveTo>
                    <a:cubicBezTo>
                      <a:pt x="647" y="0"/>
                      <a:pt x="448" y="78"/>
                      <a:pt x="298" y="234"/>
                    </a:cubicBezTo>
                    <a:cubicBezTo>
                      <a:pt x="0" y="555"/>
                      <a:pt x="0" y="1044"/>
                      <a:pt x="310" y="1341"/>
                    </a:cubicBezTo>
                    <a:cubicBezTo>
                      <a:pt x="463" y="1489"/>
                      <a:pt x="663" y="1563"/>
                      <a:pt x="862" y="1563"/>
                    </a:cubicBezTo>
                    <a:cubicBezTo>
                      <a:pt x="1065" y="1563"/>
                      <a:pt x="1267" y="1486"/>
                      <a:pt x="1417" y="1329"/>
                    </a:cubicBezTo>
                    <a:cubicBezTo>
                      <a:pt x="1715" y="1008"/>
                      <a:pt x="1715" y="520"/>
                      <a:pt x="1393" y="222"/>
                    </a:cubicBezTo>
                    <a:cubicBezTo>
                      <a:pt x="1240" y="75"/>
                      <a:pt x="1043" y="0"/>
                      <a:pt x="84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3434650" y="2592425"/>
                <a:ext cx="70275" cy="113125"/>
              </a:xfrm>
              <a:custGeom>
                <a:avLst/>
                <a:gdLst/>
                <a:ahLst/>
                <a:cxnLst/>
                <a:rect l="l" t="t" r="r" b="b"/>
                <a:pathLst>
                  <a:path w="2811" h="4525" extrusionOk="0">
                    <a:moveTo>
                      <a:pt x="298" y="0"/>
                    </a:moveTo>
                    <a:lnTo>
                      <a:pt x="0" y="179"/>
                    </a:lnTo>
                    <a:lnTo>
                      <a:pt x="2512" y="4524"/>
                    </a:lnTo>
                    <a:lnTo>
                      <a:pt x="2810" y="4358"/>
                    </a:lnTo>
                    <a:lnTo>
                      <a:pt x="298"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3567400" y="2496250"/>
                <a:ext cx="44375" cy="38750"/>
              </a:xfrm>
              <a:custGeom>
                <a:avLst/>
                <a:gdLst/>
                <a:ahLst/>
                <a:cxnLst/>
                <a:rect l="l" t="t" r="r" b="b"/>
                <a:pathLst>
                  <a:path w="1775" h="1550" extrusionOk="0">
                    <a:moveTo>
                      <a:pt x="894" y="1"/>
                    </a:moveTo>
                    <a:cubicBezTo>
                      <a:pt x="775" y="1"/>
                      <a:pt x="653" y="28"/>
                      <a:pt x="536" y="85"/>
                    </a:cubicBezTo>
                    <a:cubicBezTo>
                      <a:pt x="155" y="275"/>
                      <a:pt x="0" y="739"/>
                      <a:pt x="191" y="1120"/>
                    </a:cubicBezTo>
                    <a:cubicBezTo>
                      <a:pt x="333" y="1397"/>
                      <a:pt x="599" y="1549"/>
                      <a:pt x="881" y="1549"/>
                    </a:cubicBezTo>
                    <a:cubicBezTo>
                      <a:pt x="1000" y="1549"/>
                      <a:pt x="1122" y="1522"/>
                      <a:pt x="1239" y="1466"/>
                    </a:cubicBezTo>
                    <a:cubicBezTo>
                      <a:pt x="1620" y="1275"/>
                      <a:pt x="1774" y="799"/>
                      <a:pt x="1584" y="430"/>
                    </a:cubicBezTo>
                    <a:cubicBezTo>
                      <a:pt x="1442" y="154"/>
                      <a:pt x="1176" y="1"/>
                      <a:pt x="89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3589125" y="2526625"/>
                <a:ext cx="42000" cy="120275"/>
              </a:xfrm>
              <a:custGeom>
                <a:avLst/>
                <a:gdLst/>
                <a:ahLst/>
                <a:cxnLst/>
                <a:rect l="l" t="t" r="r" b="b"/>
                <a:pathLst>
                  <a:path w="1680" h="4811" extrusionOk="0">
                    <a:moveTo>
                      <a:pt x="334" y="1"/>
                    </a:moveTo>
                    <a:lnTo>
                      <a:pt x="1" y="96"/>
                    </a:lnTo>
                    <a:lnTo>
                      <a:pt x="1358" y="4811"/>
                    </a:lnTo>
                    <a:lnTo>
                      <a:pt x="1679" y="4716"/>
                    </a:lnTo>
                    <a:lnTo>
                      <a:pt x="334"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3184325" y="2886800"/>
                <a:ext cx="39000" cy="39000"/>
              </a:xfrm>
              <a:custGeom>
                <a:avLst/>
                <a:gdLst/>
                <a:ahLst/>
                <a:cxnLst/>
                <a:rect l="l" t="t" r="r" b="b"/>
                <a:pathLst>
                  <a:path w="1560" h="1560" extrusionOk="0">
                    <a:moveTo>
                      <a:pt x="786" y="0"/>
                    </a:moveTo>
                    <a:cubicBezTo>
                      <a:pt x="357" y="0"/>
                      <a:pt x="12" y="334"/>
                      <a:pt x="0" y="774"/>
                    </a:cubicBezTo>
                    <a:cubicBezTo>
                      <a:pt x="0" y="1203"/>
                      <a:pt x="333" y="1548"/>
                      <a:pt x="774" y="1560"/>
                    </a:cubicBezTo>
                    <a:cubicBezTo>
                      <a:pt x="1203" y="1560"/>
                      <a:pt x="1548" y="1215"/>
                      <a:pt x="1560" y="786"/>
                    </a:cubicBezTo>
                    <a:cubicBezTo>
                      <a:pt x="1560" y="357"/>
                      <a:pt x="1215" y="0"/>
                      <a:pt x="78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3215575" y="2904050"/>
                <a:ext cx="121750" cy="34275"/>
              </a:xfrm>
              <a:custGeom>
                <a:avLst/>
                <a:gdLst/>
                <a:ahLst/>
                <a:cxnLst/>
                <a:rect l="l" t="t" r="r" b="b"/>
                <a:pathLst>
                  <a:path w="4870" h="1371" extrusionOk="0">
                    <a:moveTo>
                      <a:pt x="72" y="1"/>
                    </a:moveTo>
                    <a:lnTo>
                      <a:pt x="0" y="334"/>
                    </a:lnTo>
                    <a:lnTo>
                      <a:pt x="4798" y="1370"/>
                    </a:lnTo>
                    <a:lnTo>
                      <a:pt x="4870" y="1037"/>
                    </a:lnTo>
                    <a:lnTo>
                      <a:pt x="72"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3251875" y="2726325"/>
                <a:ext cx="43500" cy="38775"/>
              </a:xfrm>
              <a:custGeom>
                <a:avLst/>
                <a:gdLst/>
                <a:ahLst/>
                <a:cxnLst/>
                <a:rect l="l" t="t" r="r" b="b"/>
                <a:pathLst>
                  <a:path w="1740" h="1551" extrusionOk="0">
                    <a:moveTo>
                      <a:pt x="857" y="0"/>
                    </a:moveTo>
                    <a:cubicBezTo>
                      <a:pt x="539" y="0"/>
                      <a:pt x="244" y="208"/>
                      <a:pt x="132" y="526"/>
                    </a:cubicBezTo>
                    <a:cubicBezTo>
                      <a:pt x="1" y="930"/>
                      <a:pt x="215" y="1371"/>
                      <a:pt x="608" y="1502"/>
                    </a:cubicBezTo>
                    <a:cubicBezTo>
                      <a:pt x="695" y="1535"/>
                      <a:pt x="785" y="1551"/>
                      <a:pt x="873" y="1551"/>
                    </a:cubicBezTo>
                    <a:cubicBezTo>
                      <a:pt x="1193" y="1551"/>
                      <a:pt x="1493" y="1343"/>
                      <a:pt x="1596" y="1026"/>
                    </a:cubicBezTo>
                    <a:cubicBezTo>
                      <a:pt x="1739" y="633"/>
                      <a:pt x="1525" y="192"/>
                      <a:pt x="1120" y="49"/>
                    </a:cubicBezTo>
                    <a:cubicBezTo>
                      <a:pt x="1033" y="16"/>
                      <a:pt x="944" y="0"/>
                      <a:pt x="85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3282550" y="2748375"/>
                <a:ext cx="106875" cy="70275"/>
              </a:xfrm>
              <a:custGeom>
                <a:avLst/>
                <a:gdLst/>
                <a:ahLst/>
                <a:cxnLst/>
                <a:rect l="l" t="t" r="r" b="b"/>
                <a:pathLst>
                  <a:path w="4275" h="2811" extrusionOk="0">
                    <a:moveTo>
                      <a:pt x="191" y="1"/>
                    </a:moveTo>
                    <a:lnTo>
                      <a:pt x="0" y="287"/>
                    </a:lnTo>
                    <a:lnTo>
                      <a:pt x="4096" y="2811"/>
                    </a:lnTo>
                    <a:lnTo>
                      <a:pt x="4274" y="2513"/>
                    </a:lnTo>
                    <a:lnTo>
                      <a:pt x="191"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3250400" y="3293850"/>
                <a:ext cx="42875" cy="39075"/>
              </a:xfrm>
              <a:custGeom>
                <a:avLst/>
                <a:gdLst/>
                <a:ahLst/>
                <a:cxnLst/>
                <a:rect l="l" t="t" r="r" b="b"/>
                <a:pathLst>
                  <a:path w="1715" h="1563" extrusionOk="0">
                    <a:moveTo>
                      <a:pt x="843" y="0"/>
                    </a:moveTo>
                    <a:cubicBezTo>
                      <a:pt x="643" y="0"/>
                      <a:pt x="447" y="77"/>
                      <a:pt x="298" y="232"/>
                    </a:cubicBezTo>
                    <a:cubicBezTo>
                      <a:pt x="0" y="530"/>
                      <a:pt x="0" y="1018"/>
                      <a:pt x="298" y="1339"/>
                    </a:cubicBezTo>
                    <a:cubicBezTo>
                      <a:pt x="447" y="1488"/>
                      <a:pt x="643" y="1563"/>
                      <a:pt x="843" y="1563"/>
                    </a:cubicBezTo>
                    <a:cubicBezTo>
                      <a:pt x="1042" y="1563"/>
                      <a:pt x="1244" y="1488"/>
                      <a:pt x="1405" y="1339"/>
                    </a:cubicBezTo>
                    <a:cubicBezTo>
                      <a:pt x="1715" y="1042"/>
                      <a:pt x="1703" y="554"/>
                      <a:pt x="1405" y="232"/>
                    </a:cubicBezTo>
                    <a:cubicBezTo>
                      <a:pt x="1244" y="77"/>
                      <a:pt x="1042" y="0"/>
                      <a:pt x="84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3279575" y="3236250"/>
                <a:ext cx="106575" cy="72650"/>
              </a:xfrm>
              <a:custGeom>
                <a:avLst/>
                <a:gdLst/>
                <a:ahLst/>
                <a:cxnLst/>
                <a:rect l="l" t="t" r="r" b="b"/>
                <a:pathLst>
                  <a:path w="4263" h="2906" extrusionOk="0">
                    <a:moveTo>
                      <a:pt x="4084" y="0"/>
                    </a:moveTo>
                    <a:lnTo>
                      <a:pt x="0" y="2620"/>
                    </a:lnTo>
                    <a:lnTo>
                      <a:pt x="179" y="2905"/>
                    </a:lnTo>
                    <a:lnTo>
                      <a:pt x="4263" y="286"/>
                    </a:lnTo>
                    <a:lnTo>
                      <a:pt x="4084"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3181625" y="3131400"/>
                <a:ext cx="44675" cy="39025"/>
              </a:xfrm>
              <a:custGeom>
                <a:avLst/>
                <a:gdLst/>
                <a:ahLst/>
                <a:cxnLst/>
                <a:rect l="l" t="t" r="r" b="b"/>
                <a:pathLst>
                  <a:path w="1787" h="1561" extrusionOk="0">
                    <a:moveTo>
                      <a:pt x="899" y="0"/>
                    </a:moveTo>
                    <a:cubicBezTo>
                      <a:pt x="782" y="0"/>
                      <a:pt x="663" y="28"/>
                      <a:pt x="549" y="87"/>
                    </a:cubicBezTo>
                    <a:cubicBezTo>
                      <a:pt x="168" y="277"/>
                      <a:pt x="1" y="741"/>
                      <a:pt x="191" y="1122"/>
                    </a:cubicBezTo>
                    <a:cubicBezTo>
                      <a:pt x="327" y="1402"/>
                      <a:pt x="601" y="1561"/>
                      <a:pt x="889" y="1561"/>
                    </a:cubicBezTo>
                    <a:cubicBezTo>
                      <a:pt x="1006" y="1561"/>
                      <a:pt x="1126" y="1535"/>
                      <a:pt x="1239" y="1480"/>
                    </a:cubicBezTo>
                    <a:cubicBezTo>
                      <a:pt x="1620" y="1289"/>
                      <a:pt x="1787" y="825"/>
                      <a:pt x="1596" y="444"/>
                    </a:cubicBezTo>
                    <a:cubicBezTo>
                      <a:pt x="1453" y="165"/>
                      <a:pt x="1183" y="0"/>
                      <a:pt x="89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3215275" y="3110925"/>
                <a:ext cx="115225" cy="39925"/>
              </a:xfrm>
              <a:custGeom>
                <a:avLst/>
                <a:gdLst/>
                <a:ahLst/>
                <a:cxnLst/>
                <a:rect l="l" t="t" r="r" b="b"/>
                <a:pathLst>
                  <a:path w="4609" h="1597" extrusionOk="0">
                    <a:moveTo>
                      <a:pt x="4513" y="1"/>
                    </a:moveTo>
                    <a:lnTo>
                      <a:pt x="0" y="1275"/>
                    </a:lnTo>
                    <a:lnTo>
                      <a:pt x="96" y="1596"/>
                    </a:lnTo>
                    <a:lnTo>
                      <a:pt x="4608" y="334"/>
                    </a:lnTo>
                    <a:lnTo>
                      <a:pt x="4513"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3570675" y="3522275"/>
                <a:ext cx="38725" cy="38725"/>
              </a:xfrm>
              <a:custGeom>
                <a:avLst/>
                <a:gdLst/>
                <a:ahLst/>
                <a:cxnLst/>
                <a:rect l="l" t="t" r="r" b="b"/>
                <a:pathLst>
                  <a:path w="1549" h="1549" extrusionOk="0">
                    <a:moveTo>
                      <a:pt x="775" y="1"/>
                    </a:moveTo>
                    <a:cubicBezTo>
                      <a:pt x="345" y="1"/>
                      <a:pt x="0" y="330"/>
                      <a:pt x="0" y="763"/>
                    </a:cubicBezTo>
                    <a:cubicBezTo>
                      <a:pt x="0" y="1192"/>
                      <a:pt x="346" y="1537"/>
                      <a:pt x="762" y="1549"/>
                    </a:cubicBezTo>
                    <a:cubicBezTo>
                      <a:pt x="1191" y="1549"/>
                      <a:pt x="1536" y="1204"/>
                      <a:pt x="1548" y="787"/>
                    </a:cubicBezTo>
                    <a:cubicBezTo>
                      <a:pt x="1548" y="358"/>
                      <a:pt x="1215" y="13"/>
                      <a:pt x="798" y="1"/>
                    </a:cubicBezTo>
                    <a:cubicBezTo>
                      <a:pt x="790" y="1"/>
                      <a:pt x="783" y="1"/>
                      <a:pt x="77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3588225" y="3407100"/>
                <a:ext cx="30100" cy="122050"/>
              </a:xfrm>
              <a:custGeom>
                <a:avLst/>
                <a:gdLst/>
                <a:ahLst/>
                <a:cxnLst/>
                <a:rect l="l" t="t" r="r" b="b"/>
                <a:pathLst>
                  <a:path w="1204" h="4882" extrusionOk="0">
                    <a:moveTo>
                      <a:pt x="870" y="0"/>
                    </a:moveTo>
                    <a:lnTo>
                      <a:pt x="1" y="4822"/>
                    </a:lnTo>
                    <a:lnTo>
                      <a:pt x="334" y="4882"/>
                    </a:lnTo>
                    <a:lnTo>
                      <a:pt x="1203" y="72"/>
                    </a:lnTo>
                    <a:lnTo>
                      <a:pt x="870"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3409350" y="3454325"/>
                <a:ext cx="43775" cy="38550"/>
              </a:xfrm>
              <a:custGeom>
                <a:avLst/>
                <a:gdLst/>
                <a:ahLst/>
                <a:cxnLst/>
                <a:rect l="l" t="t" r="r" b="b"/>
                <a:pathLst>
                  <a:path w="1751" h="1542" extrusionOk="0">
                    <a:moveTo>
                      <a:pt x="881" y="1"/>
                    </a:moveTo>
                    <a:cubicBezTo>
                      <a:pt x="559" y="1"/>
                      <a:pt x="257" y="194"/>
                      <a:pt x="143" y="516"/>
                    </a:cubicBezTo>
                    <a:cubicBezTo>
                      <a:pt x="0" y="921"/>
                      <a:pt x="226" y="1362"/>
                      <a:pt x="619" y="1493"/>
                    </a:cubicBezTo>
                    <a:cubicBezTo>
                      <a:pt x="707" y="1526"/>
                      <a:pt x="796" y="1542"/>
                      <a:pt x="884" y="1542"/>
                    </a:cubicBezTo>
                    <a:cubicBezTo>
                      <a:pt x="1204" y="1542"/>
                      <a:pt x="1505" y="1334"/>
                      <a:pt x="1608" y="1016"/>
                    </a:cubicBezTo>
                    <a:cubicBezTo>
                      <a:pt x="1750" y="612"/>
                      <a:pt x="1536" y="171"/>
                      <a:pt x="1131" y="40"/>
                    </a:cubicBezTo>
                    <a:cubicBezTo>
                      <a:pt x="1048" y="13"/>
                      <a:pt x="964" y="1"/>
                      <a:pt x="88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3434350" y="3358275"/>
                <a:ext cx="70850" cy="106000"/>
              </a:xfrm>
              <a:custGeom>
                <a:avLst/>
                <a:gdLst/>
                <a:ahLst/>
                <a:cxnLst/>
                <a:rect l="l" t="t" r="r" b="b"/>
                <a:pathLst>
                  <a:path w="2834" h="4240" extrusionOk="0">
                    <a:moveTo>
                      <a:pt x="2548" y="1"/>
                    </a:moveTo>
                    <a:lnTo>
                      <a:pt x="0" y="4061"/>
                    </a:lnTo>
                    <a:lnTo>
                      <a:pt x="286" y="4239"/>
                    </a:lnTo>
                    <a:lnTo>
                      <a:pt x="2834" y="191"/>
                    </a:lnTo>
                    <a:lnTo>
                      <a:pt x="2548"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3972500" y="3457175"/>
                <a:ext cx="42600" cy="38575"/>
              </a:xfrm>
              <a:custGeom>
                <a:avLst/>
                <a:gdLst/>
                <a:ahLst/>
                <a:cxnLst/>
                <a:rect l="l" t="t" r="r" b="b"/>
                <a:pathLst>
                  <a:path w="1704" h="1543" extrusionOk="0">
                    <a:moveTo>
                      <a:pt x="861" y="1"/>
                    </a:moveTo>
                    <a:cubicBezTo>
                      <a:pt x="662" y="1"/>
                      <a:pt x="459" y="75"/>
                      <a:pt x="298" y="224"/>
                    </a:cubicBezTo>
                    <a:cubicBezTo>
                      <a:pt x="1" y="533"/>
                      <a:pt x="1" y="1022"/>
                      <a:pt x="298" y="1319"/>
                    </a:cubicBezTo>
                    <a:cubicBezTo>
                      <a:pt x="447" y="1468"/>
                      <a:pt x="647" y="1542"/>
                      <a:pt x="848" y="1542"/>
                    </a:cubicBezTo>
                    <a:cubicBezTo>
                      <a:pt x="1049" y="1542"/>
                      <a:pt x="1251" y="1468"/>
                      <a:pt x="1406" y="1319"/>
                    </a:cubicBezTo>
                    <a:cubicBezTo>
                      <a:pt x="1703" y="1022"/>
                      <a:pt x="1703" y="533"/>
                      <a:pt x="1406" y="224"/>
                    </a:cubicBezTo>
                    <a:cubicBezTo>
                      <a:pt x="1257" y="75"/>
                      <a:pt x="1060" y="1"/>
                      <a:pt x="86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3917750" y="3358275"/>
                <a:ext cx="72350" cy="109275"/>
              </a:xfrm>
              <a:custGeom>
                <a:avLst/>
                <a:gdLst/>
                <a:ahLst/>
                <a:cxnLst/>
                <a:rect l="l" t="t" r="r" b="b"/>
                <a:pathLst>
                  <a:path w="2894" h="4371" extrusionOk="0">
                    <a:moveTo>
                      <a:pt x="286" y="1"/>
                    </a:moveTo>
                    <a:lnTo>
                      <a:pt x="0" y="179"/>
                    </a:lnTo>
                    <a:lnTo>
                      <a:pt x="2596" y="4370"/>
                    </a:lnTo>
                    <a:lnTo>
                      <a:pt x="2893" y="4192"/>
                    </a:lnTo>
                    <a:lnTo>
                      <a:pt x="286"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3812375" y="3523100"/>
                <a:ext cx="44075" cy="39175"/>
              </a:xfrm>
              <a:custGeom>
                <a:avLst/>
                <a:gdLst/>
                <a:ahLst/>
                <a:cxnLst/>
                <a:rect l="l" t="t" r="r" b="b"/>
                <a:pathLst>
                  <a:path w="1763" h="1567" extrusionOk="0">
                    <a:moveTo>
                      <a:pt x="880" y="1"/>
                    </a:moveTo>
                    <a:cubicBezTo>
                      <a:pt x="764" y="1"/>
                      <a:pt x="647" y="28"/>
                      <a:pt x="536" y="87"/>
                    </a:cubicBezTo>
                    <a:cubicBezTo>
                      <a:pt x="143" y="278"/>
                      <a:pt x="0" y="742"/>
                      <a:pt x="179" y="1123"/>
                    </a:cubicBezTo>
                    <a:cubicBezTo>
                      <a:pt x="314" y="1402"/>
                      <a:pt x="587" y="1567"/>
                      <a:pt x="870" y="1567"/>
                    </a:cubicBezTo>
                    <a:cubicBezTo>
                      <a:pt x="986" y="1567"/>
                      <a:pt x="1104" y="1539"/>
                      <a:pt x="1215" y="1480"/>
                    </a:cubicBezTo>
                    <a:cubicBezTo>
                      <a:pt x="1608" y="1290"/>
                      <a:pt x="1762" y="825"/>
                      <a:pt x="1572" y="444"/>
                    </a:cubicBezTo>
                    <a:cubicBezTo>
                      <a:pt x="1437" y="166"/>
                      <a:pt x="1164" y="1"/>
                      <a:pt x="88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3801650" y="3411275"/>
                <a:ext cx="32775" cy="119375"/>
              </a:xfrm>
              <a:custGeom>
                <a:avLst/>
                <a:gdLst/>
                <a:ahLst/>
                <a:cxnLst/>
                <a:rect l="l" t="t" r="r" b="b"/>
                <a:pathLst>
                  <a:path w="1311" h="4775" extrusionOk="0">
                    <a:moveTo>
                      <a:pt x="334" y="0"/>
                    </a:moveTo>
                    <a:lnTo>
                      <a:pt x="1" y="71"/>
                    </a:lnTo>
                    <a:lnTo>
                      <a:pt x="977" y="4774"/>
                    </a:lnTo>
                    <a:lnTo>
                      <a:pt x="1310" y="4703"/>
                    </a:lnTo>
                    <a:lnTo>
                      <a:pt x="334"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4205875" y="3138325"/>
                <a:ext cx="39025" cy="38725"/>
              </a:xfrm>
              <a:custGeom>
                <a:avLst/>
                <a:gdLst/>
                <a:ahLst/>
                <a:cxnLst/>
                <a:rect l="l" t="t" r="r" b="b"/>
                <a:pathLst>
                  <a:path w="1561" h="1549" extrusionOk="0">
                    <a:moveTo>
                      <a:pt x="810" y="0"/>
                    </a:moveTo>
                    <a:cubicBezTo>
                      <a:pt x="369" y="0"/>
                      <a:pt x="12" y="321"/>
                      <a:pt x="12" y="762"/>
                    </a:cubicBezTo>
                    <a:cubicBezTo>
                      <a:pt x="0" y="1167"/>
                      <a:pt x="346" y="1536"/>
                      <a:pt x="774" y="1548"/>
                    </a:cubicBezTo>
                    <a:cubicBezTo>
                      <a:pt x="781" y="1548"/>
                      <a:pt x="789" y="1548"/>
                      <a:pt x="796" y="1548"/>
                    </a:cubicBezTo>
                    <a:cubicBezTo>
                      <a:pt x="1215" y="1548"/>
                      <a:pt x="1560" y="1207"/>
                      <a:pt x="1560" y="786"/>
                    </a:cubicBezTo>
                    <a:cubicBezTo>
                      <a:pt x="1560" y="357"/>
                      <a:pt x="1239" y="0"/>
                      <a:pt x="81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3"/>
              <p:cNvSpPr/>
              <p:nvPr/>
            </p:nvSpPr>
            <p:spPr>
              <a:xfrm>
                <a:off x="4093350" y="3124925"/>
                <a:ext cx="120575" cy="34250"/>
              </a:xfrm>
              <a:custGeom>
                <a:avLst/>
                <a:gdLst/>
                <a:ahLst/>
                <a:cxnLst/>
                <a:rect l="l" t="t" r="r" b="b"/>
                <a:pathLst>
                  <a:path w="4823" h="1370" extrusionOk="0">
                    <a:moveTo>
                      <a:pt x="72" y="0"/>
                    </a:moveTo>
                    <a:lnTo>
                      <a:pt x="1" y="334"/>
                    </a:lnTo>
                    <a:lnTo>
                      <a:pt x="4739" y="1369"/>
                    </a:lnTo>
                    <a:lnTo>
                      <a:pt x="4823" y="1024"/>
                    </a:lnTo>
                    <a:lnTo>
                      <a:pt x="72"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a:off x="4131450" y="3297300"/>
                <a:ext cx="44075" cy="39050"/>
              </a:xfrm>
              <a:custGeom>
                <a:avLst/>
                <a:gdLst/>
                <a:ahLst/>
                <a:cxnLst/>
                <a:rect l="l" t="t" r="r" b="b"/>
                <a:pathLst>
                  <a:path w="1763" h="1562" extrusionOk="0">
                    <a:moveTo>
                      <a:pt x="884" y="1"/>
                    </a:moveTo>
                    <a:cubicBezTo>
                      <a:pt x="569" y="1"/>
                      <a:pt x="267" y="194"/>
                      <a:pt x="156" y="511"/>
                    </a:cubicBezTo>
                    <a:cubicBezTo>
                      <a:pt x="1" y="916"/>
                      <a:pt x="215" y="1368"/>
                      <a:pt x="608" y="1511"/>
                    </a:cubicBezTo>
                    <a:cubicBezTo>
                      <a:pt x="698" y="1545"/>
                      <a:pt x="790" y="1562"/>
                      <a:pt x="880" y="1562"/>
                    </a:cubicBezTo>
                    <a:cubicBezTo>
                      <a:pt x="1198" y="1562"/>
                      <a:pt x="1497" y="1362"/>
                      <a:pt x="1608" y="1047"/>
                    </a:cubicBezTo>
                    <a:cubicBezTo>
                      <a:pt x="1763" y="642"/>
                      <a:pt x="1549" y="201"/>
                      <a:pt x="1144" y="47"/>
                    </a:cubicBezTo>
                    <a:cubicBezTo>
                      <a:pt x="1059" y="16"/>
                      <a:pt x="971" y="1"/>
                      <a:pt x="88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4041575" y="3241900"/>
                <a:ext cx="103300" cy="72050"/>
              </a:xfrm>
              <a:custGeom>
                <a:avLst/>
                <a:gdLst/>
                <a:ahLst/>
                <a:cxnLst/>
                <a:rect l="l" t="t" r="r" b="b"/>
                <a:pathLst>
                  <a:path w="4132" h="2882" extrusionOk="0">
                    <a:moveTo>
                      <a:pt x="191" y="0"/>
                    </a:moveTo>
                    <a:lnTo>
                      <a:pt x="0" y="286"/>
                    </a:lnTo>
                    <a:lnTo>
                      <a:pt x="3941" y="2882"/>
                    </a:lnTo>
                    <a:lnTo>
                      <a:pt x="4132" y="2596"/>
                    </a:lnTo>
                    <a:lnTo>
                      <a:pt x="191"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4142175" y="2729750"/>
                <a:ext cx="42875" cy="39075"/>
              </a:xfrm>
              <a:custGeom>
                <a:avLst/>
                <a:gdLst/>
                <a:ahLst/>
                <a:cxnLst/>
                <a:rect l="l" t="t" r="r" b="b"/>
                <a:pathLst>
                  <a:path w="1715" h="1563" extrusionOk="0">
                    <a:moveTo>
                      <a:pt x="867" y="0"/>
                    </a:moveTo>
                    <a:cubicBezTo>
                      <a:pt x="669" y="0"/>
                      <a:pt x="469" y="75"/>
                      <a:pt x="310" y="222"/>
                    </a:cubicBezTo>
                    <a:cubicBezTo>
                      <a:pt x="0" y="520"/>
                      <a:pt x="0" y="1008"/>
                      <a:pt x="298" y="1329"/>
                    </a:cubicBezTo>
                    <a:cubicBezTo>
                      <a:pt x="448" y="1486"/>
                      <a:pt x="647" y="1563"/>
                      <a:pt x="849" y="1563"/>
                    </a:cubicBezTo>
                    <a:cubicBezTo>
                      <a:pt x="1046" y="1563"/>
                      <a:pt x="1246" y="1489"/>
                      <a:pt x="1405" y="1341"/>
                    </a:cubicBezTo>
                    <a:cubicBezTo>
                      <a:pt x="1715" y="1044"/>
                      <a:pt x="1715" y="555"/>
                      <a:pt x="1417" y="234"/>
                    </a:cubicBezTo>
                    <a:cubicBezTo>
                      <a:pt x="1267" y="78"/>
                      <a:pt x="1068" y="0"/>
                      <a:pt x="86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a:off x="4049000" y="2753150"/>
                <a:ext cx="106300" cy="74150"/>
              </a:xfrm>
              <a:custGeom>
                <a:avLst/>
                <a:gdLst/>
                <a:ahLst/>
                <a:cxnLst/>
                <a:rect l="l" t="t" r="r" b="b"/>
                <a:pathLst>
                  <a:path w="4252" h="2966" extrusionOk="0">
                    <a:moveTo>
                      <a:pt x="4061" y="0"/>
                    </a:moveTo>
                    <a:lnTo>
                      <a:pt x="1" y="2679"/>
                    </a:lnTo>
                    <a:lnTo>
                      <a:pt x="179" y="2965"/>
                    </a:lnTo>
                    <a:lnTo>
                      <a:pt x="4251" y="286"/>
                    </a:lnTo>
                    <a:lnTo>
                      <a:pt x="4061"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4207050" y="2893575"/>
                <a:ext cx="43800" cy="38625"/>
              </a:xfrm>
              <a:custGeom>
                <a:avLst/>
                <a:gdLst/>
                <a:ahLst/>
                <a:cxnLst/>
                <a:rect l="l" t="t" r="r" b="b"/>
                <a:pathLst>
                  <a:path w="1752" h="1545" extrusionOk="0">
                    <a:moveTo>
                      <a:pt x="884" y="1"/>
                    </a:moveTo>
                    <a:cubicBezTo>
                      <a:pt x="772" y="1"/>
                      <a:pt x="658" y="25"/>
                      <a:pt x="549" y="75"/>
                    </a:cubicBezTo>
                    <a:cubicBezTo>
                      <a:pt x="168" y="253"/>
                      <a:pt x="1" y="706"/>
                      <a:pt x="180" y="1098"/>
                    </a:cubicBezTo>
                    <a:cubicBezTo>
                      <a:pt x="309" y="1375"/>
                      <a:pt x="589" y="1544"/>
                      <a:pt x="878" y="1544"/>
                    </a:cubicBezTo>
                    <a:cubicBezTo>
                      <a:pt x="987" y="1544"/>
                      <a:pt x="1099" y="1520"/>
                      <a:pt x="1203" y="1468"/>
                    </a:cubicBezTo>
                    <a:cubicBezTo>
                      <a:pt x="1584" y="1289"/>
                      <a:pt x="1751" y="825"/>
                      <a:pt x="1573" y="444"/>
                    </a:cubicBezTo>
                    <a:cubicBezTo>
                      <a:pt x="1444" y="160"/>
                      <a:pt x="1173" y="1"/>
                      <a:pt x="88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4095150" y="2912100"/>
                <a:ext cx="121750" cy="23525"/>
              </a:xfrm>
              <a:custGeom>
                <a:avLst/>
                <a:gdLst/>
                <a:ahLst/>
                <a:cxnLst/>
                <a:rect l="l" t="t" r="r" b="b"/>
                <a:pathLst>
                  <a:path w="4870" h="941" extrusionOk="0">
                    <a:moveTo>
                      <a:pt x="4822" y="0"/>
                    </a:moveTo>
                    <a:lnTo>
                      <a:pt x="0" y="596"/>
                    </a:lnTo>
                    <a:lnTo>
                      <a:pt x="36" y="941"/>
                    </a:lnTo>
                    <a:lnTo>
                      <a:pt x="4870" y="346"/>
                    </a:lnTo>
                    <a:lnTo>
                      <a:pt x="4822"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3843025" y="2306375"/>
                <a:ext cx="84275" cy="165500"/>
              </a:xfrm>
              <a:custGeom>
                <a:avLst/>
                <a:gdLst/>
                <a:ahLst/>
                <a:cxnLst/>
                <a:rect l="l" t="t" r="r" b="b"/>
                <a:pathLst>
                  <a:path w="3371" h="6620" extrusionOk="0">
                    <a:moveTo>
                      <a:pt x="3370" y="822"/>
                    </a:moveTo>
                    <a:lnTo>
                      <a:pt x="3370" y="822"/>
                    </a:lnTo>
                    <a:lnTo>
                      <a:pt x="3370" y="822"/>
                    </a:lnTo>
                    <a:cubicBezTo>
                      <a:pt x="3370" y="822"/>
                      <a:pt x="3370" y="822"/>
                      <a:pt x="3370" y="822"/>
                    </a:cubicBezTo>
                    <a:close/>
                    <a:moveTo>
                      <a:pt x="1" y="0"/>
                    </a:moveTo>
                    <a:lnTo>
                      <a:pt x="96" y="6620"/>
                    </a:lnTo>
                    <a:lnTo>
                      <a:pt x="3370" y="822"/>
                    </a:lnTo>
                    <a:lnTo>
                      <a:pt x="3370" y="822"/>
                    </a:lnTo>
                    <a:cubicBezTo>
                      <a:pt x="3370" y="822"/>
                      <a:pt x="3370" y="822"/>
                      <a:pt x="3370" y="822"/>
                    </a:cubicBezTo>
                    <a:cubicBezTo>
                      <a:pt x="3334" y="822"/>
                      <a:pt x="1146" y="118"/>
                      <a:pt x="1" y="0"/>
                    </a:cubicBez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3838575" y="2301900"/>
                <a:ext cx="94675" cy="186350"/>
              </a:xfrm>
              <a:custGeom>
                <a:avLst/>
                <a:gdLst/>
                <a:ahLst/>
                <a:cxnLst/>
                <a:rect l="l" t="t" r="r" b="b"/>
                <a:pathLst>
                  <a:path w="3787" h="7454" extrusionOk="0">
                    <a:moveTo>
                      <a:pt x="357" y="370"/>
                    </a:moveTo>
                    <a:lnTo>
                      <a:pt x="357" y="370"/>
                    </a:lnTo>
                    <a:cubicBezTo>
                      <a:pt x="1298" y="501"/>
                      <a:pt x="2762" y="953"/>
                      <a:pt x="3298" y="1096"/>
                    </a:cubicBezTo>
                    <a:lnTo>
                      <a:pt x="441" y="6156"/>
                    </a:lnTo>
                    <a:lnTo>
                      <a:pt x="357" y="370"/>
                    </a:lnTo>
                    <a:close/>
                    <a:moveTo>
                      <a:pt x="0" y="1"/>
                    </a:moveTo>
                    <a:lnTo>
                      <a:pt x="107" y="7454"/>
                    </a:lnTo>
                    <a:lnTo>
                      <a:pt x="3786" y="905"/>
                    </a:lnTo>
                    <a:lnTo>
                      <a:pt x="3584" y="846"/>
                    </a:lnTo>
                    <a:cubicBezTo>
                      <a:pt x="3500" y="822"/>
                      <a:pt x="1345" y="132"/>
                      <a:pt x="191" y="12"/>
                    </a:cubicBezTo>
                    <a:lnTo>
                      <a:pt x="0"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3843625" y="2442100"/>
                <a:ext cx="12225" cy="7175"/>
              </a:xfrm>
              <a:custGeom>
                <a:avLst/>
                <a:gdLst/>
                <a:ahLst/>
                <a:cxnLst/>
                <a:rect l="l" t="t" r="r" b="b"/>
                <a:pathLst>
                  <a:path w="489" h="287" extrusionOk="0">
                    <a:moveTo>
                      <a:pt x="24" y="0"/>
                    </a:moveTo>
                    <a:cubicBezTo>
                      <a:pt x="12" y="0"/>
                      <a:pt x="0" y="12"/>
                      <a:pt x="12" y="24"/>
                    </a:cubicBezTo>
                    <a:cubicBezTo>
                      <a:pt x="60" y="84"/>
                      <a:pt x="143" y="119"/>
                      <a:pt x="203" y="167"/>
                    </a:cubicBezTo>
                    <a:cubicBezTo>
                      <a:pt x="274" y="203"/>
                      <a:pt x="370" y="238"/>
                      <a:pt x="453" y="286"/>
                    </a:cubicBezTo>
                    <a:cubicBezTo>
                      <a:pt x="477" y="286"/>
                      <a:pt x="489" y="250"/>
                      <a:pt x="477" y="238"/>
                    </a:cubicBezTo>
                    <a:cubicBezTo>
                      <a:pt x="393" y="179"/>
                      <a:pt x="322" y="131"/>
                      <a:pt x="250" y="96"/>
                    </a:cubicBezTo>
                    <a:cubicBezTo>
                      <a:pt x="179" y="60"/>
                      <a:pt x="96" y="0"/>
                      <a:pt x="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843925" y="2432875"/>
                <a:ext cx="11625" cy="6275"/>
              </a:xfrm>
              <a:custGeom>
                <a:avLst/>
                <a:gdLst/>
                <a:ahLst/>
                <a:cxnLst/>
                <a:rect l="l" t="t" r="r" b="b"/>
                <a:pathLst>
                  <a:path w="465" h="251" extrusionOk="0">
                    <a:moveTo>
                      <a:pt x="12" y="0"/>
                    </a:moveTo>
                    <a:cubicBezTo>
                      <a:pt x="0" y="0"/>
                      <a:pt x="0" y="12"/>
                      <a:pt x="0" y="12"/>
                    </a:cubicBezTo>
                    <a:cubicBezTo>
                      <a:pt x="48" y="72"/>
                      <a:pt x="119" y="119"/>
                      <a:pt x="179" y="143"/>
                    </a:cubicBezTo>
                    <a:cubicBezTo>
                      <a:pt x="250" y="191"/>
                      <a:pt x="346" y="238"/>
                      <a:pt x="417" y="250"/>
                    </a:cubicBezTo>
                    <a:cubicBezTo>
                      <a:pt x="441" y="250"/>
                      <a:pt x="465" y="238"/>
                      <a:pt x="441" y="226"/>
                    </a:cubicBezTo>
                    <a:cubicBezTo>
                      <a:pt x="369" y="167"/>
                      <a:pt x="298" y="131"/>
                      <a:pt x="227" y="84"/>
                    </a:cubicBezTo>
                    <a:cubicBezTo>
                      <a:pt x="143" y="60"/>
                      <a:pt x="84" y="0"/>
                      <a:pt x="1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3843925" y="2425000"/>
                <a:ext cx="14900" cy="7000"/>
              </a:xfrm>
              <a:custGeom>
                <a:avLst/>
                <a:gdLst/>
                <a:ahLst/>
                <a:cxnLst/>
                <a:rect l="l" t="t" r="r" b="b"/>
                <a:pathLst>
                  <a:path w="596" h="280" extrusionOk="0">
                    <a:moveTo>
                      <a:pt x="57" y="0"/>
                    </a:moveTo>
                    <a:cubicBezTo>
                      <a:pt x="42" y="0"/>
                      <a:pt x="27" y="2"/>
                      <a:pt x="12" y="6"/>
                    </a:cubicBezTo>
                    <a:cubicBezTo>
                      <a:pt x="0" y="6"/>
                      <a:pt x="0" y="18"/>
                      <a:pt x="0" y="30"/>
                    </a:cubicBezTo>
                    <a:cubicBezTo>
                      <a:pt x="60" y="101"/>
                      <a:pt x="167" y="137"/>
                      <a:pt x="250" y="160"/>
                    </a:cubicBezTo>
                    <a:cubicBezTo>
                      <a:pt x="358" y="208"/>
                      <a:pt x="441" y="256"/>
                      <a:pt x="548" y="280"/>
                    </a:cubicBezTo>
                    <a:cubicBezTo>
                      <a:pt x="584" y="280"/>
                      <a:pt x="596" y="256"/>
                      <a:pt x="584" y="244"/>
                    </a:cubicBezTo>
                    <a:cubicBezTo>
                      <a:pt x="488" y="160"/>
                      <a:pt x="381" y="125"/>
                      <a:pt x="286" y="77"/>
                    </a:cubicBezTo>
                    <a:cubicBezTo>
                      <a:pt x="206" y="47"/>
                      <a:pt x="134" y="0"/>
                      <a:pt x="5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3843025" y="2415900"/>
                <a:ext cx="16925" cy="7525"/>
              </a:xfrm>
              <a:custGeom>
                <a:avLst/>
                <a:gdLst/>
                <a:ahLst/>
                <a:cxnLst/>
                <a:rect l="l" t="t" r="r" b="b"/>
                <a:pathLst>
                  <a:path w="677" h="301" extrusionOk="0">
                    <a:moveTo>
                      <a:pt x="24" y="1"/>
                    </a:moveTo>
                    <a:cubicBezTo>
                      <a:pt x="1" y="1"/>
                      <a:pt x="1" y="24"/>
                      <a:pt x="1" y="36"/>
                    </a:cubicBezTo>
                    <a:cubicBezTo>
                      <a:pt x="167" y="167"/>
                      <a:pt x="417" y="239"/>
                      <a:pt x="632" y="298"/>
                    </a:cubicBezTo>
                    <a:cubicBezTo>
                      <a:pt x="634" y="300"/>
                      <a:pt x="637" y="300"/>
                      <a:pt x="639" y="300"/>
                    </a:cubicBezTo>
                    <a:cubicBezTo>
                      <a:pt x="660" y="300"/>
                      <a:pt x="677" y="261"/>
                      <a:pt x="655" y="251"/>
                    </a:cubicBezTo>
                    <a:cubicBezTo>
                      <a:pt x="465" y="143"/>
                      <a:pt x="239" y="24"/>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3841550" y="2407500"/>
                <a:ext cx="19950" cy="6650"/>
              </a:xfrm>
              <a:custGeom>
                <a:avLst/>
                <a:gdLst/>
                <a:ahLst/>
                <a:cxnLst/>
                <a:rect l="l" t="t" r="r" b="b"/>
                <a:pathLst>
                  <a:path w="798" h="266" extrusionOk="0">
                    <a:moveTo>
                      <a:pt x="87" y="1"/>
                    </a:moveTo>
                    <a:cubicBezTo>
                      <a:pt x="70" y="1"/>
                      <a:pt x="53" y="2"/>
                      <a:pt x="36" y="3"/>
                    </a:cubicBezTo>
                    <a:cubicBezTo>
                      <a:pt x="0" y="3"/>
                      <a:pt x="0" y="27"/>
                      <a:pt x="24" y="51"/>
                    </a:cubicBezTo>
                    <a:cubicBezTo>
                      <a:pt x="119" y="110"/>
                      <a:pt x="262" y="122"/>
                      <a:pt x="357" y="170"/>
                    </a:cubicBezTo>
                    <a:cubicBezTo>
                      <a:pt x="500" y="206"/>
                      <a:pt x="631" y="253"/>
                      <a:pt x="762" y="265"/>
                    </a:cubicBezTo>
                    <a:cubicBezTo>
                      <a:pt x="774" y="265"/>
                      <a:pt x="798" y="253"/>
                      <a:pt x="774" y="241"/>
                    </a:cubicBezTo>
                    <a:cubicBezTo>
                      <a:pt x="679" y="170"/>
                      <a:pt x="536" y="122"/>
                      <a:pt x="417" y="75"/>
                    </a:cubicBezTo>
                    <a:cubicBezTo>
                      <a:pt x="313" y="33"/>
                      <a:pt x="201" y="1"/>
                      <a:pt x="8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3843925" y="2398650"/>
                <a:ext cx="19900" cy="6350"/>
              </a:xfrm>
              <a:custGeom>
                <a:avLst/>
                <a:gdLst/>
                <a:ahLst/>
                <a:cxnLst/>
                <a:rect l="l" t="t" r="r" b="b"/>
                <a:pathLst>
                  <a:path w="796" h="254" extrusionOk="0">
                    <a:moveTo>
                      <a:pt x="12" y="0"/>
                    </a:moveTo>
                    <a:cubicBezTo>
                      <a:pt x="0" y="0"/>
                      <a:pt x="0" y="12"/>
                      <a:pt x="12" y="12"/>
                    </a:cubicBezTo>
                    <a:cubicBezTo>
                      <a:pt x="238" y="143"/>
                      <a:pt x="536" y="238"/>
                      <a:pt x="786" y="250"/>
                    </a:cubicBezTo>
                    <a:cubicBezTo>
                      <a:pt x="786" y="252"/>
                      <a:pt x="787" y="253"/>
                      <a:pt x="787" y="253"/>
                    </a:cubicBezTo>
                    <a:cubicBezTo>
                      <a:pt x="790" y="253"/>
                      <a:pt x="796" y="238"/>
                      <a:pt x="786" y="238"/>
                    </a:cubicBezTo>
                    <a:cubicBezTo>
                      <a:pt x="560" y="119"/>
                      <a:pt x="262" y="24"/>
                      <a:pt x="1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3842125" y="2388675"/>
                <a:ext cx="24400" cy="8550"/>
              </a:xfrm>
              <a:custGeom>
                <a:avLst/>
                <a:gdLst/>
                <a:ahLst/>
                <a:cxnLst/>
                <a:rect l="l" t="t" r="r" b="b"/>
                <a:pathLst>
                  <a:path w="976" h="342" extrusionOk="0">
                    <a:moveTo>
                      <a:pt x="81" y="1"/>
                    </a:moveTo>
                    <a:cubicBezTo>
                      <a:pt x="58" y="1"/>
                      <a:pt x="35" y="2"/>
                      <a:pt x="13" y="6"/>
                    </a:cubicBezTo>
                    <a:cubicBezTo>
                      <a:pt x="1" y="6"/>
                      <a:pt x="1" y="42"/>
                      <a:pt x="13" y="54"/>
                    </a:cubicBezTo>
                    <a:cubicBezTo>
                      <a:pt x="156" y="101"/>
                      <a:pt x="310" y="125"/>
                      <a:pt x="453" y="185"/>
                    </a:cubicBezTo>
                    <a:cubicBezTo>
                      <a:pt x="620" y="244"/>
                      <a:pt x="775" y="304"/>
                      <a:pt x="930" y="340"/>
                    </a:cubicBezTo>
                    <a:cubicBezTo>
                      <a:pt x="933" y="341"/>
                      <a:pt x="937" y="341"/>
                      <a:pt x="940" y="341"/>
                    </a:cubicBezTo>
                    <a:cubicBezTo>
                      <a:pt x="968" y="341"/>
                      <a:pt x="976" y="303"/>
                      <a:pt x="965" y="292"/>
                    </a:cubicBezTo>
                    <a:cubicBezTo>
                      <a:pt x="799" y="197"/>
                      <a:pt x="632" y="149"/>
                      <a:pt x="453" y="89"/>
                    </a:cubicBezTo>
                    <a:cubicBezTo>
                      <a:pt x="333" y="49"/>
                      <a:pt x="204" y="1"/>
                      <a:pt x="8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3839750" y="2378100"/>
                <a:ext cx="29800" cy="9850"/>
              </a:xfrm>
              <a:custGeom>
                <a:avLst/>
                <a:gdLst/>
                <a:ahLst/>
                <a:cxnLst/>
                <a:rect l="l" t="t" r="r" b="b"/>
                <a:pathLst>
                  <a:path w="1192" h="394" extrusionOk="0">
                    <a:moveTo>
                      <a:pt x="36" y="1"/>
                    </a:moveTo>
                    <a:cubicBezTo>
                      <a:pt x="13" y="1"/>
                      <a:pt x="1" y="12"/>
                      <a:pt x="13" y="12"/>
                    </a:cubicBezTo>
                    <a:cubicBezTo>
                      <a:pt x="132" y="155"/>
                      <a:pt x="298" y="155"/>
                      <a:pt x="465" y="191"/>
                    </a:cubicBezTo>
                    <a:cubicBezTo>
                      <a:pt x="703" y="251"/>
                      <a:pt x="929" y="346"/>
                      <a:pt x="1167" y="393"/>
                    </a:cubicBezTo>
                    <a:cubicBezTo>
                      <a:pt x="1191" y="393"/>
                      <a:pt x="1191" y="370"/>
                      <a:pt x="1179" y="358"/>
                    </a:cubicBezTo>
                    <a:cubicBezTo>
                      <a:pt x="1013" y="251"/>
                      <a:pt x="834" y="191"/>
                      <a:pt x="655" y="155"/>
                    </a:cubicBezTo>
                    <a:cubicBezTo>
                      <a:pt x="453" y="96"/>
                      <a:pt x="227" y="96"/>
                      <a:pt x="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3842125" y="2368875"/>
                <a:ext cx="30100" cy="10150"/>
              </a:xfrm>
              <a:custGeom>
                <a:avLst/>
                <a:gdLst/>
                <a:ahLst/>
                <a:cxnLst/>
                <a:rect l="l" t="t" r="r" b="b"/>
                <a:pathLst>
                  <a:path w="1204" h="406" extrusionOk="0">
                    <a:moveTo>
                      <a:pt x="25" y="0"/>
                    </a:moveTo>
                    <a:cubicBezTo>
                      <a:pt x="13" y="0"/>
                      <a:pt x="1" y="24"/>
                      <a:pt x="13" y="24"/>
                    </a:cubicBezTo>
                    <a:cubicBezTo>
                      <a:pt x="191" y="119"/>
                      <a:pt x="382" y="179"/>
                      <a:pt x="572" y="239"/>
                    </a:cubicBezTo>
                    <a:cubicBezTo>
                      <a:pt x="775" y="298"/>
                      <a:pt x="965" y="370"/>
                      <a:pt x="1156" y="405"/>
                    </a:cubicBezTo>
                    <a:cubicBezTo>
                      <a:pt x="1192" y="381"/>
                      <a:pt x="1203" y="358"/>
                      <a:pt x="1192" y="358"/>
                    </a:cubicBezTo>
                    <a:cubicBezTo>
                      <a:pt x="1025" y="250"/>
                      <a:pt x="811" y="191"/>
                      <a:pt x="620" y="131"/>
                    </a:cubicBezTo>
                    <a:cubicBezTo>
                      <a:pt x="430" y="72"/>
                      <a:pt x="239" y="12"/>
                      <a:pt x="2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3842425" y="2355475"/>
                <a:ext cx="29500" cy="10450"/>
              </a:xfrm>
              <a:custGeom>
                <a:avLst/>
                <a:gdLst/>
                <a:ahLst/>
                <a:cxnLst/>
                <a:rect l="l" t="t" r="r" b="b"/>
                <a:pathLst>
                  <a:path w="1180" h="418" extrusionOk="0">
                    <a:moveTo>
                      <a:pt x="25" y="1"/>
                    </a:moveTo>
                    <a:cubicBezTo>
                      <a:pt x="13" y="1"/>
                      <a:pt x="1" y="24"/>
                      <a:pt x="13" y="24"/>
                    </a:cubicBezTo>
                    <a:cubicBezTo>
                      <a:pt x="179" y="120"/>
                      <a:pt x="370" y="167"/>
                      <a:pt x="548" y="227"/>
                    </a:cubicBezTo>
                    <a:cubicBezTo>
                      <a:pt x="739" y="286"/>
                      <a:pt x="941" y="358"/>
                      <a:pt x="1132" y="417"/>
                    </a:cubicBezTo>
                    <a:cubicBezTo>
                      <a:pt x="1156" y="417"/>
                      <a:pt x="1180" y="382"/>
                      <a:pt x="1144" y="370"/>
                    </a:cubicBezTo>
                    <a:cubicBezTo>
                      <a:pt x="846" y="167"/>
                      <a:pt x="382" y="13"/>
                      <a:pt x="2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3844225" y="2345650"/>
                <a:ext cx="32175" cy="10150"/>
              </a:xfrm>
              <a:custGeom>
                <a:avLst/>
                <a:gdLst/>
                <a:ahLst/>
                <a:cxnLst/>
                <a:rect l="l" t="t" r="r" b="b"/>
                <a:pathLst>
                  <a:path w="1287" h="406" extrusionOk="0">
                    <a:moveTo>
                      <a:pt x="36" y="1"/>
                    </a:moveTo>
                    <a:cubicBezTo>
                      <a:pt x="12" y="1"/>
                      <a:pt x="0" y="36"/>
                      <a:pt x="12" y="36"/>
                    </a:cubicBezTo>
                    <a:cubicBezTo>
                      <a:pt x="191" y="132"/>
                      <a:pt x="405" y="203"/>
                      <a:pt x="596" y="263"/>
                    </a:cubicBezTo>
                    <a:cubicBezTo>
                      <a:pt x="798" y="334"/>
                      <a:pt x="1024" y="406"/>
                      <a:pt x="1238" y="406"/>
                    </a:cubicBezTo>
                    <a:cubicBezTo>
                      <a:pt x="1262" y="406"/>
                      <a:pt x="1286" y="382"/>
                      <a:pt x="1250" y="382"/>
                    </a:cubicBezTo>
                    <a:cubicBezTo>
                      <a:pt x="1060" y="275"/>
                      <a:pt x="834" y="227"/>
                      <a:pt x="631" y="156"/>
                    </a:cubicBezTo>
                    <a:cubicBezTo>
                      <a:pt x="429" y="96"/>
                      <a:pt x="238" y="1"/>
                      <a:pt x="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3842725" y="2333750"/>
                <a:ext cx="34250" cy="11325"/>
              </a:xfrm>
              <a:custGeom>
                <a:avLst/>
                <a:gdLst/>
                <a:ahLst/>
                <a:cxnLst/>
                <a:rect l="l" t="t" r="r" b="b"/>
                <a:pathLst>
                  <a:path w="1370" h="453" extrusionOk="0">
                    <a:moveTo>
                      <a:pt x="48" y="1"/>
                    </a:moveTo>
                    <a:cubicBezTo>
                      <a:pt x="13" y="1"/>
                      <a:pt x="1" y="48"/>
                      <a:pt x="36" y="60"/>
                    </a:cubicBezTo>
                    <a:cubicBezTo>
                      <a:pt x="215" y="167"/>
                      <a:pt x="429" y="215"/>
                      <a:pt x="632" y="274"/>
                    </a:cubicBezTo>
                    <a:cubicBezTo>
                      <a:pt x="846" y="334"/>
                      <a:pt x="1084" y="405"/>
                      <a:pt x="1310" y="453"/>
                    </a:cubicBezTo>
                    <a:cubicBezTo>
                      <a:pt x="1346" y="453"/>
                      <a:pt x="1370" y="417"/>
                      <a:pt x="1346" y="405"/>
                    </a:cubicBezTo>
                    <a:cubicBezTo>
                      <a:pt x="1144" y="298"/>
                      <a:pt x="929" y="239"/>
                      <a:pt x="703" y="179"/>
                    </a:cubicBezTo>
                    <a:cubicBezTo>
                      <a:pt x="489" y="120"/>
                      <a:pt x="275" y="36"/>
                      <a:pt x="4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3840650" y="2323025"/>
                <a:ext cx="38625" cy="11100"/>
              </a:xfrm>
              <a:custGeom>
                <a:avLst/>
                <a:gdLst/>
                <a:ahLst/>
                <a:cxnLst/>
                <a:rect l="l" t="t" r="r" b="b"/>
                <a:pathLst>
                  <a:path w="1545" h="444" extrusionOk="0">
                    <a:moveTo>
                      <a:pt x="12" y="1"/>
                    </a:moveTo>
                    <a:cubicBezTo>
                      <a:pt x="0" y="1"/>
                      <a:pt x="0" y="13"/>
                      <a:pt x="12" y="25"/>
                    </a:cubicBezTo>
                    <a:cubicBezTo>
                      <a:pt x="417" y="299"/>
                      <a:pt x="1036" y="310"/>
                      <a:pt x="1501" y="441"/>
                    </a:cubicBezTo>
                    <a:cubicBezTo>
                      <a:pt x="1502" y="443"/>
                      <a:pt x="1503" y="443"/>
                      <a:pt x="1505" y="443"/>
                    </a:cubicBezTo>
                    <a:cubicBezTo>
                      <a:pt x="1519" y="443"/>
                      <a:pt x="1544" y="404"/>
                      <a:pt x="1512" y="394"/>
                    </a:cubicBezTo>
                    <a:cubicBezTo>
                      <a:pt x="1274" y="287"/>
                      <a:pt x="1036" y="227"/>
                      <a:pt x="786" y="168"/>
                    </a:cubicBezTo>
                    <a:cubicBezTo>
                      <a:pt x="536" y="108"/>
                      <a:pt x="262" y="13"/>
                      <a:pt x="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836175" y="2311125"/>
                <a:ext cx="44950" cy="10950"/>
              </a:xfrm>
              <a:custGeom>
                <a:avLst/>
                <a:gdLst/>
                <a:ahLst/>
                <a:cxnLst/>
                <a:rect l="l" t="t" r="r" b="b"/>
                <a:pathLst>
                  <a:path w="1798" h="438" extrusionOk="0">
                    <a:moveTo>
                      <a:pt x="25" y="1"/>
                    </a:moveTo>
                    <a:cubicBezTo>
                      <a:pt x="13" y="1"/>
                      <a:pt x="1" y="36"/>
                      <a:pt x="13" y="36"/>
                    </a:cubicBezTo>
                    <a:cubicBezTo>
                      <a:pt x="537" y="251"/>
                      <a:pt x="1203" y="334"/>
                      <a:pt x="1763" y="429"/>
                    </a:cubicBezTo>
                    <a:cubicBezTo>
                      <a:pt x="1771" y="435"/>
                      <a:pt x="1778" y="437"/>
                      <a:pt x="1783" y="437"/>
                    </a:cubicBezTo>
                    <a:cubicBezTo>
                      <a:pt x="1798" y="437"/>
                      <a:pt x="1796" y="414"/>
                      <a:pt x="1787" y="405"/>
                    </a:cubicBezTo>
                    <a:cubicBezTo>
                      <a:pt x="1263" y="179"/>
                      <a:pt x="596" y="13"/>
                      <a:pt x="2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4018650" y="2387025"/>
                <a:ext cx="124725" cy="157500"/>
              </a:xfrm>
              <a:custGeom>
                <a:avLst/>
                <a:gdLst/>
                <a:ahLst/>
                <a:cxnLst/>
                <a:rect l="l" t="t" r="r" b="b"/>
                <a:pathLst>
                  <a:path w="4989" h="6300" extrusionOk="0">
                    <a:moveTo>
                      <a:pt x="2072" y="1"/>
                    </a:moveTo>
                    <a:lnTo>
                      <a:pt x="0" y="6299"/>
                    </a:lnTo>
                    <a:lnTo>
                      <a:pt x="0" y="6299"/>
                    </a:lnTo>
                    <a:lnTo>
                      <a:pt x="4977" y="1882"/>
                    </a:lnTo>
                    <a:cubicBezTo>
                      <a:pt x="4989" y="1882"/>
                      <a:pt x="3132" y="477"/>
                      <a:pt x="2072" y="1"/>
                    </a:cubicBez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4009725" y="2381075"/>
                <a:ext cx="140500" cy="177125"/>
              </a:xfrm>
              <a:custGeom>
                <a:avLst/>
                <a:gdLst/>
                <a:ahLst/>
                <a:cxnLst/>
                <a:rect l="l" t="t" r="r" b="b"/>
                <a:pathLst>
                  <a:path w="5620" h="7085" extrusionOk="0">
                    <a:moveTo>
                      <a:pt x="2536" y="477"/>
                    </a:moveTo>
                    <a:cubicBezTo>
                      <a:pt x="3381" y="905"/>
                      <a:pt x="4620" y="1798"/>
                      <a:pt x="5060" y="2132"/>
                    </a:cubicBezTo>
                    <a:lnTo>
                      <a:pt x="714" y="5989"/>
                    </a:lnTo>
                    <a:lnTo>
                      <a:pt x="2536" y="477"/>
                    </a:lnTo>
                    <a:close/>
                    <a:moveTo>
                      <a:pt x="2346" y="1"/>
                    </a:moveTo>
                    <a:lnTo>
                      <a:pt x="0" y="7085"/>
                    </a:lnTo>
                    <a:lnTo>
                      <a:pt x="5620" y="2096"/>
                    </a:lnTo>
                    <a:lnTo>
                      <a:pt x="5453" y="1965"/>
                    </a:lnTo>
                    <a:cubicBezTo>
                      <a:pt x="5382" y="1917"/>
                      <a:pt x="3572" y="548"/>
                      <a:pt x="2524" y="72"/>
                    </a:cubicBezTo>
                    <a:lnTo>
                      <a:pt x="2346"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4026675" y="2515925"/>
                <a:ext cx="9750" cy="9925"/>
              </a:xfrm>
              <a:custGeom>
                <a:avLst/>
                <a:gdLst/>
                <a:ahLst/>
                <a:cxnLst/>
                <a:rect l="l" t="t" r="r" b="b"/>
                <a:pathLst>
                  <a:path w="390" h="397" extrusionOk="0">
                    <a:moveTo>
                      <a:pt x="25" y="0"/>
                    </a:moveTo>
                    <a:cubicBezTo>
                      <a:pt x="13" y="0"/>
                      <a:pt x="1" y="12"/>
                      <a:pt x="13" y="12"/>
                    </a:cubicBezTo>
                    <a:cubicBezTo>
                      <a:pt x="25" y="83"/>
                      <a:pt x="96" y="131"/>
                      <a:pt x="144" y="191"/>
                    </a:cubicBezTo>
                    <a:cubicBezTo>
                      <a:pt x="203" y="262"/>
                      <a:pt x="275" y="322"/>
                      <a:pt x="346" y="381"/>
                    </a:cubicBezTo>
                    <a:cubicBezTo>
                      <a:pt x="354" y="392"/>
                      <a:pt x="361" y="397"/>
                      <a:pt x="368" y="397"/>
                    </a:cubicBezTo>
                    <a:cubicBezTo>
                      <a:pt x="381" y="397"/>
                      <a:pt x="390" y="377"/>
                      <a:pt x="382" y="369"/>
                    </a:cubicBezTo>
                    <a:cubicBezTo>
                      <a:pt x="334" y="298"/>
                      <a:pt x="275" y="214"/>
                      <a:pt x="215" y="143"/>
                    </a:cubicBezTo>
                    <a:cubicBezTo>
                      <a:pt x="156" y="83"/>
                      <a:pt x="108" y="12"/>
                      <a:pt x="2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4029950" y="2506400"/>
                <a:ext cx="9200" cy="9925"/>
              </a:xfrm>
              <a:custGeom>
                <a:avLst/>
                <a:gdLst/>
                <a:ahLst/>
                <a:cxnLst/>
                <a:rect l="l" t="t" r="r" b="b"/>
                <a:pathLst>
                  <a:path w="368" h="397" extrusionOk="0">
                    <a:moveTo>
                      <a:pt x="25" y="0"/>
                    </a:moveTo>
                    <a:cubicBezTo>
                      <a:pt x="13" y="0"/>
                      <a:pt x="1" y="0"/>
                      <a:pt x="13" y="24"/>
                    </a:cubicBezTo>
                    <a:cubicBezTo>
                      <a:pt x="25" y="95"/>
                      <a:pt x="84" y="155"/>
                      <a:pt x="144" y="214"/>
                    </a:cubicBezTo>
                    <a:cubicBezTo>
                      <a:pt x="203" y="274"/>
                      <a:pt x="263" y="345"/>
                      <a:pt x="334" y="393"/>
                    </a:cubicBezTo>
                    <a:cubicBezTo>
                      <a:pt x="336" y="395"/>
                      <a:pt x="339" y="396"/>
                      <a:pt x="342" y="396"/>
                    </a:cubicBezTo>
                    <a:cubicBezTo>
                      <a:pt x="354" y="396"/>
                      <a:pt x="368" y="377"/>
                      <a:pt x="358" y="357"/>
                    </a:cubicBezTo>
                    <a:cubicBezTo>
                      <a:pt x="310" y="286"/>
                      <a:pt x="251" y="226"/>
                      <a:pt x="203" y="167"/>
                    </a:cubicBezTo>
                    <a:cubicBezTo>
                      <a:pt x="144" y="107"/>
                      <a:pt x="108" y="36"/>
                      <a:pt x="2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4032625" y="2499550"/>
                <a:ext cx="12175" cy="11100"/>
              </a:xfrm>
              <a:custGeom>
                <a:avLst/>
                <a:gdLst/>
                <a:ahLst/>
                <a:cxnLst/>
                <a:rect l="l" t="t" r="r" b="b"/>
                <a:pathLst>
                  <a:path w="487" h="444" extrusionOk="0">
                    <a:moveTo>
                      <a:pt x="13" y="0"/>
                    </a:moveTo>
                    <a:cubicBezTo>
                      <a:pt x="1" y="0"/>
                      <a:pt x="1" y="12"/>
                      <a:pt x="1" y="24"/>
                    </a:cubicBezTo>
                    <a:cubicBezTo>
                      <a:pt x="25" y="119"/>
                      <a:pt x="132" y="179"/>
                      <a:pt x="191" y="226"/>
                    </a:cubicBezTo>
                    <a:cubicBezTo>
                      <a:pt x="263" y="310"/>
                      <a:pt x="334" y="381"/>
                      <a:pt x="430" y="441"/>
                    </a:cubicBezTo>
                    <a:cubicBezTo>
                      <a:pt x="434" y="443"/>
                      <a:pt x="438" y="444"/>
                      <a:pt x="443" y="444"/>
                    </a:cubicBezTo>
                    <a:cubicBezTo>
                      <a:pt x="464" y="444"/>
                      <a:pt x="487" y="423"/>
                      <a:pt x="477" y="393"/>
                    </a:cubicBezTo>
                    <a:cubicBezTo>
                      <a:pt x="418" y="298"/>
                      <a:pt x="334" y="215"/>
                      <a:pt x="251" y="143"/>
                    </a:cubicBezTo>
                    <a:cubicBezTo>
                      <a:pt x="191" y="84"/>
                      <a:pt x="96" y="0"/>
                      <a:pt x="1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4034425" y="2490900"/>
                <a:ext cx="14500" cy="12000"/>
              </a:xfrm>
              <a:custGeom>
                <a:avLst/>
                <a:gdLst/>
                <a:ahLst/>
                <a:cxnLst/>
                <a:rect l="l" t="t" r="r" b="b"/>
                <a:pathLst>
                  <a:path w="580" h="480" extrusionOk="0">
                    <a:moveTo>
                      <a:pt x="24" y="1"/>
                    </a:moveTo>
                    <a:cubicBezTo>
                      <a:pt x="12" y="1"/>
                      <a:pt x="0" y="1"/>
                      <a:pt x="12" y="13"/>
                    </a:cubicBezTo>
                    <a:cubicBezTo>
                      <a:pt x="131" y="191"/>
                      <a:pt x="346" y="346"/>
                      <a:pt x="524" y="477"/>
                    </a:cubicBezTo>
                    <a:cubicBezTo>
                      <a:pt x="527" y="479"/>
                      <a:pt x="530" y="479"/>
                      <a:pt x="532" y="479"/>
                    </a:cubicBezTo>
                    <a:cubicBezTo>
                      <a:pt x="555" y="479"/>
                      <a:pt x="580" y="440"/>
                      <a:pt x="548" y="430"/>
                    </a:cubicBezTo>
                    <a:cubicBezTo>
                      <a:pt x="405" y="263"/>
                      <a:pt x="238" y="84"/>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4035600" y="2482275"/>
                <a:ext cx="17300" cy="12225"/>
              </a:xfrm>
              <a:custGeom>
                <a:avLst/>
                <a:gdLst/>
                <a:ahLst/>
                <a:cxnLst/>
                <a:rect l="l" t="t" r="r" b="b"/>
                <a:pathLst>
                  <a:path w="692" h="489" extrusionOk="0">
                    <a:moveTo>
                      <a:pt x="37" y="1"/>
                    </a:moveTo>
                    <a:cubicBezTo>
                      <a:pt x="25" y="1"/>
                      <a:pt x="1" y="13"/>
                      <a:pt x="13" y="36"/>
                    </a:cubicBezTo>
                    <a:cubicBezTo>
                      <a:pt x="84" y="120"/>
                      <a:pt x="203" y="179"/>
                      <a:pt x="299" y="251"/>
                    </a:cubicBezTo>
                    <a:cubicBezTo>
                      <a:pt x="418" y="346"/>
                      <a:pt x="513" y="429"/>
                      <a:pt x="656" y="489"/>
                    </a:cubicBezTo>
                    <a:cubicBezTo>
                      <a:pt x="680" y="489"/>
                      <a:pt x="692" y="477"/>
                      <a:pt x="680" y="465"/>
                    </a:cubicBezTo>
                    <a:cubicBezTo>
                      <a:pt x="608" y="358"/>
                      <a:pt x="501" y="286"/>
                      <a:pt x="394" y="215"/>
                    </a:cubicBezTo>
                    <a:cubicBezTo>
                      <a:pt x="299" y="132"/>
                      <a:pt x="180" y="13"/>
                      <a:pt x="3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4040975" y="2474550"/>
                <a:ext cx="17175" cy="12300"/>
              </a:xfrm>
              <a:custGeom>
                <a:avLst/>
                <a:gdLst/>
                <a:ahLst/>
                <a:cxnLst/>
                <a:rect l="l" t="t" r="r" b="b"/>
                <a:pathLst>
                  <a:path w="687" h="492" extrusionOk="0">
                    <a:moveTo>
                      <a:pt x="24" y="0"/>
                    </a:moveTo>
                    <a:cubicBezTo>
                      <a:pt x="0" y="0"/>
                      <a:pt x="0" y="0"/>
                      <a:pt x="0" y="12"/>
                    </a:cubicBezTo>
                    <a:cubicBezTo>
                      <a:pt x="96" y="119"/>
                      <a:pt x="191" y="203"/>
                      <a:pt x="310" y="286"/>
                    </a:cubicBezTo>
                    <a:cubicBezTo>
                      <a:pt x="417" y="357"/>
                      <a:pt x="536" y="441"/>
                      <a:pt x="655" y="488"/>
                    </a:cubicBezTo>
                    <a:cubicBezTo>
                      <a:pt x="657" y="491"/>
                      <a:pt x="660" y="492"/>
                      <a:pt x="663" y="492"/>
                    </a:cubicBezTo>
                    <a:cubicBezTo>
                      <a:pt x="675" y="492"/>
                      <a:pt x="686" y="476"/>
                      <a:pt x="667" y="476"/>
                    </a:cubicBezTo>
                    <a:cubicBezTo>
                      <a:pt x="584" y="381"/>
                      <a:pt x="477" y="310"/>
                      <a:pt x="369" y="238"/>
                    </a:cubicBezTo>
                    <a:cubicBezTo>
                      <a:pt x="262" y="143"/>
                      <a:pt x="155" y="60"/>
                      <a:pt x="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042150" y="2465325"/>
                <a:ext cx="21125" cy="14950"/>
              </a:xfrm>
              <a:custGeom>
                <a:avLst/>
                <a:gdLst/>
                <a:ahLst/>
                <a:cxnLst/>
                <a:rect l="l" t="t" r="r" b="b"/>
                <a:pathLst>
                  <a:path w="845" h="598" extrusionOk="0">
                    <a:moveTo>
                      <a:pt x="37" y="0"/>
                    </a:moveTo>
                    <a:cubicBezTo>
                      <a:pt x="13" y="0"/>
                      <a:pt x="1" y="24"/>
                      <a:pt x="13" y="24"/>
                    </a:cubicBezTo>
                    <a:cubicBezTo>
                      <a:pt x="132" y="131"/>
                      <a:pt x="287" y="202"/>
                      <a:pt x="406" y="298"/>
                    </a:cubicBezTo>
                    <a:cubicBezTo>
                      <a:pt x="537" y="393"/>
                      <a:pt x="656" y="512"/>
                      <a:pt x="811" y="595"/>
                    </a:cubicBezTo>
                    <a:cubicBezTo>
                      <a:pt x="814" y="597"/>
                      <a:pt x="817" y="598"/>
                      <a:pt x="820" y="598"/>
                    </a:cubicBezTo>
                    <a:cubicBezTo>
                      <a:pt x="837" y="598"/>
                      <a:pt x="845" y="570"/>
                      <a:pt x="834" y="560"/>
                    </a:cubicBezTo>
                    <a:cubicBezTo>
                      <a:pt x="703" y="417"/>
                      <a:pt x="537" y="298"/>
                      <a:pt x="394" y="179"/>
                    </a:cubicBezTo>
                    <a:cubicBezTo>
                      <a:pt x="287" y="95"/>
                      <a:pt x="168" y="0"/>
                      <a:pt x="3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43650" y="2454175"/>
                <a:ext cx="25625" cy="18900"/>
              </a:xfrm>
              <a:custGeom>
                <a:avLst/>
                <a:gdLst/>
                <a:ahLst/>
                <a:cxnLst/>
                <a:rect l="l" t="t" r="r" b="b"/>
                <a:pathLst>
                  <a:path w="1025" h="756" extrusionOk="0">
                    <a:moveTo>
                      <a:pt x="15" y="1"/>
                    </a:moveTo>
                    <a:cubicBezTo>
                      <a:pt x="7" y="1"/>
                      <a:pt x="0" y="12"/>
                      <a:pt x="0" y="29"/>
                    </a:cubicBezTo>
                    <a:cubicBezTo>
                      <a:pt x="60" y="184"/>
                      <a:pt x="227" y="244"/>
                      <a:pt x="370" y="339"/>
                    </a:cubicBezTo>
                    <a:cubicBezTo>
                      <a:pt x="584" y="470"/>
                      <a:pt x="774" y="637"/>
                      <a:pt x="977" y="756"/>
                    </a:cubicBezTo>
                    <a:cubicBezTo>
                      <a:pt x="1012" y="744"/>
                      <a:pt x="1024" y="720"/>
                      <a:pt x="1012" y="708"/>
                    </a:cubicBezTo>
                    <a:cubicBezTo>
                      <a:pt x="893" y="565"/>
                      <a:pt x="727" y="446"/>
                      <a:pt x="560" y="339"/>
                    </a:cubicBezTo>
                    <a:cubicBezTo>
                      <a:pt x="405" y="220"/>
                      <a:pt x="179" y="148"/>
                      <a:pt x="24" y="6"/>
                    </a:cubicBezTo>
                    <a:cubicBezTo>
                      <a:pt x="21" y="2"/>
                      <a:pt x="18" y="1"/>
                      <a:pt x="1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049300" y="2446275"/>
                <a:ext cx="25325" cy="18475"/>
              </a:xfrm>
              <a:custGeom>
                <a:avLst/>
                <a:gdLst/>
                <a:ahLst/>
                <a:cxnLst/>
                <a:rect l="l" t="t" r="r" b="b"/>
                <a:pathLst>
                  <a:path w="1013" h="739" extrusionOk="0">
                    <a:moveTo>
                      <a:pt x="24" y="0"/>
                    </a:moveTo>
                    <a:cubicBezTo>
                      <a:pt x="13" y="0"/>
                      <a:pt x="1" y="12"/>
                      <a:pt x="13" y="24"/>
                    </a:cubicBezTo>
                    <a:cubicBezTo>
                      <a:pt x="144" y="155"/>
                      <a:pt x="310" y="262"/>
                      <a:pt x="465" y="381"/>
                    </a:cubicBezTo>
                    <a:cubicBezTo>
                      <a:pt x="620" y="500"/>
                      <a:pt x="786" y="655"/>
                      <a:pt x="977" y="738"/>
                    </a:cubicBezTo>
                    <a:cubicBezTo>
                      <a:pt x="1001" y="726"/>
                      <a:pt x="1013" y="714"/>
                      <a:pt x="1001" y="703"/>
                    </a:cubicBezTo>
                    <a:cubicBezTo>
                      <a:pt x="882" y="536"/>
                      <a:pt x="703" y="417"/>
                      <a:pt x="536" y="310"/>
                    </a:cubicBezTo>
                    <a:cubicBezTo>
                      <a:pt x="370" y="191"/>
                      <a:pt x="203" y="60"/>
                      <a:pt x="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054075" y="2433475"/>
                <a:ext cx="24600" cy="18850"/>
              </a:xfrm>
              <a:custGeom>
                <a:avLst/>
                <a:gdLst/>
                <a:ahLst/>
                <a:cxnLst/>
                <a:rect l="l" t="t" r="r" b="b"/>
                <a:pathLst>
                  <a:path w="984" h="754" extrusionOk="0">
                    <a:moveTo>
                      <a:pt x="36" y="0"/>
                    </a:moveTo>
                    <a:cubicBezTo>
                      <a:pt x="12" y="0"/>
                      <a:pt x="0" y="24"/>
                      <a:pt x="12" y="36"/>
                    </a:cubicBezTo>
                    <a:cubicBezTo>
                      <a:pt x="131" y="179"/>
                      <a:pt x="310" y="286"/>
                      <a:pt x="464" y="393"/>
                    </a:cubicBezTo>
                    <a:cubicBezTo>
                      <a:pt x="631" y="512"/>
                      <a:pt x="774" y="631"/>
                      <a:pt x="941" y="750"/>
                    </a:cubicBezTo>
                    <a:cubicBezTo>
                      <a:pt x="943" y="752"/>
                      <a:pt x="946" y="753"/>
                      <a:pt x="949" y="753"/>
                    </a:cubicBezTo>
                    <a:cubicBezTo>
                      <a:pt x="964" y="753"/>
                      <a:pt x="984" y="734"/>
                      <a:pt x="965" y="714"/>
                    </a:cubicBezTo>
                    <a:cubicBezTo>
                      <a:pt x="857" y="572"/>
                      <a:pt x="715" y="453"/>
                      <a:pt x="560" y="333"/>
                    </a:cubicBezTo>
                    <a:cubicBezTo>
                      <a:pt x="405" y="214"/>
                      <a:pt x="226" y="83"/>
                      <a:pt x="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058525" y="2425125"/>
                <a:ext cx="27125" cy="19675"/>
              </a:xfrm>
              <a:custGeom>
                <a:avLst/>
                <a:gdLst/>
                <a:ahLst/>
                <a:cxnLst/>
                <a:rect l="l" t="t" r="r" b="b"/>
                <a:pathLst>
                  <a:path w="1085" h="787" extrusionOk="0">
                    <a:moveTo>
                      <a:pt x="36" y="1"/>
                    </a:moveTo>
                    <a:cubicBezTo>
                      <a:pt x="13" y="1"/>
                      <a:pt x="1" y="13"/>
                      <a:pt x="13" y="25"/>
                    </a:cubicBezTo>
                    <a:cubicBezTo>
                      <a:pt x="132" y="191"/>
                      <a:pt x="334" y="310"/>
                      <a:pt x="489" y="429"/>
                    </a:cubicBezTo>
                    <a:cubicBezTo>
                      <a:pt x="667" y="560"/>
                      <a:pt x="846" y="703"/>
                      <a:pt x="1060" y="787"/>
                    </a:cubicBezTo>
                    <a:cubicBezTo>
                      <a:pt x="1072" y="775"/>
                      <a:pt x="1084" y="739"/>
                      <a:pt x="1072" y="739"/>
                    </a:cubicBezTo>
                    <a:cubicBezTo>
                      <a:pt x="929" y="572"/>
                      <a:pt x="727" y="453"/>
                      <a:pt x="548" y="322"/>
                    </a:cubicBezTo>
                    <a:cubicBezTo>
                      <a:pt x="394" y="203"/>
                      <a:pt x="227" y="60"/>
                      <a:pt x="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4060725" y="2413350"/>
                <a:ext cx="29375" cy="21025"/>
              </a:xfrm>
              <a:custGeom>
                <a:avLst/>
                <a:gdLst/>
                <a:ahLst/>
                <a:cxnLst/>
                <a:rect l="l" t="t" r="r" b="b"/>
                <a:pathLst>
                  <a:path w="1175" h="841" extrusionOk="0">
                    <a:moveTo>
                      <a:pt x="41" y="1"/>
                    </a:moveTo>
                    <a:cubicBezTo>
                      <a:pt x="21" y="1"/>
                      <a:pt x="1" y="38"/>
                      <a:pt x="20" y="67"/>
                    </a:cubicBezTo>
                    <a:cubicBezTo>
                      <a:pt x="151" y="234"/>
                      <a:pt x="353" y="341"/>
                      <a:pt x="520" y="448"/>
                    </a:cubicBezTo>
                    <a:cubicBezTo>
                      <a:pt x="710" y="579"/>
                      <a:pt x="913" y="722"/>
                      <a:pt x="1115" y="841"/>
                    </a:cubicBezTo>
                    <a:cubicBezTo>
                      <a:pt x="1151" y="841"/>
                      <a:pt x="1175" y="805"/>
                      <a:pt x="1151" y="793"/>
                    </a:cubicBezTo>
                    <a:cubicBezTo>
                      <a:pt x="996" y="650"/>
                      <a:pt x="818" y="507"/>
                      <a:pt x="639" y="388"/>
                    </a:cubicBezTo>
                    <a:cubicBezTo>
                      <a:pt x="460" y="257"/>
                      <a:pt x="270" y="91"/>
                      <a:pt x="56" y="7"/>
                    </a:cubicBezTo>
                    <a:cubicBezTo>
                      <a:pt x="51" y="3"/>
                      <a:pt x="46" y="1"/>
                      <a:pt x="4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4062700" y="2401925"/>
                <a:ext cx="33000" cy="22425"/>
              </a:xfrm>
              <a:custGeom>
                <a:avLst/>
                <a:gdLst/>
                <a:ahLst/>
                <a:cxnLst/>
                <a:rect l="l" t="t" r="r" b="b"/>
                <a:pathLst>
                  <a:path w="1320" h="897" extrusionOk="0">
                    <a:moveTo>
                      <a:pt x="12" y="0"/>
                    </a:moveTo>
                    <a:cubicBezTo>
                      <a:pt x="0" y="0"/>
                      <a:pt x="0" y="12"/>
                      <a:pt x="0" y="12"/>
                    </a:cubicBezTo>
                    <a:cubicBezTo>
                      <a:pt x="131" y="214"/>
                      <a:pt x="370" y="333"/>
                      <a:pt x="560" y="452"/>
                    </a:cubicBezTo>
                    <a:cubicBezTo>
                      <a:pt x="798" y="595"/>
                      <a:pt x="1036" y="726"/>
                      <a:pt x="1274" y="893"/>
                    </a:cubicBezTo>
                    <a:cubicBezTo>
                      <a:pt x="1276" y="895"/>
                      <a:pt x="1279" y="896"/>
                      <a:pt x="1283" y="896"/>
                    </a:cubicBezTo>
                    <a:cubicBezTo>
                      <a:pt x="1297" y="896"/>
                      <a:pt x="1320" y="875"/>
                      <a:pt x="1310" y="845"/>
                    </a:cubicBezTo>
                    <a:cubicBezTo>
                      <a:pt x="1120" y="667"/>
                      <a:pt x="905" y="536"/>
                      <a:pt x="703" y="405"/>
                    </a:cubicBezTo>
                    <a:cubicBezTo>
                      <a:pt x="477" y="274"/>
                      <a:pt x="262" y="95"/>
                      <a:pt x="1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062400" y="2389700"/>
                <a:ext cx="39325" cy="24450"/>
              </a:xfrm>
              <a:custGeom>
                <a:avLst/>
                <a:gdLst/>
                <a:ahLst/>
                <a:cxnLst/>
                <a:rect l="l" t="t" r="r" b="b"/>
                <a:pathLst>
                  <a:path w="1573" h="978" extrusionOk="0">
                    <a:moveTo>
                      <a:pt x="24" y="1"/>
                    </a:moveTo>
                    <a:cubicBezTo>
                      <a:pt x="12" y="1"/>
                      <a:pt x="1" y="13"/>
                      <a:pt x="12" y="25"/>
                    </a:cubicBezTo>
                    <a:cubicBezTo>
                      <a:pt x="215" y="227"/>
                      <a:pt x="489" y="346"/>
                      <a:pt x="727" y="489"/>
                    </a:cubicBezTo>
                    <a:cubicBezTo>
                      <a:pt x="989" y="656"/>
                      <a:pt x="1263" y="822"/>
                      <a:pt x="1548" y="977"/>
                    </a:cubicBezTo>
                    <a:cubicBezTo>
                      <a:pt x="1548" y="977"/>
                      <a:pt x="1572" y="965"/>
                      <a:pt x="1560" y="953"/>
                    </a:cubicBezTo>
                    <a:cubicBezTo>
                      <a:pt x="1334" y="739"/>
                      <a:pt x="1084" y="596"/>
                      <a:pt x="810" y="429"/>
                    </a:cubicBezTo>
                    <a:cubicBezTo>
                      <a:pt x="560" y="287"/>
                      <a:pt x="310" y="108"/>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202300" y="2603725"/>
                <a:ext cx="159875" cy="119675"/>
              </a:xfrm>
              <a:custGeom>
                <a:avLst/>
                <a:gdLst/>
                <a:ahLst/>
                <a:cxnLst/>
                <a:rect l="l" t="t" r="r" b="b"/>
                <a:pathLst>
                  <a:path w="6395" h="4787" extrusionOk="0">
                    <a:moveTo>
                      <a:pt x="4584" y="0"/>
                    </a:moveTo>
                    <a:lnTo>
                      <a:pt x="0" y="4787"/>
                    </a:lnTo>
                    <a:lnTo>
                      <a:pt x="6394" y="2941"/>
                    </a:lnTo>
                    <a:cubicBezTo>
                      <a:pt x="6394" y="2941"/>
                      <a:pt x="5311" y="870"/>
                      <a:pt x="4584" y="0"/>
                    </a:cubicBez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88000" y="2597175"/>
                <a:ext cx="180125" cy="134875"/>
              </a:xfrm>
              <a:custGeom>
                <a:avLst/>
                <a:gdLst/>
                <a:ahLst/>
                <a:cxnLst/>
                <a:rect l="l" t="t" r="r" b="b"/>
                <a:pathLst>
                  <a:path w="7205" h="5395" extrusionOk="0">
                    <a:moveTo>
                      <a:pt x="5133" y="512"/>
                    </a:moveTo>
                    <a:cubicBezTo>
                      <a:pt x="5716" y="1274"/>
                      <a:pt x="6442" y="2608"/>
                      <a:pt x="6716" y="3084"/>
                    </a:cubicBezTo>
                    <a:lnTo>
                      <a:pt x="1132" y="4692"/>
                    </a:lnTo>
                    <a:lnTo>
                      <a:pt x="5133" y="512"/>
                    </a:lnTo>
                    <a:close/>
                    <a:moveTo>
                      <a:pt x="5144" y="1"/>
                    </a:moveTo>
                    <a:lnTo>
                      <a:pt x="1" y="5394"/>
                    </a:lnTo>
                    <a:lnTo>
                      <a:pt x="7204" y="3322"/>
                    </a:lnTo>
                    <a:lnTo>
                      <a:pt x="7097" y="3132"/>
                    </a:lnTo>
                    <a:cubicBezTo>
                      <a:pt x="7049" y="3037"/>
                      <a:pt x="6014" y="1048"/>
                      <a:pt x="5264" y="155"/>
                    </a:cubicBezTo>
                    <a:lnTo>
                      <a:pt x="5144"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220750" y="2700925"/>
                <a:ext cx="5375" cy="13075"/>
              </a:xfrm>
              <a:custGeom>
                <a:avLst/>
                <a:gdLst/>
                <a:ahLst/>
                <a:cxnLst/>
                <a:rect l="l" t="t" r="r" b="b"/>
                <a:pathLst>
                  <a:path w="215" h="523" extrusionOk="0">
                    <a:moveTo>
                      <a:pt x="30" y="1"/>
                    </a:moveTo>
                    <a:cubicBezTo>
                      <a:pt x="18" y="1"/>
                      <a:pt x="13" y="9"/>
                      <a:pt x="13" y="18"/>
                    </a:cubicBezTo>
                    <a:cubicBezTo>
                      <a:pt x="1" y="101"/>
                      <a:pt x="48" y="184"/>
                      <a:pt x="60" y="256"/>
                    </a:cubicBezTo>
                    <a:cubicBezTo>
                      <a:pt x="84" y="351"/>
                      <a:pt x="120" y="423"/>
                      <a:pt x="167" y="518"/>
                    </a:cubicBezTo>
                    <a:cubicBezTo>
                      <a:pt x="171" y="521"/>
                      <a:pt x="175" y="522"/>
                      <a:pt x="181" y="522"/>
                    </a:cubicBezTo>
                    <a:cubicBezTo>
                      <a:pt x="196" y="522"/>
                      <a:pt x="215" y="511"/>
                      <a:pt x="215" y="494"/>
                    </a:cubicBezTo>
                    <a:cubicBezTo>
                      <a:pt x="191" y="411"/>
                      <a:pt x="179" y="315"/>
                      <a:pt x="144" y="232"/>
                    </a:cubicBezTo>
                    <a:cubicBezTo>
                      <a:pt x="120" y="161"/>
                      <a:pt x="108" y="65"/>
                      <a:pt x="48" y="6"/>
                    </a:cubicBezTo>
                    <a:cubicBezTo>
                      <a:pt x="41" y="2"/>
                      <a:pt x="35" y="1"/>
                      <a:pt x="3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27900" y="2694250"/>
                <a:ext cx="4775" cy="12050"/>
              </a:xfrm>
              <a:custGeom>
                <a:avLst/>
                <a:gdLst/>
                <a:ahLst/>
                <a:cxnLst/>
                <a:rect l="l" t="t" r="r" b="b"/>
                <a:pathLst>
                  <a:path w="191" h="482" extrusionOk="0">
                    <a:moveTo>
                      <a:pt x="33" y="0"/>
                    </a:moveTo>
                    <a:cubicBezTo>
                      <a:pt x="28" y="0"/>
                      <a:pt x="20" y="11"/>
                      <a:pt x="12" y="11"/>
                    </a:cubicBezTo>
                    <a:cubicBezTo>
                      <a:pt x="0" y="82"/>
                      <a:pt x="24" y="166"/>
                      <a:pt x="36" y="225"/>
                    </a:cubicBezTo>
                    <a:cubicBezTo>
                      <a:pt x="72" y="320"/>
                      <a:pt x="108" y="392"/>
                      <a:pt x="143" y="463"/>
                    </a:cubicBezTo>
                    <a:cubicBezTo>
                      <a:pt x="155" y="475"/>
                      <a:pt x="167" y="481"/>
                      <a:pt x="176" y="481"/>
                    </a:cubicBezTo>
                    <a:cubicBezTo>
                      <a:pt x="185" y="481"/>
                      <a:pt x="191" y="475"/>
                      <a:pt x="191" y="463"/>
                    </a:cubicBezTo>
                    <a:cubicBezTo>
                      <a:pt x="179" y="380"/>
                      <a:pt x="143" y="309"/>
                      <a:pt x="131" y="213"/>
                    </a:cubicBezTo>
                    <a:cubicBezTo>
                      <a:pt x="119" y="142"/>
                      <a:pt x="96" y="70"/>
                      <a:pt x="36" y="11"/>
                    </a:cubicBezTo>
                    <a:cubicBezTo>
                      <a:pt x="36" y="3"/>
                      <a:pt x="35" y="0"/>
                      <a:pt x="3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4232950" y="2688600"/>
                <a:ext cx="7350" cy="14975"/>
              </a:xfrm>
              <a:custGeom>
                <a:avLst/>
                <a:gdLst/>
                <a:ahLst/>
                <a:cxnLst/>
                <a:rect l="l" t="t" r="r" b="b"/>
                <a:pathLst>
                  <a:path w="294" h="599" extrusionOk="0">
                    <a:moveTo>
                      <a:pt x="38" y="0"/>
                    </a:moveTo>
                    <a:cubicBezTo>
                      <a:pt x="30" y="0"/>
                      <a:pt x="25" y="14"/>
                      <a:pt x="25" y="23"/>
                    </a:cubicBezTo>
                    <a:cubicBezTo>
                      <a:pt x="1" y="118"/>
                      <a:pt x="84" y="213"/>
                      <a:pt x="108" y="308"/>
                    </a:cubicBezTo>
                    <a:cubicBezTo>
                      <a:pt x="156" y="392"/>
                      <a:pt x="179" y="499"/>
                      <a:pt x="227" y="582"/>
                    </a:cubicBezTo>
                    <a:cubicBezTo>
                      <a:pt x="243" y="593"/>
                      <a:pt x="259" y="599"/>
                      <a:pt x="271" y="599"/>
                    </a:cubicBezTo>
                    <a:cubicBezTo>
                      <a:pt x="285" y="599"/>
                      <a:pt x="293" y="590"/>
                      <a:pt x="287" y="570"/>
                    </a:cubicBezTo>
                    <a:cubicBezTo>
                      <a:pt x="275" y="451"/>
                      <a:pt x="239" y="356"/>
                      <a:pt x="203" y="249"/>
                    </a:cubicBezTo>
                    <a:cubicBezTo>
                      <a:pt x="167" y="154"/>
                      <a:pt x="132" y="58"/>
                      <a:pt x="48" y="11"/>
                    </a:cubicBezTo>
                    <a:cubicBezTo>
                      <a:pt x="45" y="3"/>
                      <a:pt x="41" y="0"/>
                      <a:pt x="3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4239200" y="2681900"/>
                <a:ext cx="8075" cy="16325"/>
              </a:xfrm>
              <a:custGeom>
                <a:avLst/>
                <a:gdLst/>
                <a:ahLst/>
                <a:cxnLst/>
                <a:rect l="l" t="t" r="r" b="b"/>
                <a:pathLst>
                  <a:path w="323" h="653" extrusionOk="0">
                    <a:moveTo>
                      <a:pt x="25" y="0"/>
                    </a:moveTo>
                    <a:cubicBezTo>
                      <a:pt x="14" y="0"/>
                      <a:pt x="1" y="11"/>
                      <a:pt x="1" y="29"/>
                    </a:cubicBezTo>
                    <a:cubicBezTo>
                      <a:pt x="37" y="231"/>
                      <a:pt x="156" y="469"/>
                      <a:pt x="263" y="648"/>
                    </a:cubicBezTo>
                    <a:cubicBezTo>
                      <a:pt x="269" y="651"/>
                      <a:pt x="276" y="652"/>
                      <a:pt x="284" y="652"/>
                    </a:cubicBezTo>
                    <a:cubicBezTo>
                      <a:pt x="303" y="652"/>
                      <a:pt x="322" y="641"/>
                      <a:pt x="322" y="624"/>
                    </a:cubicBezTo>
                    <a:cubicBezTo>
                      <a:pt x="263" y="410"/>
                      <a:pt x="168" y="171"/>
                      <a:pt x="37" y="5"/>
                    </a:cubicBezTo>
                    <a:cubicBezTo>
                      <a:pt x="33" y="2"/>
                      <a:pt x="29" y="0"/>
                      <a:pt x="2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4244050" y="2674950"/>
                <a:ext cx="10375" cy="18000"/>
              </a:xfrm>
              <a:custGeom>
                <a:avLst/>
                <a:gdLst/>
                <a:ahLst/>
                <a:cxnLst/>
                <a:rect l="l" t="t" r="r" b="b"/>
                <a:pathLst>
                  <a:path w="415" h="720" extrusionOk="0">
                    <a:moveTo>
                      <a:pt x="23" y="1"/>
                    </a:moveTo>
                    <a:cubicBezTo>
                      <a:pt x="12" y="1"/>
                      <a:pt x="0" y="24"/>
                      <a:pt x="9" y="33"/>
                    </a:cubicBezTo>
                    <a:cubicBezTo>
                      <a:pt x="33" y="152"/>
                      <a:pt x="128" y="259"/>
                      <a:pt x="176" y="354"/>
                    </a:cubicBezTo>
                    <a:cubicBezTo>
                      <a:pt x="235" y="485"/>
                      <a:pt x="283" y="616"/>
                      <a:pt x="378" y="711"/>
                    </a:cubicBezTo>
                    <a:cubicBezTo>
                      <a:pt x="383" y="716"/>
                      <a:pt x="390" y="719"/>
                      <a:pt x="397" y="719"/>
                    </a:cubicBezTo>
                    <a:cubicBezTo>
                      <a:pt x="406" y="719"/>
                      <a:pt x="414" y="713"/>
                      <a:pt x="414" y="700"/>
                    </a:cubicBezTo>
                    <a:cubicBezTo>
                      <a:pt x="378" y="569"/>
                      <a:pt x="319" y="438"/>
                      <a:pt x="247" y="319"/>
                    </a:cubicBezTo>
                    <a:cubicBezTo>
                      <a:pt x="188" y="211"/>
                      <a:pt x="128" y="80"/>
                      <a:pt x="33" y="9"/>
                    </a:cubicBezTo>
                    <a:cubicBezTo>
                      <a:pt x="30" y="3"/>
                      <a:pt x="27" y="1"/>
                      <a:pt x="2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4252300" y="2669675"/>
                <a:ext cx="10150" cy="18575"/>
              </a:xfrm>
              <a:custGeom>
                <a:avLst/>
                <a:gdLst/>
                <a:ahLst/>
                <a:cxnLst/>
                <a:rect l="l" t="t" r="r" b="b"/>
                <a:pathLst>
                  <a:path w="406" h="743" extrusionOk="0">
                    <a:moveTo>
                      <a:pt x="10" y="1"/>
                    </a:moveTo>
                    <a:cubicBezTo>
                      <a:pt x="7" y="1"/>
                      <a:pt x="1" y="9"/>
                      <a:pt x="1" y="18"/>
                    </a:cubicBezTo>
                    <a:cubicBezTo>
                      <a:pt x="60" y="279"/>
                      <a:pt x="215" y="541"/>
                      <a:pt x="394" y="732"/>
                    </a:cubicBezTo>
                    <a:cubicBezTo>
                      <a:pt x="394" y="739"/>
                      <a:pt x="395" y="742"/>
                      <a:pt x="396" y="742"/>
                    </a:cubicBezTo>
                    <a:cubicBezTo>
                      <a:pt x="400" y="742"/>
                      <a:pt x="406" y="728"/>
                      <a:pt x="406" y="720"/>
                    </a:cubicBezTo>
                    <a:cubicBezTo>
                      <a:pt x="358" y="589"/>
                      <a:pt x="286" y="470"/>
                      <a:pt x="227" y="351"/>
                    </a:cubicBezTo>
                    <a:cubicBezTo>
                      <a:pt x="167" y="232"/>
                      <a:pt x="108" y="113"/>
                      <a:pt x="13" y="6"/>
                    </a:cubicBezTo>
                    <a:cubicBezTo>
                      <a:pt x="13" y="2"/>
                      <a:pt x="12" y="1"/>
                      <a:pt x="1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4257425" y="2661875"/>
                <a:ext cx="12775" cy="22550"/>
              </a:xfrm>
              <a:custGeom>
                <a:avLst/>
                <a:gdLst/>
                <a:ahLst/>
                <a:cxnLst/>
                <a:rect l="l" t="t" r="r" b="b"/>
                <a:pathLst>
                  <a:path w="511" h="902" extrusionOk="0">
                    <a:moveTo>
                      <a:pt x="24" y="0"/>
                    </a:moveTo>
                    <a:cubicBezTo>
                      <a:pt x="13" y="0"/>
                      <a:pt x="1" y="23"/>
                      <a:pt x="10" y="32"/>
                    </a:cubicBezTo>
                    <a:cubicBezTo>
                      <a:pt x="70" y="163"/>
                      <a:pt x="153" y="282"/>
                      <a:pt x="236" y="425"/>
                    </a:cubicBezTo>
                    <a:cubicBezTo>
                      <a:pt x="308" y="591"/>
                      <a:pt x="379" y="746"/>
                      <a:pt x="462" y="889"/>
                    </a:cubicBezTo>
                    <a:cubicBezTo>
                      <a:pt x="471" y="898"/>
                      <a:pt x="479" y="902"/>
                      <a:pt x="487" y="902"/>
                    </a:cubicBezTo>
                    <a:cubicBezTo>
                      <a:pt x="500" y="902"/>
                      <a:pt x="510" y="888"/>
                      <a:pt x="510" y="865"/>
                    </a:cubicBezTo>
                    <a:cubicBezTo>
                      <a:pt x="451" y="687"/>
                      <a:pt x="379" y="508"/>
                      <a:pt x="296" y="353"/>
                    </a:cubicBezTo>
                    <a:cubicBezTo>
                      <a:pt x="236" y="210"/>
                      <a:pt x="153" y="80"/>
                      <a:pt x="34" y="8"/>
                    </a:cubicBezTo>
                    <a:cubicBezTo>
                      <a:pt x="31" y="2"/>
                      <a:pt x="27" y="0"/>
                      <a:pt x="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4263625" y="2652900"/>
                <a:ext cx="15200" cy="27175"/>
              </a:xfrm>
              <a:custGeom>
                <a:avLst/>
                <a:gdLst/>
                <a:ahLst/>
                <a:cxnLst/>
                <a:rect l="l" t="t" r="r" b="b"/>
                <a:pathLst>
                  <a:path w="608" h="1087" extrusionOk="0">
                    <a:moveTo>
                      <a:pt x="12" y="1"/>
                    </a:moveTo>
                    <a:cubicBezTo>
                      <a:pt x="6" y="1"/>
                      <a:pt x="0" y="4"/>
                      <a:pt x="0" y="10"/>
                    </a:cubicBezTo>
                    <a:cubicBezTo>
                      <a:pt x="0" y="188"/>
                      <a:pt x="131" y="331"/>
                      <a:pt x="214" y="486"/>
                    </a:cubicBezTo>
                    <a:cubicBezTo>
                      <a:pt x="334" y="677"/>
                      <a:pt x="429" y="891"/>
                      <a:pt x="560" y="1081"/>
                    </a:cubicBezTo>
                    <a:cubicBezTo>
                      <a:pt x="567" y="1085"/>
                      <a:pt x="574" y="1086"/>
                      <a:pt x="580" y="1086"/>
                    </a:cubicBezTo>
                    <a:cubicBezTo>
                      <a:pt x="595" y="1086"/>
                      <a:pt x="607" y="1078"/>
                      <a:pt x="607" y="1070"/>
                    </a:cubicBezTo>
                    <a:cubicBezTo>
                      <a:pt x="560" y="891"/>
                      <a:pt x="476" y="724"/>
                      <a:pt x="381" y="558"/>
                    </a:cubicBezTo>
                    <a:cubicBezTo>
                      <a:pt x="286" y="367"/>
                      <a:pt x="119" y="200"/>
                      <a:pt x="24" y="10"/>
                    </a:cubicBezTo>
                    <a:cubicBezTo>
                      <a:pt x="24" y="4"/>
                      <a:pt x="18" y="1"/>
                      <a:pt x="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4271650" y="2647650"/>
                <a:ext cx="15500" cy="27525"/>
              </a:xfrm>
              <a:custGeom>
                <a:avLst/>
                <a:gdLst/>
                <a:ahLst/>
                <a:cxnLst/>
                <a:rect l="l" t="t" r="r" b="b"/>
                <a:pathLst>
                  <a:path w="620" h="1101" extrusionOk="0">
                    <a:moveTo>
                      <a:pt x="25" y="1"/>
                    </a:moveTo>
                    <a:cubicBezTo>
                      <a:pt x="13" y="1"/>
                      <a:pt x="1" y="12"/>
                      <a:pt x="1" y="29"/>
                    </a:cubicBezTo>
                    <a:cubicBezTo>
                      <a:pt x="60" y="220"/>
                      <a:pt x="167" y="398"/>
                      <a:pt x="274" y="577"/>
                    </a:cubicBezTo>
                    <a:cubicBezTo>
                      <a:pt x="358" y="756"/>
                      <a:pt x="453" y="946"/>
                      <a:pt x="584" y="1101"/>
                    </a:cubicBezTo>
                    <a:cubicBezTo>
                      <a:pt x="596" y="1101"/>
                      <a:pt x="620" y="1077"/>
                      <a:pt x="620" y="1065"/>
                    </a:cubicBezTo>
                    <a:cubicBezTo>
                      <a:pt x="572" y="875"/>
                      <a:pt x="465" y="696"/>
                      <a:pt x="358" y="518"/>
                    </a:cubicBezTo>
                    <a:cubicBezTo>
                      <a:pt x="274" y="339"/>
                      <a:pt x="167" y="160"/>
                      <a:pt x="36" y="6"/>
                    </a:cubicBezTo>
                    <a:cubicBezTo>
                      <a:pt x="33" y="2"/>
                      <a:pt x="29" y="1"/>
                      <a:pt x="2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4281475" y="2638425"/>
                <a:ext cx="14200" cy="26975"/>
              </a:xfrm>
              <a:custGeom>
                <a:avLst/>
                <a:gdLst/>
                <a:ahLst/>
                <a:cxnLst/>
                <a:rect l="l" t="t" r="r" b="b"/>
                <a:pathLst>
                  <a:path w="568" h="1079" extrusionOk="0">
                    <a:moveTo>
                      <a:pt x="14" y="1"/>
                    </a:moveTo>
                    <a:cubicBezTo>
                      <a:pt x="6" y="1"/>
                      <a:pt x="1" y="9"/>
                      <a:pt x="1" y="17"/>
                    </a:cubicBezTo>
                    <a:cubicBezTo>
                      <a:pt x="48" y="196"/>
                      <a:pt x="167" y="363"/>
                      <a:pt x="251" y="529"/>
                    </a:cubicBezTo>
                    <a:cubicBezTo>
                      <a:pt x="358" y="708"/>
                      <a:pt x="429" y="887"/>
                      <a:pt x="536" y="1065"/>
                    </a:cubicBezTo>
                    <a:cubicBezTo>
                      <a:pt x="541" y="1074"/>
                      <a:pt x="547" y="1078"/>
                      <a:pt x="552" y="1078"/>
                    </a:cubicBezTo>
                    <a:cubicBezTo>
                      <a:pt x="561" y="1078"/>
                      <a:pt x="567" y="1068"/>
                      <a:pt x="560" y="1053"/>
                    </a:cubicBezTo>
                    <a:cubicBezTo>
                      <a:pt x="501" y="696"/>
                      <a:pt x="262" y="256"/>
                      <a:pt x="24" y="5"/>
                    </a:cubicBezTo>
                    <a:cubicBezTo>
                      <a:pt x="21" y="2"/>
                      <a:pt x="17" y="1"/>
                      <a:pt x="1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4289225" y="2632775"/>
                <a:ext cx="16675" cy="29025"/>
              </a:xfrm>
              <a:custGeom>
                <a:avLst/>
                <a:gdLst/>
                <a:ahLst/>
                <a:cxnLst/>
                <a:rect l="l" t="t" r="r" b="b"/>
                <a:pathLst>
                  <a:path w="667" h="1161" extrusionOk="0">
                    <a:moveTo>
                      <a:pt x="19" y="1"/>
                    </a:moveTo>
                    <a:cubicBezTo>
                      <a:pt x="6" y="1"/>
                      <a:pt x="0" y="12"/>
                      <a:pt x="0" y="29"/>
                    </a:cubicBezTo>
                    <a:cubicBezTo>
                      <a:pt x="48" y="220"/>
                      <a:pt x="167" y="410"/>
                      <a:pt x="250" y="589"/>
                    </a:cubicBezTo>
                    <a:cubicBezTo>
                      <a:pt x="357" y="779"/>
                      <a:pt x="453" y="993"/>
                      <a:pt x="607" y="1160"/>
                    </a:cubicBezTo>
                    <a:cubicBezTo>
                      <a:pt x="643" y="1160"/>
                      <a:pt x="667" y="1136"/>
                      <a:pt x="655" y="1124"/>
                    </a:cubicBezTo>
                    <a:cubicBezTo>
                      <a:pt x="583" y="922"/>
                      <a:pt x="464" y="720"/>
                      <a:pt x="357" y="529"/>
                    </a:cubicBezTo>
                    <a:cubicBezTo>
                      <a:pt x="274" y="351"/>
                      <a:pt x="179" y="160"/>
                      <a:pt x="36" y="5"/>
                    </a:cubicBezTo>
                    <a:cubicBezTo>
                      <a:pt x="29" y="2"/>
                      <a:pt x="24" y="1"/>
                      <a:pt x="1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4296350" y="2623425"/>
                <a:ext cx="17750" cy="30750"/>
              </a:xfrm>
              <a:custGeom>
                <a:avLst/>
                <a:gdLst/>
                <a:ahLst/>
                <a:cxnLst/>
                <a:rect l="l" t="t" r="r" b="b"/>
                <a:pathLst>
                  <a:path w="710" h="1230" extrusionOk="0">
                    <a:moveTo>
                      <a:pt x="33" y="1"/>
                    </a:moveTo>
                    <a:cubicBezTo>
                      <a:pt x="13" y="1"/>
                      <a:pt x="1" y="20"/>
                      <a:pt x="1" y="46"/>
                    </a:cubicBezTo>
                    <a:cubicBezTo>
                      <a:pt x="48" y="248"/>
                      <a:pt x="179" y="427"/>
                      <a:pt x="287" y="605"/>
                    </a:cubicBezTo>
                    <a:cubicBezTo>
                      <a:pt x="406" y="820"/>
                      <a:pt x="525" y="1022"/>
                      <a:pt x="656" y="1213"/>
                    </a:cubicBezTo>
                    <a:cubicBezTo>
                      <a:pt x="661" y="1223"/>
                      <a:pt x="674" y="1229"/>
                      <a:pt x="685" y="1229"/>
                    </a:cubicBezTo>
                    <a:cubicBezTo>
                      <a:pt x="698" y="1229"/>
                      <a:pt x="710" y="1220"/>
                      <a:pt x="703" y="1201"/>
                    </a:cubicBezTo>
                    <a:cubicBezTo>
                      <a:pt x="620" y="998"/>
                      <a:pt x="525" y="784"/>
                      <a:pt x="406" y="594"/>
                    </a:cubicBezTo>
                    <a:cubicBezTo>
                      <a:pt x="298" y="403"/>
                      <a:pt x="191" y="177"/>
                      <a:pt x="60" y="10"/>
                    </a:cubicBezTo>
                    <a:cubicBezTo>
                      <a:pt x="50" y="4"/>
                      <a:pt x="41" y="1"/>
                      <a:pt x="3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4302900" y="2613125"/>
                <a:ext cx="20575" cy="34400"/>
              </a:xfrm>
              <a:custGeom>
                <a:avLst/>
                <a:gdLst/>
                <a:ahLst/>
                <a:cxnLst/>
                <a:rect l="l" t="t" r="r" b="b"/>
                <a:pathLst>
                  <a:path w="823" h="1376" extrusionOk="0">
                    <a:moveTo>
                      <a:pt x="19" y="1"/>
                    </a:moveTo>
                    <a:cubicBezTo>
                      <a:pt x="7" y="1"/>
                      <a:pt x="1" y="9"/>
                      <a:pt x="1" y="17"/>
                    </a:cubicBezTo>
                    <a:cubicBezTo>
                      <a:pt x="48" y="255"/>
                      <a:pt x="215" y="482"/>
                      <a:pt x="346" y="696"/>
                    </a:cubicBezTo>
                    <a:cubicBezTo>
                      <a:pt x="489" y="910"/>
                      <a:pt x="644" y="1137"/>
                      <a:pt x="775" y="1363"/>
                    </a:cubicBezTo>
                    <a:cubicBezTo>
                      <a:pt x="775" y="1372"/>
                      <a:pt x="782" y="1376"/>
                      <a:pt x="790" y="1376"/>
                    </a:cubicBezTo>
                    <a:cubicBezTo>
                      <a:pt x="804" y="1376"/>
                      <a:pt x="822" y="1366"/>
                      <a:pt x="822" y="1351"/>
                    </a:cubicBezTo>
                    <a:cubicBezTo>
                      <a:pt x="715" y="1113"/>
                      <a:pt x="596" y="887"/>
                      <a:pt x="465" y="672"/>
                    </a:cubicBezTo>
                    <a:cubicBezTo>
                      <a:pt x="334" y="458"/>
                      <a:pt x="203" y="196"/>
                      <a:pt x="36" y="5"/>
                    </a:cubicBezTo>
                    <a:cubicBezTo>
                      <a:pt x="30" y="2"/>
                      <a:pt x="24" y="1"/>
                      <a:pt x="1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4307150" y="2602400"/>
                <a:ext cx="25725" cy="38725"/>
              </a:xfrm>
              <a:custGeom>
                <a:avLst/>
                <a:gdLst/>
                <a:ahLst/>
                <a:cxnLst/>
                <a:rect l="l" t="t" r="r" b="b"/>
                <a:pathLst>
                  <a:path w="1029" h="1549" extrusionOk="0">
                    <a:moveTo>
                      <a:pt x="30" y="1"/>
                    </a:moveTo>
                    <a:cubicBezTo>
                      <a:pt x="16" y="1"/>
                      <a:pt x="1" y="9"/>
                      <a:pt x="9" y="18"/>
                    </a:cubicBezTo>
                    <a:cubicBezTo>
                      <a:pt x="117" y="292"/>
                      <a:pt x="295" y="506"/>
                      <a:pt x="462" y="744"/>
                    </a:cubicBezTo>
                    <a:cubicBezTo>
                      <a:pt x="640" y="1018"/>
                      <a:pt x="807" y="1280"/>
                      <a:pt x="998" y="1542"/>
                    </a:cubicBezTo>
                    <a:cubicBezTo>
                      <a:pt x="1002" y="1546"/>
                      <a:pt x="1008" y="1549"/>
                      <a:pt x="1013" y="1549"/>
                    </a:cubicBezTo>
                    <a:cubicBezTo>
                      <a:pt x="1022" y="1549"/>
                      <a:pt x="1029" y="1541"/>
                      <a:pt x="1021" y="1518"/>
                    </a:cubicBezTo>
                    <a:cubicBezTo>
                      <a:pt x="902" y="1244"/>
                      <a:pt x="736" y="982"/>
                      <a:pt x="581" y="732"/>
                    </a:cubicBezTo>
                    <a:cubicBezTo>
                      <a:pt x="414" y="482"/>
                      <a:pt x="271" y="208"/>
                      <a:pt x="45" y="6"/>
                    </a:cubicBezTo>
                    <a:cubicBezTo>
                      <a:pt x="42" y="2"/>
                      <a:pt x="36" y="1"/>
                      <a:pt x="3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4275225" y="2820125"/>
                <a:ext cx="166125" cy="84550"/>
              </a:xfrm>
              <a:custGeom>
                <a:avLst/>
                <a:gdLst/>
                <a:ahLst/>
                <a:cxnLst/>
                <a:rect l="l" t="t" r="r" b="b"/>
                <a:pathLst>
                  <a:path w="6645" h="3382" extrusionOk="0">
                    <a:moveTo>
                      <a:pt x="5882" y="0"/>
                    </a:moveTo>
                    <a:lnTo>
                      <a:pt x="0" y="3048"/>
                    </a:lnTo>
                    <a:lnTo>
                      <a:pt x="6644" y="3382"/>
                    </a:lnTo>
                    <a:cubicBezTo>
                      <a:pt x="6644" y="3382"/>
                      <a:pt x="6311" y="1084"/>
                      <a:pt x="5882" y="0"/>
                    </a:cubicBez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4259150" y="2814175"/>
                <a:ext cx="187550" cy="94975"/>
              </a:xfrm>
              <a:custGeom>
                <a:avLst/>
                <a:gdLst/>
                <a:ahLst/>
                <a:cxnLst/>
                <a:rect l="l" t="t" r="r" b="b"/>
                <a:pathLst>
                  <a:path w="7502" h="3799" extrusionOk="0">
                    <a:moveTo>
                      <a:pt x="6442" y="488"/>
                    </a:moveTo>
                    <a:cubicBezTo>
                      <a:pt x="6739" y="1381"/>
                      <a:pt x="7013" y="2881"/>
                      <a:pt x="7097" y="3441"/>
                    </a:cubicBezTo>
                    <a:lnTo>
                      <a:pt x="1298" y="3155"/>
                    </a:lnTo>
                    <a:lnTo>
                      <a:pt x="6442" y="488"/>
                    </a:lnTo>
                    <a:close/>
                    <a:moveTo>
                      <a:pt x="6620" y="0"/>
                    </a:moveTo>
                    <a:lnTo>
                      <a:pt x="1" y="3417"/>
                    </a:lnTo>
                    <a:lnTo>
                      <a:pt x="7501" y="3798"/>
                    </a:lnTo>
                    <a:lnTo>
                      <a:pt x="7466" y="3584"/>
                    </a:lnTo>
                    <a:cubicBezTo>
                      <a:pt x="7454" y="3501"/>
                      <a:pt x="7109" y="1262"/>
                      <a:pt x="6692" y="179"/>
                    </a:cubicBezTo>
                    <a:lnTo>
                      <a:pt x="6620"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4299625" y="2882100"/>
                <a:ext cx="2700" cy="13200"/>
              </a:xfrm>
              <a:custGeom>
                <a:avLst/>
                <a:gdLst/>
                <a:ahLst/>
                <a:cxnLst/>
                <a:rect l="l" t="t" r="r" b="b"/>
                <a:pathLst>
                  <a:path w="108" h="528" extrusionOk="0">
                    <a:moveTo>
                      <a:pt x="48" y="1"/>
                    </a:moveTo>
                    <a:cubicBezTo>
                      <a:pt x="42" y="1"/>
                      <a:pt x="37" y="4"/>
                      <a:pt x="37" y="10"/>
                    </a:cubicBezTo>
                    <a:cubicBezTo>
                      <a:pt x="1" y="81"/>
                      <a:pt x="1" y="153"/>
                      <a:pt x="1" y="236"/>
                    </a:cubicBezTo>
                    <a:cubicBezTo>
                      <a:pt x="1" y="319"/>
                      <a:pt x="1" y="426"/>
                      <a:pt x="13" y="510"/>
                    </a:cubicBezTo>
                    <a:cubicBezTo>
                      <a:pt x="25" y="522"/>
                      <a:pt x="37" y="528"/>
                      <a:pt x="45" y="528"/>
                    </a:cubicBezTo>
                    <a:cubicBezTo>
                      <a:pt x="54" y="528"/>
                      <a:pt x="60" y="522"/>
                      <a:pt x="60" y="510"/>
                    </a:cubicBezTo>
                    <a:cubicBezTo>
                      <a:pt x="72" y="426"/>
                      <a:pt x="96" y="331"/>
                      <a:pt x="96" y="248"/>
                    </a:cubicBezTo>
                    <a:cubicBezTo>
                      <a:pt x="96" y="176"/>
                      <a:pt x="108" y="81"/>
                      <a:pt x="60" y="10"/>
                    </a:cubicBezTo>
                    <a:cubicBezTo>
                      <a:pt x="60" y="4"/>
                      <a:pt x="54" y="1"/>
                      <a:pt x="4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4308275" y="2877050"/>
                <a:ext cx="2400" cy="12975"/>
              </a:xfrm>
              <a:custGeom>
                <a:avLst/>
                <a:gdLst/>
                <a:ahLst/>
                <a:cxnLst/>
                <a:rect l="l" t="t" r="r" b="b"/>
                <a:pathLst>
                  <a:path w="96" h="519" extrusionOk="0">
                    <a:moveTo>
                      <a:pt x="64" y="0"/>
                    </a:moveTo>
                    <a:cubicBezTo>
                      <a:pt x="60" y="0"/>
                      <a:pt x="54" y="3"/>
                      <a:pt x="48" y="9"/>
                    </a:cubicBezTo>
                    <a:cubicBezTo>
                      <a:pt x="0" y="93"/>
                      <a:pt x="0" y="164"/>
                      <a:pt x="0" y="235"/>
                    </a:cubicBezTo>
                    <a:cubicBezTo>
                      <a:pt x="0" y="331"/>
                      <a:pt x="0" y="414"/>
                      <a:pt x="12" y="509"/>
                    </a:cubicBezTo>
                    <a:cubicBezTo>
                      <a:pt x="18" y="515"/>
                      <a:pt x="30" y="518"/>
                      <a:pt x="40" y="518"/>
                    </a:cubicBezTo>
                    <a:cubicBezTo>
                      <a:pt x="51" y="518"/>
                      <a:pt x="60" y="515"/>
                      <a:pt x="60" y="509"/>
                    </a:cubicBezTo>
                    <a:cubicBezTo>
                      <a:pt x="72" y="438"/>
                      <a:pt x="72" y="343"/>
                      <a:pt x="83" y="259"/>
                    </a:cubicBezTo>
                    <a:cubicBezTo>
                      <a:pt x="83" y="176"/>
                      <a:pt x="95" y="93"/>
                      <a:pt x="72" y="9"/>
                    </a:cubicBezTo>
                    <a:cubicBezTo>
                      <a:pt x="72" y="3"/>
                      <a:pt x="69" y="0"/>
                      <a:pt x="6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4314825" y="2873775"/>
                <a:ext cx="3875" cy="16125"/>
              </a:xfrm>
              <a:custGeom>
                <a:avLst/>
                <a:gdLst/>
                <a:ahLst/>
                <a:cxnLst/>
                <a:rect l="l" t="t" r="r" b="b"/>
                <a:pathLst>
                  <a:path w="155" h="645" extrusionOk="0">
                    <a:moveTo>
                      <a:pt x="55" y="0"/>
                    </a:moveTo>
                    <a:cubicBezTo>
                      <a:pt x="51" y="0"/>
                      <a:pt x="48" y="3"/>
                      <a:pt x="48" y="9"/>
                    </a:cubicBezTo>
                    <a:cubicBezTo>
                      <a:pt x="0" y="105"/>
                      <a:pt x="36" y="224"/>
                      <a:pt x="48" y="307"/>
                    </a:cubicBezTo>
                    <a:cubicBezTo>
                      <a:pt x="48" y="414"/>
                      <a:pt x="60" y="521"/>
                      <a:pt x="71" y="605"/>
                    </a:cubicBezTo>
                    <a:cubicBezTo>
                      <a:pt x="78" y="633"/>
                      <a:pt x="94" y="644"/>
                      <a:pt x="105" y="644"/>
                    </a:cubicBezTo>
                    <a:cubicBezTo>
                      <a:pt x="113" y="644"/>
                      <a:pt x="119" y="638"/>
                      <a:pt x="119" y="628"/>
                    </a:cubicBezTo>
                    <a:cubicBezTo>
                      <a:pt x="155" y="521"/>
                      <a:pt x="155" y="402"/>
                      <a:pt x="131" y="295"/>
                    </a:cubicBezTo>
                    <a:cubicBezTo>
                      <a:pt x="131" y="200"/>
                      <a:pt x="131" y="93"/>
                      <a:pt x="71" y="9"/>
                    </a:cubicBezTo>
                    <a:cubicBezTo>
                      <a:pt x="65" y="3"/>
                      <a:pt x="60" y="0"/>
                      <a:pt x="5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4323150" y="2869300"/>
                <a:ext cx="3600" cy="17850"/>
              </a:xfrm>
              <a:custGeom>
                <a:avLst/>
                <a:gdLst/>
                <a:ahLst/>
                <a:cxnLst/>
                <a:rect l="l" t="t" r="r" b="b"/>
                <a:pathLst>
                  <a:path w="144" h="714" extrusionOk="0">
                    <a:moveTo>
                      <a:pt x="54" y="1"/>
                    </a:moveTo>
                    <a:cubicBezTo>
                      <a:pt x="45" y="1"/>
                      <a:pt x="36" y="4"/>
                      <a:pt x="36" y="10"/>
                    </a:cubicBezTo>
                    <a:cubicBezTo>
                      <a:pt x="0" y="224"/>
                      <a:pt x="36" y="474"/>
                      <a:pt x="84" y="700"/>
                    </a:cubicBezTo>
                    <a:cubicBezTo>
                      <a:pt x="79" y="709"/>
                      <a:pt x="83" y="713"/>
                      <a:pt x="91" y="713"/>
                    </a:cubicBezTo>
                    <a:cubicBezTo>
                      <a:pt x="103" y="713"/>
                      <a:pt x="124" y="703"/>
                      <a:pt x="131" y="688"/>
                    </a:cubicBezTo>
                    <a:cubicBezTo>
                      <a:pt x="143" y="474"/>
                      <a:pt x="143" y="224"/>
                      <a:pt x="72" y="10"/>
                    </a:cubicBezTo>
                    <a:cubicBezTo>
                      <a:pt x="72" y="4"/>
                      <a:pt x="63" y="1"/>
                      <a:pt x="5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4329700" y="2864050"/>
                <a:ext cx="5375" cy="20325"/>
              </a:xfrm>
              <a:custGeom>
                <a:avLst/>
                <a:gdLst/>
                <a:ahLst/>
                <a:cxnLst/>
                <a:rect l="l" t="t" r="r" b="b"/>
                <a:pathLst>
                  <a:path w="215" h="813" extrusionOk="0">
                    <a:moveTo>
                      <a:pt x="40" y="1"/>
                    </a:moveTo>
                    <a:cubicBezTo>
                      <a:pt x="31" y="1"/>
                      <a:pt x="24" y="10"/>
                      <a:pt x="24" y="29"/>
                    </a:cubicBezTo>
                    <a:cubicBezTo>
                      <a:pt x="0" y="148"/>
                      <a:pt x="48" y="279"/>
                      <a:pt x="84" y="398"/>
                    </a:cubicBezTo>
                    <a:cubicBezTo>
                      <a:pt x="107" y="529"/>
                      <a:pt x="119" y="672"/>
                      <a:pt x="155" y="803"/>
                    </a:cubicBezTo>
                    <a:cubicBezTo>
                      <a:pt x="167" y="809"/>
                      <a:pt x="179" y="812"/>
                      <a:pt x="188" y="812"/>
                    </a:cubicBezTo>
                    <a:cubicBezTo>
                      <a:pt x="197" y="812"/>
                      <a:pt x="203" y="809"/>
                      <a:pt x="203" y="803"/>
                    </a:cubicBezTo>
                    <a:cubicBezTo>
                      <a:pt x="215" y="672"/>
                      <a:pt x="203" y="541"/>
                      <a:pt x="167" y="398"/>
                    </a:cubicBezTo>
                    <a:cubicBezTo>
                      <a:pt x="155" y="267"/>
                      <a:pt x="131" y="136"/>
                      <a:pt x="60" y="17"/>
                    </a:cubicBezTo>
                    <a:cubicBezTo>
                      <a:pt x="54" y="7"/>
                      <a:pt x="47" y="1"/>
                      <a:pt x="4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4339525" y="2862250"/>
                <a:ext cx="4475" cy="20325"/>
              </a:xfrm>
              <a:custGeom>
                <a:avLst/>
                <a:gdLst/>
                <a:ahLst/>
                <a:cxnLst/>
                <a:rect l="l" t="t" r="r" b="b"/>
                <a:pathLst>
                  <a:path w="179" h="813" extrusionOk="0">
                    <a:moveTo>
                      <a:pt x="30" y="0"/>
                    </a:moveTo>
                    <a:cubicBezTo>
                      <a:pt x="27" y="0"/>
                      <a:pt x="24" y="6"/>
                      <a:pt x="24" y="18"/>
                    </a:cubicBezTo>
                    <a:cubicBezTo>
                      <a:pt x="0" y="268"/>
                      <a:pt x="60" y="577"/>
                      <a:pt x="143" y="804"/>
                    </a:cubicBezTo>
                    <a:cubicBezTo>
                      <a:pt x="143" y="810"/>
                      <a:pt x="152" y="813"/>
                      <a:pt x="161" y="813"/>
                    </a:cubicBezTo>
                    <a:cubicBezTo>
                      <a:pt x="170" y="813"/>
                      <a:pt x="179" y="810"/>
                      <a:pt x="179" y="804"/>
                    </a:cubicBezTo>
                    <a:cubicBezTo>
                      <a:pt x="179" y="554"/>
                      <a:pt x="131" y="256"/>
                      <a:pt x="36" y="18"/>
                    </a:cubicBezTo>
                    <a:cubicBezTo>
                      <a:pt x="36" y="6"/>
                      <a:pt x="33" y="0"/>
                      <a:pt x="3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4347050" y="2856475"/>
                <a:ext cx="5875" cy="24875"/>
              </a:xfrm>
              <a:custGeom>
                <a:avLst/>
                <a:gdLst/>
                <a:ahLst/>
                <a:cxnLst/>
                <a:rect l="l" t="t" r="r" b="b"/>
                <a:pathLst>
                  <a:path w="235" h="995" extrusionOk="0">
                    <a:moveTo>
                      <a:pt x="20" y="1"/>
                    </a:moveTo>
                    <a:cubicBezTo>
                      <a:pt x="9" y="1"/>
                      <a:pt x="1" y="14"/>
                      <a:pt x="9" y="23"/>
                    </a:cubicBezTo>
                    <a:cubicBezTo>
                      <a:pt x="33" y="201"/>
                      <a:pt x="80" y="368"/>
                      <a:pt x="92" y="547"/>
                    </a:cubicBezTo>
                    <a:cubicBezTo>
                      <a:pt x="116" y="689"/>
                      <a:pt x="128" y="844"/>
                      <a:pt x="175" y="987"/>
                    </a:cubicBezTo>
                    <a:cubicBezTo>
                      <a:pt x="175" y="992"/>
                      <a:pt x="184" y="995"/>
                      <a:pt x="193" y="995"/>
                    </a:cubicBezTo>
                    <a:cubicBezTo>
                      <a:pt x="207" y="995"/>
                      <a:pt x="223" y="989"/>
                      <a:pt x="223" y="975"/>
                    </a:cubicBezTo>
                    <a:cubicBezTo>
                      <a:pt x="235" y="785"/>
                      <a:pt x="199" y="570"/>
                      <a:pt x="175" y="380"/>
                    </a:cubicBezTo>
                    <a:cubicBezTo>
                      <a:pt x="164" y="249"/>
                      <a:pt x="128" y="106"/>
                      <a:pt x="33" y="11"/>
                    </a:cubicBezTo>
                    <a:cubicBezTo>
                      <a:pt x="29" y="3"/>
                      <a:pt x="24" y="1"/>
                      <a:pt x="2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4355000" y="2849650"/>
                <a:ext cx="7450" cy="30500"/>
              </a:xfrm>
              <a:custGeom>
                <a:avLst/>
                <a:gdLst/>
                <a:ahLst/>
                <a:cxnLst/>
                <a:rect l="l" t="t" r="r" b="b"/>
                <a:pathLst>
                  <a:path w="298" h="1220" extrusionOk="0">
                    <a:moveTo>
                      <a:pt x="78" y="1"/>
                    </a:moveTo>
                    <a:cubicBezTo>
                      <a:pt x="69" y="1"/>
                      <a:pt x="60" y="4"/>
                      <a:pt x="60" y="10"/>
                    </a:cubicBezTo>
                    <a:cubicBezTo>
                      <a:pt x="0" y="188"/>
                      <a:pt x="84" y="355"/>
                      <a:pt x="119" y="534"/>
                    </a:cubicBezTo>
                    <a:cubicBezTo>
                      <a:pt x="167" y="760"/>
                      <a:pt x="203" y="974"/>
                      <a:pt x="262" y="1201"/>
                    </a:cubicBezTo>
                    <a:cubicBezTo>
                      <a:pt x="262" y="1215"/>
                      <a:pt x="264" y="1219"/>
                      <a:pt x="267" y="1219"/>
                    </a:cubicBezTo>
                    <a:cubicBezTo>
                      <a:pt x="272" y="1219"/>
                      <a:pt x="279" y="1208"/>
                      <a:pt x="286" y="1201"/>
                    </a:cubicBezTo>
                    <a:cubicBezTo>
                      <a:pt x="298" y="1022"/>
                      <a:pt x="274" y="855"/>
                      <a:pt x="238" y="677"/>
                    </a:cubicBezTo>
                    <a:cubicBezTo>
                      <a:pt x="203" y="462"/>
                      <a:pt x="108" y="236"/>
                      <a:pt x="96" y="10"/>
                    </a:cubicBezTo>
                    <a:cubicBezTo>
                      <a:pt x="96" y="4"/>
                      <a:pt x="87" y="1"/>
                      <a:pt x="7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4366000" y="2847650"/>
                <a:ext cx="6275" cy="30425"/>
              </a:xfrm>
              <a:custGeom>
                <a:avLst/>
                <a:gdLst/>
                <a:ahLst/>
                <a:cxnLst/>
                <a:rect l="l" t="t" r="r" b="b"/>
                <a:pathLst>
                  <a:path w="251" h="1217" extrusionOk="0">
                    <a:moveTo>
                      <a:pt x="13" y="1"/>
                    </a:moveTo>
                    <a:cubicBezTo>
                      <a:pt x="7" y="1"/>
                      <a:pt x="1" y="7"/>
                      <a:pt x="1" y="18"/>
                    </a:cubicBezTo>
                    <a:cubicBezTo>
                      <a:pt x="1" y="209"/>
                      <a:pt x="37" y="388"/>
                      <a:pt x="72" y="566"/>
                    </a:cubicBezTo>
                    <a:cubicBezTo>
                      <a:pt x="96" y="780"/>
                      <a:pt x="132" y="995"/>
                      <a:pt x="191" y="1197"/>
                    </a:cubicBezTo>
                    <a:cubicBezTo>
                      <a:pt x="191" y="1211"/>
                      <a:pt x="200" y="1217"/>
                      <a:pt x="206" y="1217"/>
                    </a:cubicBezTo>
                    <a:cubicBezTo>
                      <a:pt x="211" y="1217"/>
                      <a:pt x="215" y="1214"/>
                      <a:pt x="215" y="1209"/>
                    </a:cubicBezTo>
                    <a:cubicBezTo>
                      <a:pt x="251" y="852"/>
                      <a:pt x="156" y="340"/>
                      <a:pt x="25" y="18"/>
                    </a:cubicBezTo>
                    <a:cubicBezTo>
                      <a:pt x="25" y="7"/>
                      <a:pt x="19" y="1"/>
                      <a:pt x="1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4377925" y="2842025"/>
                <a:ext cx="6575" cy="29825"/>
              </a:xfrm>
              <a:custGeom>
                <a:avLst/>
                <a:gdLst/>
                <a:ahLst/>
                <a:cxnLst/>
                <a:rect l="l" t="t" r="r" b="b"/>
                <a:pathLst>
                  <a:path w="263" h="1193" extrusionOk="0">
                    <a:moveTo>
                      <a:pt x="26" y="0"/>
                    </a:moveTo>
                    <a:cubicBezTo>
                      <a:pt x="18" y="0"/>
                      <a:pt x="12" y="9"/>
                      <a:pt x="12" y="17"/>
                    </a:cubicBezTo>
                    <a:cubicBezTo>
                      <a:pt x="0" y="208"/>
                      <a:pt x="36" y="410"/>
                      <a:pt x="83" y="589"/>
                    </a:cubicBezTo>
                    <a:cubicBezTo>
                      <a:pt x="119" y="779"/>
                      <a:pt x="143" y="982"/>
                      <a:pt x="179" y="1184"/>
                    </a:cubicBezTo>
                    <a:cubicBezTo>
                      <a:pt x="167" y="1190"/>
                      <a:pt x="170" y="1193"/>
                      <a:pt x="177" y="1193"/>
                    </a:cubicBezTo>
                    <a:cubicBezTo>
                      <a:pt x="185" y="1193"/>
                      <a:pt x="197" y="1190"/>
                      <a:pt x="203" y="1184"/>
                    </a:cubicBezTo>
                    <a:cubicBezTo>
                      <a:pt x="262" y="827"/>
                      <a:pt x="179" y="351"/>
                      <a:pt x="36" y="5"/>
                    </a:cubicBezTo>
                    <a:cubicBezTo>
                      <a:pt x="32" y="2"/>
                      <a:pt x="29" y="0"/>
                      <a:pt x="2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4386850" y="2839350"/>
                <a:ext cx="6575" cy="32400"/>
              </a:xfrm>
              <a:custGeom>
                <a:avLst/>
                <a:gdLst/>
                <a:ahLst/>
                <a:cxnLst/>
                <a:rect l="l" t="t" r="r" b="b"/>
                <a:pathLst>
                  <a:path w="263" h="1296" extrusionOk="0">
                    <a:moveTo>
                      <a:pt x="26" y="0"/>
                    </a:moveTo>
                    <a:cubicBezTo>
                      <a:pt x="18" y="0"/>
                      <a:pt x="12" y="9"/>
                      <a:pt x="12" y="17"/>
                    </a:cubicBezTo>
                    <a:cubicBezTo>
                      <a:pt x="0" y="231"/>
                      <a:pt x="36" y="434"/>
                      <a:pt x="72" y="648"/>
                    </a:cubicBezTo>
                    <a:cubicBezTo>
                      <a:pt x="96" y="874"/>
                      <a:pt x="131" y="1089"/>
                      <a:pt x="215" y="1291"/>
                    </a:cubicBezTo>
                    <a:cubicBezTo>
                      <a:pt x="218" y="1294"/>
                      <a:pt x="223" y="1296"/>
                      <a:pt x="228" y="1296"/>
                    </a:cubicBezTo>
                    <a:cubicBezTo>
                      <a:pt x="243" y="1296"/>
                      <a:pt x="262" y="1285"/>
                      <a:pt x="262" y="1267"/>
                    </a:cubicBezTo>
                    <a:cubicBezTo>
                      <a:pt x="262" y="1053"/>
                      <a:pt x="215" y="827"/>
                      <a:pt x="179" y="600"/>
                    </a:cubicBezTo>
                    <a:cubicBezTo>
                      <a:pt x="143" y="410"/>
                      <a:pt x="131" y="184"/>
                      <a:pt x="36" y="5"/>
                    </a:cubicBezTo>
                    <a:cubicBezTo>
                      <a:pt x="33" y="2"/>
                      <a:pt x="29" y="0"/>
                      <a:pt x="2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4396375" y="2832875"/>
                <a:ext cx="7450" cy="34475"/>
              </a:xfrm>
              <a:custGeom>
                <a:avLst/>
                <a:gdLst/>
                <a:ahLst/>
                <a:cxnLst/>
                <a:rect l="l" t="t" r="r" b="b"/>
                <a:pathLst>
                  <a:path w="298" h="1379" extrusionOk="0">
                    <a:moveTo>
                      <a:pt x="40" y="1"/>
                    </a:moveTo>
                    <a:cubicBezTo>
                      <a:pt x="26" y="1"/>
                      <a:pt x="12" y="12"/>
                      <a:pt x="12" y="38"/>
                    </a:cubicBezTo>
                    <a:cubicBezTo>
                      <a:pt x="0" y="252"/>
                      <a:pt x="60" y="455"/>
                      <a:pt x="107" y="669"/>
                    </a:cubicBezTo>
                    <a:cubicBezTo>
                      <a:pt x="143" y="907"/>
                      <a:pt x="191" y="1133"/>
                      <a:pt x="250" y="1371"/>
                    </a:cubicBezTo>
                    <a:cubicBezTo>
                      <a:pt x="250" y="1376"/>
                      <a:pt x="257" y="1379"/>
                      <a:pt x="265" y="1379"/>
                    </a:cubicBezTo>
                    <a:cubicBezTo>
                      <a:pt x="279" y="1379"/>
                      <a:pt x="298" y="1370"/>
                      <a:pt x="298" y="1348"/>
                    </a:cubicBezTo>
                    <a:cubicBezTo>
                      <a:pt x="298" y="1145"/>
                      <a:pt x="250" y="931"/>
                      <a:pt x="227" y="729"/>
                    </a:cubicBezTo>
                    <a:cubicBezTo>
                      <a:pt x="179" y="502"/>
                      <a:pt x="167" y="252"/>
                      <a:pt x="72" y="26"/>
                    </a:cubicBezTo>
                    <a:cubicBezTo>
                      <a:pt x="66" y="9"/>
                      <a:pt x="53" y="1"/>
                      <a:pt x="4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4404700" y="2825050"/>
                <a:ext cx="9850" cy="39050"/>
              </a:xfrm>
              <a:custGeom>
                <a:avLst/>
                <a:gdLst/>
                <a:ahLst/>
                <a:cxnLst/>
                <a:rect l="l" t="t" r="r" b="b"/>
                <a:pathLst>
                  <a:path w="394" h="1562" extrusionOk="0">
                    <a:moveTo>
                      <a:pt x="78" y="0"/>
                    </a:moveTo>
                    <a:cubicBezTo>
                      <a:pt x="71" y="0"/>
                      <a:pt x="60" y="6"/>
                      <a:pt x="60" y="6"/>
                    </a:cubicBezTo>
                    <a:cubicBezTo>
                      <a:pt x="1" y="506"/>
                      <a:pt x="251" y="1053"/>
                      <a:pt x="358" y="1530"/>
                    </a:cubicBezTo>
                    <a:cubicBezTo>
                      <a:pt x="358" y="1552"/>
                      <a:pt x="366" y="1561"/>
                      <a:pt x="374" y="1561"/>
                    </a:cubicBezTo>
                    <a:cubicBezTo>
                      <a:pt x="383" y="1561"/>
                      <a:pt x="394" y="1549"/>
                      <a:pt x="394" y="1530"/>
                    </a:cubicBezTo>
                    <a:cubicBezTo>
                      <a:pt x="382" y="1280"/>
                      <a:pt x="334" y="1030"/>
                      <a:pt x="275" y="768"/>
                    </a:cubicBezTo>
                    <a:cubicBezTo>
                      <a:pt x="215" y="518"/>
                      <a:pt x="191" y="256"/>
                      <a:pt x="84" y="6"/>
                    </a:cubicBezTo>
                    <a:cubicBezTo>
                      <a:pt x="84" y="2"/>
                      <a:pt x="81" y="0"/>
                      <a:pt x="7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4414050" y="2816650"/>
                <a:ext cx="11825" cy="44575"/>
              </a:xfrm>
              <a:custGeom>
                <a:avLst/>
                <a:gdLst/>
                <a:ahLst/>
                <a:cxnLst/>
                <a:rect l="l" t="t" r="r" b="b"/>
                <a:pathLst>
                  <a:path w="473" h="1783" extrusionOk="0">
                    <a:moveTo>
                      <a:pt x="14" y="0"/>
                    </a:moveTo>
                    <a:cubicBezTo>
                      <a:pt x="6" y="0"/>
                      <a:pt x="1" y="6"/>
                      <a:pt x="8" y="20"/>
                    </a:cubicBezTo>
                    <a:cubicBezTo>
                      <a:pt x="32" y="592"/>
                      <a:pt x="270" y="1223"/>
                      <a:pt x="436" y="1782"/>
                    </a:cubicBezTo>
                    <a:cubicBezTo>
                      <a:pt x="436" y="1782"/>
                      <a:pt x="472" y="1782"/>
                      <a:pt x="472" y="1759"/>
                    </a:cubicBezTo>
                    <a:cubicBezTo>
                      <a:pt x="424" y="1199"/>
                      <a:pt x="293" y="532"/>
                      <a:pt x="32" y="8"/>
                    </a:cubicBezTo>
                    <a:cubicBezTo>
                      <a:pt x="27" y="3"/>
                      <a:pt x="20" y="0"/>
                      <a:pt x="1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4277300" y="3169275"/>
                <a:ext cx="165525" cy="83650"/>
              </a:xfrm>
              <a:custGeom>
                <a:avLst/>
                <a:gdLst/>
                <a:ahLst/>
                <a:cxnLst/>
                <a:rect l="l" t="t" r="r" b="b"/>
                <a:pathLst>
                  <a:path w="6621" h="3346" extrusionOk="0">
                    <a:moveTo>
                      <a:pt x="6621" y="0"/>
                    </a:moveTo>
                    <a:lnTo>
                      <a:pt x="1" y="12"/>
                    </a:lnTo>
                    <a:lnTo>
                      <a:pt x="5763" y="3346"/>
                    </a:lnTo>
                    <a:lnTo>
                      <a:pt x="5763" y="3346"/>
                    </a:lnTo>
                    <a:cubicBezTo>
                      <a:pt x="5755" y="3335"/>
                      <a:pt x="6490" y="1140"/>
                      <a:pt x="6621" y="0"/>
                    </a:cubicBezTo>
                    <a:close/>
                    <a:moveTo>
                      <a:pt x="5763" y="3346"/>
                    </a:moveTo>
                    <a:cubicBezTo>
                      <a:pt x="5763" y="3346"/>
                      <a:pt x="5763" y="3346"/>
                      <a:pt x="5763" y="3346"/>
                    </a:cubicBezTo>
                    <a:lnTo>
                      <a:pt x="5763" y="3346"/>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4261225" y="3164800"/>
                <a:ext cx="186675" cy="94375"/>
              </a:xfrm>
              <a:custGeom>
                <a:avLst/>
                <a:gdLst/>
                <a:ahLst/>
                <a:cxnLst/>
                <a:rect l="l" t="t" r="r" b="b"/>
                <a:pathLst>
                  <a:path w="7467" h="3775" extrusionOk="0">
                    <a:moveTo>
                      <a:pt x="7073" y="334"/>
                    </a:moveTo>
                    <a:cubicBezTo>
                      <a:pt x="6930" y="1275"/>
                      <a:pt x="6478" y="2715"/>
                      <a:pt x="6299" y="3251"/>
                    </a:cubicBezTo>
                    <a:lnTo>
                      <a:pt x="1275" y="358"/>
                    </a:lnTo>
                    <a:lnTo>
                      <a:pt x="7073" y="334"/>
                    </a:lnTo>
                    <a:close/>
                    <a:moveTo>
                      <a:pt x="7466" y="1"/>
                    </a:moveTo>
                    <a:lnTo>
                      <a:pt x="1" y="13"/>
                    </a:lnTo>
                    <a:lnTo>
                      <a:pt x="6490" y="3775"/>
                    </a:lnTo>
                    <a:lnTo>
                      <a:pt x="6573" y="3573"/>
                    </a:lnTo>
                    <a:cubicBezTo>
                      <a:pt x="6597" y="3477"/>
                      <a:pt x="7311" y="1334"/>
                      <a:pt x="7442" y="191"/>
                    </a:cubicBezTo>
                    <a:lnTo>
                      <a:pt x="7466"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4299625" y="3168250"/>
                <a:ext cx="7175" cy="11875"/>
              </a:xfrm>
              <a:custGeom>
                <a:avLst/>
                <a:gdLst/>
                <a:ahLst/>
                <a:cxnLst/>
                <a:rect l="l" t="t" r="r" b="b"/>
                <a:pathLst>
                  <a:path w="287" h="475" extrusionOk="0">
                    <a:moveTo>
                      <a:pt x="269" y="1"/>
                    </a:moveTo>
                    <a:cubicBezTo>
                      <a:pt x="264" y="1"/>
                      <a:pt x="258" y="2"/>
                      <a:pt x="251" y="6"/>
                    </a:cubicBezTo>
                    <a:cubicBezTo>
                      <a:pt x="191" y="53"/>
                      <a:pt x="167" y="137"/>
                      <a:pt x="120" y="196"/>
                    </a:cubicBezTo>
                    <a:cubicBezTo>
                      <a:pt x="72" y="267"/>
                      <a:pt x="48" y="363"/>
                      <a:pt x="1" y="458"/>
                    </a:cubicBezTo>
                    <a:cubicBezTo>
                      <a:pt x="1" y="466"/>
                      <a:pt x="19" y="475"/>
                      <a:pt x="33" y="475"/>
                    </a:cubicBezTo>
                    <a:cubicBezTo>
                      <a:pt x="39" y="475"/>
                      <a:pt x="45" y="473"/>
                      <a:pt x="48" y="470"/>
                    </a:cubicBezTo>
                    <a:cubicBezTo>
                      <a:pt x="108" y="398"/>
                      <a:pt x="156" y="315"/>
                      <a:pt x="191" y="244"/>
                    </a:cubicBezTo>
                    <a:cubicBezTo>
                      <a:pt x="239" y="172"/>
                      <a:pt x="287" y="101"/>
                      <a:pt x="287" y="17"/>
                    </a:cubicBezTo>
                    <a:cubicBezTo>
                      <a:pt x="287" y="9"/>
                      <a:pt x="281" y="1"/>
                      <a:pt x="26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4309750" y="3168075"/>
                <a:ext cx="6575" cy="11300"/>
              </a:xfrm>
              <a:custGeom>
                <a:avLst/>
                <a:gdLst/>
                <a:ahLst/>
                <a:cxnLst/>
                <a:rect l="l" t="t" r="r" b="b"/>
                <a:pathLst>
                  <a:path w="263" h="452" extrusionOk="0">
                    <a:moveTo>
                      <a:pt x="251" y="1"/>
                    </a:moveTo>
                    <a:cubicBezTo>
                      <a:pt x="191" y="36"/>
                      <a:pt x="143" y="120"/>
                      <a:pt x="108" y="179"/>
                    </a:cubicBezTo>
                    <a:cubicBezTo>
                      <a:pt x="60" y="251"/>
                      <a:pt x="13" y="346"/>
                      <a:pt x="1" y="417"/>
                    </a:cubicBezTo>
                    <a:cubicBezTo>
                      <a:pt x="1" y="434"/>
                      <a:pt x="13" y="451"/>
                      <a:pt x="24" y="451"/>
                    </a:cubicBezTo>
                    <a:cubicBezTo>
                      <a:pt x="28" y="451"/>
                      <a:pt x="33" y="448"/>
                      <a:pt x="36" y="441"/>
                    </a:cubicBezTo>
                    <a:cubicBezTo>
                      <a:pt x="108" y="370"/>
                      <a:pt x="143" y="298"/>
                      <a:pt x="179" y="227"/>
                    </a:cubicBezTo>
                    <a:cubicBezTo>
                      <a:pt x="227" y="167"/>
                      <a:pt x="263" y="84"/>
                      <a:pt x="263" y="13"/>
                    </a:cubicBezTo>
                    <a:cubicBezTo>
                      <a:pt x="263" y="1"/>
                      <a:pt x="251" y="1"/>
                      <a:pt x="25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17050" y="3168375"/>
                <a:ext cx="7900" cy="14725"/>
              </a:xfrm>
              <a:custGeom>
                <a:avLst/>
                <a:gdLst/>
                <a:ahLst/>
                <a:cxnLst/>
                <a:rect l="l" t="t" r="r" b="b"/>
                <a:pathLst>
                  <a:path w="316" h="589" extrusionOk="0">
                    <a:moveTo>
                      <a:pt x="268" y="1"/>
                    </a:moveTo>
                    <a:cubicBezTo>
                      <a:pt x="197" y="60"/>
                      <a:pt x="161" y="167"/>
                      <a:pt x="137" y="251"/>
                    </a:cubicBezTo>
                    <a:cubicBezTo>
                      <a:pt x="90" y="358"/>
                      <a:pt x="42" y="453"/>
                      <a:pt x="18" y="548"/>
                    </a:cubicBezTo>
                    <a:cubicBezTo>
                      <a:pt x="0" y="575"/>
                      <a:pt x="9" y="588"/>
                      <a:pt x="25" y="588"/>
                    </a:cubicBezTo>
                    <a:cubicBezTo>
                      <a:pt x="30" y="588"/>
                      <a:pt x="36" y="587"/>
                      <a:pt x="42" y="584"/>
                    </a:cubicBezTo>
                    <a:cubicBezTo>
                      <a:pt x="125" y="489"/>
                      <a:pt x="185" y="393"/>
                      <a:pt x="232" y="286"/>
                    </a:cubicBezTo>
                    <a:cubicBezTo>
                      <a:pt x="256" y="215"/>
                      <a:pt x="316" y="108"/>
                      <a:pt x="304" y="12"/>
                    </a:cubicBezTo>
                    <a:cubicBezTo>
                      <a:pt x="304" y="1"/>
                      <a:pt x="292" y="1"/>
                      <a:pt x="26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4325400" y="3168075"/>
                <a:ext cx="7900" cy="16225"/>
              </a:xfrm>
              <a:custGeom>
                <a:avLst/>
                <a:gdLst/>
                <a:ahLst/>
                <a:cxnLst/>
                <a:rect l="l" t="t" r="r" b="b"/>
                <a:pathLst>
                  <a:path w="316" h="649" extrusionOk="0">
                    <a:moveTo>
                      <a:pt x="279" y="1"/>
                    </a:moveTo>
                    <a:cubicBezTo>
                      <a:pt x="149" y="179"/>
                      <a:pt x="77" y="417"/>
                      <a:pt x="18" y="620"/>
                    </a:cubicBezTo>
                    <a:cubicBezTo>
                      <a:pt x="0" y="637"/>
                      <a:pt x="21" y="648"/>
                      <a:pt x="38" y="648"/>
                    </a:cubicBezTo>
                    <a:cubicBezTo>
                      <a:pt x="44" y="648"/>
                      <a:pt x="50" y="647"/>
                      <a:pt x="53" y="644"/>
                    </a:cubicBezTo>
                    <a:cubicBezTo>
                      <a:pt x="160" y="441"/>
                      <a:pt x="279" y="227"/>
                      <a:pt x="315" y="13"/>
                    </a:cubicBezTo>
                    <a:cubicBezTo>
                      <a:pt x="315" y="1"/>
                      <a:pt x="291" y="1"/>
                      <a:pt x="27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334750" y="3166400"/>
                <a:ext cx="6875" cy="19450"/>
              </a:xfrm>
              <a:custGeom>
                <a:avLst/>
                <a:gdLst/>
                <a:ahLst/>
                <a:cxnLst/>
                <a:rect l="l" t="t" r="r" b="b"/>
                <a:pathLst>
                  <a:path w="275" h="778" extrusionOk="0">
                    <a:moveTo>
                      <a:pt x="255" y="0"/>
                    </a:moveTo>
                    <a:cubicBezTo>
                      <a:pt x="247" y="0"/>
                      <a:pt x="237" y="3"/>
                      <a:pt x="227" y="8"/>
                    </a:cubicBezTo>
                    <a:cubicBezTo>
                      <a:pt x="167" y="115"/>
                      <a:pt x="144" y="246"/>
                      <a:pt x="120" y="341"/>
                    </a:cubicBezTo>
                    <a:cubicBezTo>
                      <a:pt x="72" y="484"/>
                      <a:pt x="25" y="615"/>
                      <a:pt x="1" y="746"/>
                    </a:cubicBezTo>
                    <a:cubicBezTo>
                      <a:pt x="1" y="769"/>
                      <a:pt x="10" y="777"/>
                      <a:pt x="17" y="777"/>
                    </a:cubicBezTo>
                    <a:cubicBezTo>
                      <a:pt x="21" y="777"/>
                      <a:pt x="25" y="774"/>
                      <a:pt x="25" y="770"/>
                    </a:cubicBezTo>
                    <a:cubicBezTo>
                      <a:pt x="96" y="663"/>
                      <a:pt x="144" y="532"/>
                      <a:pt x="191" y="413"/>
                    </a:cubicBezTo>
                    <a:cubicBezTo>
                      <a:pt x="227" y="294"/>
                      <a:pt x="275" y="151"/>
                      <a:pt x="275" y="20"/>
                    </a:cubicBezTo>
                    <a:cubicBezTo>
                      <a:pt x="275" y="6"/>
                      <a:pt x="266" y="0"/>
                      <a:pt x="25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343400" y="3168450"/>
                <a:ext cx="6850" cy="20050"/>
              </a:xfrm>
              <a:custGeom>
                <a:avLst/>
                <a:gdLst/>
                <a:ahLst/>
                <a:cxnLst/>
                <a:rect l="l" t="t" r="r" b="b"/>
                <a:pathLst>
                  <a:path w="274" h="802" extrusionOk="0">
                    <a:moveTo>
                      <a:pt x="268" y="1"/>
                    </a:moveTo>
                    <a:cubicBezTo>
                      <a:pt x="265" y="1"/>
                      <a:pt x="262" y="4"/>
                      <a:pt x="262" y="9"/>
                    </a:cubicBezTo>
                    <a:cubicBezTo>
                      <a:pt x="119" y="224"/>
                      <a:pt x="36" y="533"/>
                      <a:pt x="0" y="783"/>
                    </a:cubicBezTo>
                    <a:cubicBezTo>
                      <a:pt x="6" y="795"/>
                      <a:pt x="15" y="801"/>
                      <a:pt x="22" y="801"/>
                    </a:cubicBezTo>
                    <a:cubicBezTo>
                      <a:pt x="30" y="801"/>
                      <a:pt x="36" y="795"/>
                      <a:pt x="36" y="783"/>
                    </a:cubicBezTo>
                    <a:cubicBezTo>
                      <a:pt x="155" y="557"/>
                      <a:pt x="250" y="259"/>
                      <a:pt x="274" y="9"/>
                    </a:cubicBezTo>
                    <a:cubicBezTo>
                      <a:pt x="274" y="4"/>
                      <a:pt x="271" y="1"/>
                      <a:pt x="26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351425" y="3166675"/>
                <a:ext cx="9250" cy="24500"/>
              </a:xfrm>
              <a:custGeom>
                <a:avLst/>
                <a:gdLst/>
                <a:ahLst/>
                <a:cxnLst/>
                <a:rect l="l" t="t" r="r" b="b"/>
                <a:pathLst>
                  <a:path w="370" h="980" extrusionOk="0">
                    <a:moveTo>
                      <a:pt x="326" y="0"/>
                    </a:moveTo>
                    <a:cubicBezTo>
                      <a:pt x="316" y="0"/>
                      <a:pt x="304" y="3"/>
                      <a:pt x="298" y="9"/>
                    </a:cubicBezTo>
                    <a:lnTo>
                      <a:pt x="167" y="461"/>
                    </a:lnTo>
                    <a:cubicBezTo>
                      <a:pt x="108" y="616"/>
                      <a:pt x="48" y="771"/>
                      <a:pt x="0" y="938"/>
                    </a:cubicBezTo>
                    <a:cubicBezTo>
                      <a:pt x="0" y="961"/>
                      <a:pt x="21" y="979"/>
                      <a:pt x="38" y="979"/>
                    </a:cubicBezTo>
                    <a:cubicBezTo>
                      <a:pt x="47" y="979"/>
                      <a:pt x="56" y="974"/>
                      <a:pt x="60" y="962"/>
                    </a:cubicBezTo>
                    <a:cubicBezTo>
                      <a:pt x="143" y="795"/>
                      <a:pt x="203" y="628"/>
                      <a:pt x="262" y="461"/>
                    </a:cubicBezTo>
                    <a:cubicBezTo>
                      <a:pt x="322" y="307"/>
                      <a:pt x="370" y="164"/>
                      <a:pt x="346" y="9"/>
                    </a:cubicBezTo>
                    <a:cubicBezTo>
                      <a:pt x="346" y="3"/>
                      <a:pt x="337" y="0"/>
                      <a:pt x="32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360650" y="3164850"/>
                <a:ext cx="10150" cy="29575"/>
              </a:xfrm>
              <a:custGeom>
                <a:avLst/>
                <a:gdLst/>
                <a:ahLst/>
                <a:cxnLst/>
                <a:rect l="l" t="t" r="r" b="b"/>
                <a:pathLst>
                  <a:path w="406" h="1183" extrusionOk="0">
                    <a:moveTo>
                      <a:pt x="396" y="0"/>
                    </a:moveTo>
                    <a:cubicBezTo>
                      <a:pt x="395" y="0"/>
                      <a:pt x="393" y="3"/>
                      <a:pt x="393" y="11"/>
                    </a:cubicBezTo>
                    <a:cubicBezTo>
                      <a:pt x="251" y="130"/>
                      <a:pt x="251" y="284"/>
                      <a:pt x="215" y="451"/>
                    </a:cubicBezTo>
                    <a:cubicBezTo>
                      <a:pt x="155" y="689"/>
                      <a:pt x="60" y="915"/>
                      <a:pt x="1" y="1154"/>
                    </a:cubicBezTo>
                    <a:cubicBezTo>
                      <a:pt x="1" y="1173"/>
                      <a:pt x="11" y="1182"/>
                      <a:pt x="23" y="1182"/>
                    </a:cubicBezTo>
                    <a:cubicBezTo>
                      <a:pt x="33" y="1182"/>
                      <a:pt x="43" y="1176"/>
                      <a:pt x="48" y="1165"/>
                    </a:cubicBezTo>
                    <a:cubicBezTo>
                      <a:pt x="155" y="999"/>
                      <a:pt x="203" y="832"/>
                      <a:pt x="251" y="654"/>
                    </a:cubicBezTo>
                    <a:cubicBezTo>
                      <a:pt x="310" y="439"/>
                      <a:pt x="334" y="213"/>
                      <a:pt x="405" y="22"/>
                    </a:cubicBezTo>
                    <a:cubicBezTo>
                      <a:pt x="405" y="14"/>
                      <a:pt x="400" y="0"/>
                      <a:pt x="39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370175" y="3167525"/>
                <a:ext cx="10150" cy="29350"/>
              </a:xfrm>
              <a:custGeom>
                <a:avLst/>
                <a:gdLst/>
                <a:ahLst/>
                <a:cxnLst/>
                <a:rect l="l" t="t" r="r" b="b"/>
                <a:pathLst>
                  <a:path w="406" h="1174" extrusionOk="0">
                    <a:moveTo>
                      <a:pt x="387" y="1"/>
                    </a:moveTo>
                    <a:cubicBezTo>
                      <a:pt x="384" y="1"/>
                      <a:pt x="382" y="3"/>
                      <a:pt x="382" y="11"/>
                    </a:cubicBezTo>
                    <a:cubicBezTo>
                      <a:pt x="286" y="189"/>
                      <a:pt x="227" y="380"/>
                      <a:pt x="167" y="570"/>
                    </a:cubicBezTo>
                    <a:cubicBezTo>
                      <a:pt x="108" y="761"/>
                      <a:pt x="36" y="963"/>
                      <a:pt x="1" y="1154"/>
                    </a:cubicBezTo>
                    <a:cubicBezTo>
                      <a:pt x="1" y="1168"/>
                      <a:pt x="13" y="1173"/>
                      <a:pt x="23" y="1173"/>
                    </a:cubicBezTo>
                    <a:cubicBezTo>
                      <a:pt x="30" y="1173"/>
                      <a:pt x="36" y="1171"/>
                      <a:pt x="36" y="1166"/>
                    </a:cubicBezTo>
                    <a:cubicBezTo>
                      <a:pt x="143" y="999"/>
                      <a:pt x="203" y="797"/>
                      <a:pt x="263" y="606"/>
                    </a:cubicBezTo>
                    <a:cubicBezTo>
                      <a:pt x="322" y="404"/>
                      <a:pt x="393" y="213"/>
                      <a:pt x="405" y="23"/>
                    </a:cubicBezTo>
                    <a:cubicBezTo>
                      <a:pt x="405" y="14"/>
                      <a:pt x="394" y="1"/>
                      <a:pt x="38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4383075" y="3167825"/>
                <a:ext cx="10650" cy="28725"/>
              </a:xfrm>
              <a:custGeom>
                <a:avLst/>
                <a:gdLst/>
                <a:ahLst/>
                <a:cxnLst/>
                <a:rect l="l" t="t" r="r" b="b"/>
                <a:pathLst>
                  <a:path w="426" h="1149" extrusionOk="0">
                    <a:moveTo>
                      <a:pt x="407" y="0"/>
                    </a:moveTo>
                    <a:cubicBezTo>
                      <a:pt x="404" y="0"/>
                      <a:pt x="401" y="3"/>
                      <a:pt x="401" y="11"/>
                    </a:cubicBezTo>
                    <a:cubicBezTo>
                      <a:pt x="294" y="177"/>
                      <a:pt x="247" y="368"/>
                      <a:pt x="199" y="546"/>
                    </a:cubicBezTo>
                    <a:cubicBezTo>
                      <a:pt x="139" y="737"/>
                      <a:pt x="68" y="916"/>
                      <a:pt x="8" y="1106"/>
                    </a:cubicBezTo>
                    <a:cubicBezTo>
                      <a:pt x="1" y="1138"/>
                      <a:pt x="14" y="1148"/>
                      <a:pt x="27" y="1148"/>
                    </a:cubicBezTo>
                    <a:cubicBezTo>
                      <a:pt x="34" y="1148"/>
                      <a:pt x="40" y="1146"/>
                      <a:pt x="44" y="1142"/>
                    </a:cubicBezTo>
                    <a:cubicBezTo>
                      <a:pt x="270" y="844"/>
                      <a:pt x="401" y="380"/>
                      <a:pt x="425" y="23"/>
                    </a:cubicBezTo>
                    <a:cubicBezTo>
                      <a:pt x="425" y="14"/>
                      <a:pt x="414" y="0"/>
                      <a:pt x="40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4392600" y="3169750"/>
                <a:ext cx="10650" cy="31400"/>
              </a:xfrm>
              <a:custGeom>
                <a:avLst/>
                <a:gdLst/>
                <a:ahLst/>
                <a:cxnLst/>
                <a:rect l="l" t="t" r="r" b="b"/>
                <a:pathLst>
                  <a:path w="426" h="1256" extrusionOk="0">
                    <a:moveTo>
                      <a:pt x="397" y="0"/>
                    </a:moveTo>
                    <a:cubicBezTo>
                      <a:pt x="393" y="0"/>
                      <a:pt x="389" y="2"/>
                      <a:pt x="389" y="5"/>
                    </a:cubicBezTo>
                    <a:cubicBezTo>
                      <a:pt x="282" y="184"/>
                      <a:pt x="223" y="398"/>
                      <a:pt x="163" y="588"/>
                    </a:cubicBezTo>
                    <a:cubicBezTo>
                      <a:pt x="92" y="791"/>
                      <a:pt x="20" y="1005"/>
                      <a:pt x="8" y="1220"/>
                    </a:cubicBezTo>
                    <a:cubicBezTo>
                      <a:pt x="1" y="1243"/>
                      <a:pt x="13" y="1256"/>
                      <a:pt x="26" y="1256"/>
                    </a:cubicBezTo>
                    <a:cubicBezTo>
                      <a:pt x="33" y="1256"/>
                      <a:pt x="40" y="1252"/>
                      <a:pt x="44" y="1243"/>
                    </a:cubicBezTo>
                    <a:cubicBezTo>
                      <a:pt x="151" y="1053"/>
                      <a:pt x="211" y="827"/>
                      <a:pt x="270" y="612"/>
                    </a:cubicBezTo>
                    <a:cubicBezTo>
                      <a:pt x="330" y="422"/>
                      <a:pt x="425" y="231"/>
                      <a:pt x="425" y="17"/>
                    </a:cubicBezTo>
                    <a:cubicBezTo>
                      <a:pt x="425" y="9"/>
                      <a:pt x="407" y="0"/>
                      <a:pt x="39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4403750" y="3168375"/>
                <a:ext cx="11700" cy="33575"/>
              </a:xfrm>
              <a:custGeom>
                <a:avLst/>
                <a:gdLst/>
                <a:ahLst/>
                <a:cxnLst/>
                <a:rect l="l" t="t" r="r" b="b"/>
                <a:pathLst>
                  <a:path w="468" h="1343" extrusionOk="0">
                    <a:moveTo>
                      <a:pt x="430" y="0"/>
                    </a:moveTo>
                    <a:cubicBezTo>
                      <a:pt x="421" y="0"/>
                      <a:pt x="412" y="4"/>
                      <a:pt x="408" y="12"/>
                    </a:cubicBezTo>
                    <a:cubicBezTo>
                      <a:pt x="301" y="191"/>
                      <a:pt x="253" y="417"/>
                      <a:pt x="193" y="608"/>
                    </a:cubicBezTo>
                    <a:cubicBezTo>
                      <a:pt x="134" y="834"/>
                      <a:pt x="63" y="1072"/>
                      <a:pt x="15" y="1298"/>
                    </a:cubicBezTo>
                    <a:cubicBezTo>
                      <a:pt x="0" y="1327"/>
                      <a:pt x="12" y="1343"/>
                      <a:pt x="26" y="1343"/>
                    </a:cubicBezTo>
                    <a:cubicBezTo>
                      <a:pt x="36" y="1343"/>
                      <a:pt x="46" y="1336"/>
                      <a:pt x="51" y="1322"/>
                    </a:cubicBezTo>
                    <a:cubicBezTo>
                      <a:pt x="158" y="1132"/>
                      <a:pt x="217" y="905"/>
                      <a:pt x="289" y="691"/>
                    </a:cubicBezTo>
                    <a:cubicBezTo>
                      <a:pt x="348" y="477"/>
                      <a:pt x="432" y="251"/>
                      <a:pt x="467" y="36"/>
                    </a:cubicBezTo>
                    <a:cubicBezTo>
                      <a:pt x="467" y="13"/>
                      <a:pt x="447" y="0"/>
                      <a:pt x="43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4414650" y="3165850"/>
                <a:ext cx="11800" cy="38300"/>
              </a:xfrm>
              <a:custGeom>
                <a:avLst/>
                <a:gdLst/>
                <a:ahLst/>
                <a:cxnLst/>
                <a:rect l="l" t="t" r="r" b="b"/>
                <a:pathLst>
                  <a:path w="472" h="1532" extrusionOk="0">
                    <a:moveTo>
                      <a:pt x="464" y="0"/>
                    </a:moveTo>
                    <a:cubicBezTo>
                      <a:pt x="460" y="0"/>
                      <a:pt x="454" y="6"/>
                      <a:pt x="448" y="18"/>
                    </a:cubicBezTo>
                    <a:cubicBezTo>
                      <a:pt x="162" y="411"/>
                      <a:pt x="150" y="1042"/>
                      <a:pt x="8" y="1506"/>
                    </a:cubicBezTo>
                    <a:cubicBezTo>
                      <a:pt x="0" y="1521"/>
                      <a:pt x="16" y="1531"/>
                      <a:pt x="31" y="1531"/>
                    </a:cubicBezTo>
                    <a:cubicBezTo>
                      <a:pt x="41" y="1531"/>
                      <a:pt x="51" y="1527"/>
                      <a:pt x="55" y="1518"/>
                    </a:cubicBezTo>
                    <a:cubicBezTo>
                      <a:pt x="162" y="1280"/>
                      <a:pt x="234" y="1042"/>
                      <a:pt x="293" y="792"/>
                    </a:cubicBezTo>
                    <a:cubicBezTo>
                      <a:pt x="353" y="530"/>
                      <a:pt x="460" y="268"/>
                      <a:pt x="472" y="18"/>
                    </a:cubicBezTo>
                    <a:cubicBezTo>
                      <a:pt x="472" y="6"/>
                      <a:pt x="469" y="0"/>
                      <a:pt x="46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4426600" y="3162000"/>
                <a:ext cx="11475" cy="44625"/>
              </a:xfrm>
              <a:custGeom>
                <a:avLst/>
                <a:gdLst/>
                <a:ahLst/>
                <a:cxnLst/>
                <a:rect l="l" t="t" r="r" b="b"/>
                <a:pathLst>
                  <a:path w="459" h="1785" extrusionOk="0">
                    <a:moveTo>
                      <a:pt x="439" y="1"/>
                    </a:moveTo>
                    <a:cubicBezTo>
                      <a:pt x="436" y="1"/>
                      <a:pt x="434" y="2"/>
                      <a:pt x="434" y="6"/>
                    </a:cubicBezTo>
                    <a:cubicBezTo>
                      <a:pt x="208" y="529"/>
                      <a:pt x="113" y="1196"/>
                      <a:pt x="18" y="1756"/>
                    </a:cubicBezTo>
                    <a:cubicBezTo>
                      <a:pt x="0" y="1773"/>
                      <a:pt x="8" y="1784"/>
                      <a:pt x="19" y="1784"/>
                    </a:cubicBezTo>
                    <a:cubicBezTo>
                      <a:pt x="22" y="1784"/>
                      <a:pt x="26" y="1783"/>
                      <a:pt x="30" y="1780"/>
                    </a:cubicBezTo>
                    <a:cubicBezTo>
                      <a:pt x="256" y="1256"/>
                      <a:pt x="434" y="589"/>
                      <a:pt x="458" y="17"/>
                    </a:cubicBezTo>
                    <a:cubicBezTo>
                      <a:pt x="458" y="9"/>
                      <a:pt x="446" y="1"/>
                      <a:pt x="43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4202600" y="3341900"/>
                <a:ext cx="156875" cy="125650"/>
              </a:xfrm>
              <a:custGeom>
                <a:avLst/>
                <a:gdLst/>
                <a:ahLst/>
                <a:cxnLst/>
                <a:rect l="l" t="t" r="r" b="b"/>
                <a:pathLst>
                  <a:path w="6275" h="5026" extrusionOk="0">
                    <a:moveTo>
                      <a:pt x="0" y="1"/>
                    </a:moveTo>
                    <a:lnTo>
                      <a:pt x="4358" y="5025"/>
                    </a:lnTo>
                    <a:cubicBezTo>
                      <a:pt x="4370" y="5025"/>
                      <a:pt x="5787" y="3192"/>
                      <a:pt x="6275" y="2144"/>
                    </a:cubicBezTo>
                    <a:lnTo>
                      <a:pt x="0"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4188900" y="3332975"/>
                <a:ext cx="176550" cy="141725"/>
              </a:xfrm>
              <a:custGeom>
                <a:avLst/>
                <a:gdLst/>
                <a:ahLst/>
                <a:cxnLst/>
                <a:rect l="l" t="t" r="r" b="b"/>
                <a:pathLst>
                  <a:path w="7062" h="5669" extrusionOk="0">
                    <a:moveTo>
                      <a:pt x="1108" y="727"/>
                    </a:moveTo>
                    <a:lnTo>
                      <a:pt x="6597" y="2596"/>
                    </a:lnTo>
                    <a:cubicBezTo>
                      <a:pt x="6156" y="3454"/>
                      <a:pt x="5251" y="4668"/>
                      <a:pt x="4918" y="5120"/>
                    </a:cubicBezTo>
                    <a:lnTo>
                      <a:pt x="1108" y="727"/>
                    </a:lnTo>
                    <a:close/>
                    <a:moveTo>
                      <a:pt x="1" y="1"/>
                    </a:moveTo>
                    <a:lnTo>
                      <a:pt x="4918" y="5668"/>
                    </a:lnTo>
                    <a:lnTo>
                      <a:pt x="5037" y="5501"/>
                    </a:lnTo>
                    <a:cubicBezTo>
                      <a:pt x="5097" y="5430"/>
                      <a:pt x="6490" y="3632"/>
                      <a:pt x="6978" y="2584"/>
                    </a:cubicBezTo>
                    <a:lnTo>
                      <a:pt x="7061" y="2406"/>
                    </a:lnTo>
                    <a:lnTo>
                      <a:pt x="1"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4220875" y="3350425"/>
                <a:ext cx="10325" cy="9425"/>
              </a:xfrm>
              <a:custGeom>
                <a:avLst/>
                <a:gdLst/>
                <a:ahLst/>
                <a:cxnLst/>
                <a:rect l="l" t="t" r="r" b="b"/>
                <a:pathLst>
                  <a:path w="413" h="377" extrusionOk="0">
                    <a:moveTo>
                      <a:pt x="403" y="0"/>
                    </a:moveTo>
                    <a:cubicBezTo>
                      <a:pt x="401" y="0"/>
                      <a:pt x="400" y="2"/>
                      <a:pt x="400" y="5"/>
                    </a:cubicBezTo>
                    <a:cubicBezTo>
                      <a:pt x="329" y="29"/>
                      <a:pt x="281" y="100"/>
                      <a:pt x="222" y="148"/>
                    </a:cubicBezTo>
                    <a:cubicBezTo>
                      <a:pt x="150" y="208"/>
                      <a:pt x="91" y="279"/>
                      <a:pt x="31" y="350"/>
                    </a:cubicBezTo>
                    <a:cubicBezTo>
                      <a:pt x="1" y="350"/>
                      <a:pt x="14" y="377"/>
                      <a:pt x="33" y="377"/>
                    </a:cubicBezTo>
                    <a:cubicBezTo>
                      <a:pt x="36" y="377"/>
                      <a:pt x="40" y="376"/>
                      <a:pt x="43" y="374"/>
                    </a:cubicBezTo>
                    <a:cubicBezTo>
                      <a:pt x="115" y="327"/>
                      <a:pt x="186" y="267"/>
                      <a:pt x="269" y="208"/>
                    </a:cubicBezTo>
                    <a:cubicBezTo>
                      <a:pt x="329" y="148"/>
                      <a:pt x="400" y="100"/>
                      <a:pt x="412" y="29"/>
                    </a:cubicBezTo>
                    <a:cubicBezTo>
                      <a:pt x="412" y="12"/>
                      <a:pt x="406" y="0"/>
                      <a:pt x="40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4230675" y="3353550"/>
                <a:ext cx="9750" cy="8875"/>
              </a:xfrm>
              <a:custGeom>
                <a:avLst/>
                <a:gdLst/>
                <a:ahLst/>
                <a:cxnLst/>
                <a:rect l="l" t="t" r="r" b="b"/>
                <a:pathLst>
                  <a:path w="390" h="355" extrusionOk="0">
                    <a:moveTo>
                      <a:pt x="386" y="1"/>
                    </a:moveTo>
                    <a:cubicBezTo>
                      <a:pt x="384" y="1"/>
                      <a:pt x="381" y="4"/>
                      <a:pt x="378" y="11"/>
                    </a:cubicBezTo>
                    <a:cubicBezTo>
                      <a:pt x="306" y="23"/>
                      <a:pt x="247" y="83"/>
                      <a:pt x="187" y="142"/>
                    </a:cubicBezTo>
                    <a:cubicBezTo>
                      <a:pt x="128" y="202"/>
                      <a:pt x="44" y="261"/>
                      <a:pt x="8" y="333"/>
                    </a:cubicBezTo>
                    <a:cubicBezTo>
                      <a:pt x="0" y="341"/>
                      <a:pt x="9" y="355"/>
                      <a:pt x="19" y="355"/>
                    </a:cubicBezTo>
                    <a:cubicBezTo>
                      <a:pt x="24" y="355"/>
                      <a:pt x="29" y="352"/>
                      <a:pt x="32" y="345"/>
                    </a:cubicBezTo>
                    <a:cubicBezTo>
                      <a:pt x="116" y="309"/>
                      <a:pt x="175" y="249"/>
                      <a:pt x="223" y="202"/>
                    </a:cubicBezTo>
                    <a:cubicBezTo>
                      <a:pt x="294" y="142"/>
                      <a:pt x="366" y="94"/>
                      <a:pt x="389" y="23"/>
                    </a:cubicBezTo>
                    <a:cubicBezTo>
                      <a:pt x="389" y="15"/>
                      <a:pt x="389" y="1"/>
                      <a:pt x="38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4235925" y="3356200"/>
                <a:ext cx="11950" cy="11925"/>
              </a:xfrm>
              <a:custGeom>
                <a:avLst/>
                <a:gdLst/>
                <a:ahLst/>
                <a:cxnLst/>
                <a:rect l="l" t="t" r="r" b="b"/>
                <a:pathLst>
                  <a:path w="478" h="477" extrusionOk="0">
                    <a:moveTo>
                      <a:pt x="453" y="0"/>
                    </a:moveTo>
                    <a:cubicBezTo>
                      <a:pt x="358" y="36"/>
                      <a:pt x="299" y="143"/>
                      <a:pt x="239" y="203"/>
                    </a:cubicBezTo>
                    <a:cubicBezTo>
                      <a:pt x="168" y="274"/>
                      <a:pt x="96" y="346"/>
                      <a:pt x="37" y="441"/>
                    </a:cubicBezTo>
                    <a:cubicBezTo>
                      <a:pt x="1" y="465"/>
                      <a:pt x="37" y="477"/>
                      <a:pt x="60" y="477"/>
                    </a:cubicBezTo>
                    <a:cubicBezTo>
                      <a:pt x="168" y="417"/>
                      <a:pt x="239" y="346"/>
                      <a:pt x="322" y="262"/>
                    </a:cubicBezTo>
                    <a:cubicBezTo>
                      <a:pt x="382" y="203"/>
                      <a:pt x="465" y="108"/>
                      <a:pt x="477" y="24"/>
                    </a:cubicBezTo>
                    <a:cubicBezTo>
                      <a:pt x="477" y="0"/>
                      <a:pt x="465" y="0"/>
                      <a:pt x="45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4243800" y="3358750"/>
                <a:ext cx="12400" cy="13325"/>
              </a:xfrm>
              <a:custGeom>
                <a:avLst/>
                <a:gdLst/>
                <a:ahLst/>
                <a:cxnLst/>
                <a:rect l="l" t="t" r="r" b="b"/>
                <a:pathLst>
                  <a:path w="496" h="533" extrusionOk="0">
                    <a:moveTo>
                      <a:pt x="491" y="1"/>
                    </a:moveTo>
                    <a:cubicBezTo>
                      <a:pt x="490" y="1"/>
                      <a:pt x="487" y="2"/>
                      <a:pt x="484" y="6"/>
                    </a:cubicBezTo>
                    <a:cubicBezTo>
                      <a:pt x="305" y="125"/>
                      <a:pt x="150" y="339"/>
                      <a:pt x="19" y="518"/>
                    </a:cubicBezTo>
                    <a:cubicBezTo>
                      <a:pt x="0" y="518"/>
                      <a:pt x="19" y="533"/>
                      <a:pt x="46" y="533"/>
                    </a:cubicBezTo>
                    <a:cubicBezTo>
                      <a:pt x="53" y="533"/>
                      <a:pt x="60" y="532"/>
                      <a:pt x="67" y="529"/>
                    </a:cubicBezTo>
                    <a:cubicBezTo>
                      <a:pt x="222" y="375"/>
                      <a:pt x="400" y="220"/>
                      <a:pt x="495" y="17"/>
                    </a:cubicBezTo>
                    <a:cubicBezTo>
                      <a:pt x="495" y="9"/>
                      <a:pt x="495" y="1"/>
                      <a:pt x="49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4252050" y="3359575"/>
                <a:ext cx="13075" cy="16975"/>
              </a:xfrm>
              <a:custGeom>
                <a:avLst/>
                <a:gdLst/>
                <a:ahLst/>
                <a:cxnLst/>
                <a:rect l="l" t="t" r="r" b="b"/>
                <a:pathLst>
                  <a:path w="523" h="679" extrusionOk="0">
                    <a:moveTo>
                      <a:pt x="502" y="0"/>
                    </a:moveTo>
                    <a:cubicBezTo>
                      <a:pt x="498" y="0"/>
                      <a:pt x="493" y="3"/>
                      <a:pt x="487" y="8"/>
                    </a:cubicBezTo>
                    <a:cubicBezTo>
                      <a:pt x="404" y="80"/>
                      <a:pt x="344" y="199"/>
                      <a:pt x="261" y="282"/>
                    </a:cubicBezTo>
                    <a:cubicBezTo>
                      <a:pt x="177" y="401"/>
                      <a:pt x="82" y="508"/>
                      <a:pt x="11" y="639"/>
                    </a:cubicBezTo>
                    <a:cubicBezTo>
                      <a:pt x="1" y="659"/>
                      <a:pt x="7" y="678"/>
                      <a:pt x="23" y="678"/>
                    </a:cubicBezTo>
                    <a:cubicBezTo>
                      <a:pt x="26" y="678"/>
                      <a:pt x="30" y="677"/>
                      <a:pt x="35" y="675"/>
                    </a:cubicBezTo>
                    <a:cubicBezTo>
                      <a:pt x="130" y="604"/>
                      <a:pt x="213" y="496"/>
                      <a:pt x="296" y="389"/>
                    </a:cubicBezTo>
                    <a:cubicBezTo>
                      <a:pt x="368" y="282"/>
                      <a:pt x="487" y="163"/>
                      <a:pt x="523" y="32"/>
                    </a:cubicBezTo>
                    <a:cubicBezTo>
                      <a:pt x="523" y="23"/>
                      <a:pt x="516" y="0"/>
                      <a:pt x="50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4259750" y="3365125"/>
                <a:ext cx="12825" cy="17000"/>
              </a:xfrm>
              <a:custGeom>
                <a:avLst/>
                <a:gdLst/>
                <a:ahLst/>
                <a:cxnLst/>
                <a:rect l="l" t="t" r="r" b="b"/>
                <a:pathLst>
                  <a:path w="513" h="680" extrusionOk="0">
                    <a:moveTo>
                      <a:pt x="489" y="1"/>
                    </a:moveTo>
                    <a:cubicBezTo>
                      <a:pt x="393" y="84"/>
                      <a:pt x="310" y="179"/>
                      <a:pt x="227" y="286"/>
                    </a:cubicBezTo>
                    <a:cubicBezTo>
                      <a:pt x="143" y="405"/>
                      <a:pt x="48" y="513"/>
                      <a:pt x="0" y="644"/>
                    </a:cubicBezTo>
                    <a:cubicBezTo>
                      <a:pt x="0" y="679"/>
                      <a:pt x="24" y="679"/>
                      <a:pt x="36" y="679"/>
                    </a:cubicBezTo>
                    <a:cubicBezTo>
                      <a:pt x="119" y="584"/>
                      <a:pt x="191" y="477"/>
                      <a:pt x="274" y="382"/>
                    </a:cubicBezTo>
                    <a:cubicBezTo>
                      <a:pt x="358" y="263"/>
                      <a:pt x="453" y="155"/>
                      <a:pt x="512" y="24"/>
                    </a:cubicBezTo>
                    <a:cubicBezTo>
                      <a:pt x="512" y="1"/>
                      <a:pt x="512" y="1"/>
                      <a:pt x="48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4266175" y="3366200"/>
                <a:ext cx="15925" cy="20925"/>
              </a:xfrm>
              <a:custGeom>
                <a:avLst/>
                <a:gdLst/>
                <a:ahLst/>
                <a:cxnLst/>
                <a:rect l="l" t="t" r="r" b="b"/>
                <a:pathLst>
                  <a:path w="637" h="837" extrusionOk="0">
                    <a:moveTo>
                      <a:pt x="617" y="0"/>
                    </a:moveTo>
                    <a:cubicBezTo>
                      <a:pt x="615" y="0"/>
                      <a:pt x="613" y="2"/>
                      <a:pt x="613" y="5"/>
                    </a:cubicBezTo>
                    <a:cubicBezTo>
                      <a:pt x="505" y="124"/>
                      <a:pt x="434" y="279"/>
                      <a:pt x="327" y="398"/>
                    </a:cubicBezTo>
                    <a:cubicBezTo>
                      <a:pt x="220" y="529"/>
                      <a:pt x="101" y="648"/>
                      <a:pt x="17" y="791"/>
                    </a:cubicBezTo>
                    <a:cubicBezTo>
                      <a:pt x="0" y="817"/>
                      <a:pt x="14" y="836"/>
                      <a:pt x="36" y="836"/>
                    </a:cubicBezTo>
                    <a:cubicBezTo>
                      <a:pt x="45" y="836"/>
                      <a:pt x="55" y="833"/>
                      <a:pt x="65" y="827"/>
                    </a:cubicBezTo>
                    <a:cubicBezTo>
                      <a:pt x="208" y="696"/>
                      <a:pt x="327" y="541"/>
                      <a:pt x="458" y="374"/>
                    </a:cubicBezTo>
                    <a:cubicBezTo>
                      <a:pt x="553" y="279"/>
                      <a:pt x="636" y="160"/>
                      <a:pt x="636" y="17"/>
                    </a:cubicBezTo>
                    <a:cubicBezTo>
                      <a:pt x="636" y="9"/>
                      <a:pt x="624" y="0"/>
                      <a:pt x="61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274025" y="3368700"/>
                <a:ext cx="19375" cy="24425"/>
              </a:xfrm>
              <a:custGeom>
                <a:avLst/>
                <a:gdLst/>
                <a:ahLst/>
                <a:cxnLst/>
                <a:rect l="l" t="t" r="r" b="b"/>
                <a:pathLst>
                  <a:path w="775" h="977" extrusionOk="0">
                    <a:moveTo>
                      <a:pt x="739" y="0"/>
                    </a:moveTo>
                    <a:cubicBezTo>
                      <a:pt x="584" y="60"/>
                      <a:pt x="525" y="215"/>
                      <a:pt x="429" y="358"/>
                    </a:cubicBezTo>
                    <a:cubicBezTo>
                      <a:pt x="299" y="560"/>
                      <a:pt x="132" y="739"/>
                      <a:pt x="13" y="965"/>
                    </a:cubicBezTo>
                    <a:cubicBezTo>
                      <a:pt x="1" y="965"/>
                      <a:pt x="13" y="977"/>
                      <a:pt x="25" y="977"/>
                    </a:cubicBezTo>
                    <a:cubicBezTo>
                      <a:pt x="179" y="858"/>
                      <a:pt x="299" y="691"/>
                      <a:pt x="418" y="548"/>
                    </a:cubicBezTo>
                    <a:cubicBezTo>
                      <a:pt x="537" y="381"/>
                      <a:pt x="608" y="155"/>
                      <a:pt x="763" y="24"/>
                    </a:cubicBezTo>
                    <a:cubicBezTo>
                      <a:pt x="775" y="12"/>
                      <a:pt x="763" y="0"/>
                      <a:pt x="73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282150" y="3373625"/>
                <a:ext cx="19000" cy="24975"/>
              </a:xfrm>
              <a:custGeom>
                <a:avLst/>
                <a:gdLst/>
                <a:ahLst/>
                <a:cxnLst/>
                <a:rect l="l" t="t" r="r" b="b"/>
                <a:pathLst>
                  <a:path w="760" h="999" extrusionOk="0">
                    <a:moveTo>
                      <a:pt x="746" y="1"/>
                    </a:moveTo>
                    <a:cubicBezTo>
                      <a:pt x="742" y="1"/>
                      <a:pt x="739" y="2"/>
                      <a:pt x="736" y="6"/>
                    </a:cubicBezTo>
                    <a:cubicBezTo>
                      <a:pt x="581" y="125"/>
                      <a:pt x="474" y="304"/>
                      <a:pt x="366" y="458"/>
                    </a:cubicBezTo>
                    <a:cubicBezTo>
                      <a:pt x="247" y="613"/>
                      <a:pt x="104" y="780"/>
                      <a:pt x="9" y="970"/>
                    </a:cubicBezTo>
                    <a:cubicBezTo>
                      <a:pt x="1" y="988"/>
                      <a:pt x="11" y="999"/>
                      <a:pt x="22" y="999"/>
                    </a:cubicBezTo>
                    <a:cubicBezTo>
                      <a:pt x="26" y="999"/>
                      <a:pt x="30" y="997"/>
                      <a:pt x="33" y="994"/>
                    </a:cubicBezTo>
                    <a:cubicBezTo>
                      <a:pt x="188" y="875"/>
                      <a:pt x="319" y="696"/>
                      <a:pt x="438" y="530"/>
                    </a:cubicBezTo>
                    <a:cubicBezTo>
                      <a:pt x="545" y="363"/>
                      <a:pt x="688" y="208"/>
                      <a:pt x="759" y="18"/>
                    </a:cubicBezTo>
                    <a:cubicBezTo>
                      <a:pt x="759" y="9"/>
                      <a:pt x="753" y="1"/>
                      <a:pt x="74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4294050" y="3378400"/>
                <a:ext cx="19300" cy="24150"/>
              </a:xfrm>
              <a:custGeom>
                <a:avLst/>
                <a:gdLst/>
                <a:ahLst/>
                <a:cxnLst/>
                <a:rect l="l" t="t" r="r" b="b"/>
                <a:pathLst>
                  <a:path w="772" h="966" extrusionOk="0">
                    <a:moveTo>
                      <a:pt x="758" y="0"/>
                    </a:moveTo>
                    <a:cubicBezTo>
                      <a:pt x="755" y="0"/>
                      <a:pt x="751" y="2"/>
                      <a:pt x="748" y="5"/>
                    </a:cubicBezTo>
                    <a:cubicBezTo>
                      <a:pt x="593" y="124"/>
                      <a:pt x="486" y="303"/>
                      <a:pt x="390" y="458"/>
                    </a:cubicBezTo>
                    <a:cubicBezTo>
                      <a:pt x="271" y="613"/>
                      <a:pt x="129" y="767"/>
                      <a:pt x="9" y="934"/>
                    </a:cubicBezTo>
                    <a:cubicBezTo>
                      <a:pt x="0" y="943"/>
                      <a:pt x="19" y="966"/>
                      <a:pt x="33" y="966"/>
                    </a:cubicBezTo>
                    <a:cubicBezTo>
                      <a:pt x="38" y="966"/>
                      <a:pt x="42" y="964"/>
                      <a:pt x="45" y="958"/>
                    </a:cubicBezTo>
                    <a:cubicBezTo>
                      <a:pt x="212" y="863"/>
                      <a:pt x="331" y="708"/>
                      <a:pt x="438" y="565"/>
                    </a:cubicBezTo>
                    <a:cubicBezTo>
                      <a:pt x="557" y="398"/>
                      <a:pt x="700" y="220"/>
                      <a:pt x="771" y="17"/>
                    </a:cubicBezTo>
                    <a:cubicBezTo>
                      <a:pt x="771" y="9"/>
                      <a:pt x="766" y="0"/>
                      <a:pt x="75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4302025" y="3383750"/>
                <a:ext cx="19950" cy="26300"/>
              </a:xfrm>
              <a:custGeom>
                <a:avLst/>
                <a:gdLst/>
                <a:ahLst/>
                <a:cxnLst/>
                <a:rect l="l" t="t" r="r" b="b"/>
                <a:pathLst>
                  <a:path w="798" h="1052" extrusionOk="0">
                    <a:moveTo>
                      <a:pt x="780" y="1"/>
                    </a:moveTo>
                    <a:cubicBezTo>
                      <a:pt x="775" y="1"/>
                      <a:pt x="769" y="2"/>
                      <a:pt x="762" y="6"/>
                    </a:cubicBezTo>
                    <a:cubicBezTo>
                      <a:pt x="619" y="125"/>
                      <a:pt x="500" y="303"/>
                      <a:pt x="381" y="446"/>
                    </a:cubicBezTo>
                    <a:cubicBezTo>
                      <a:pt x="250" y="625"/>
                      <a:pt x="83" y="827"/>
                      <a:pt x="0" y="1030"/>
                    </a:cubicBezTo>
                    <a:cubicBezTo>
                      <a:pt x="0" y="1038"/>
                      <a:pt x="11" y="1052"/>
                      <a:pt x="22" y="1052"/>
                    </a:cubicBezTo>
                    <a:cubicBezTo>
                      <a:pt x="27" y="1052"/>
                      <a:pt x="32" y="1049"/>
                      <a:pt x="36" y="1042"/>
                    </a:cubicBezTo>
                    <a:cubicBezTo>
                      <a:pt x="202" y="899"/>
                      <a:pt x="322" y="708"/>
                      <a:pt x="452" y="530"/>
                    </a:cubicBezTo>
                    <a:cubicBezTo>
                      <a:pt x="572" y="363"/>
                      <a:pt x="726" y="196"/>
                      <a:pt x="798" y="18"/>
                    </a:cubicBezTo>
                    <a:cubicBezTo>
                      <a:pt x="798" y="9"/>
                      <a:pt x="792" y="1"/>
                      <a:pt x="78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4312000" y="3385900"/>
                <a:ext cx="21850" cy="28175"/>
              </a:xfrm>
              <a:custGeom>
                <a:avLst/>
                <a:gdLst/>
                <a:ahLst/>
                <a:cxnLst/>
                <a:rect l="l" t="t" r="r" b="b"/>
                <a:pathLst>
                  <a:path w="874" h="1127" extrusionOk="0">
                    <a:moveTo>
                      <a:pt x="814" y="1"/>
                    </a:moveTo>
                    <a:cubicBezTo>
                      <a:pt x="811" y="1"/>
                      <a:pt x="807" y="1"/>
                      <a:pt x="804" y="3"/>
                    </a:cubicBezTo>
                    <a:cubicBezTo>
                      <a:pt x="637" y="146"/>
                      <a:pt x="518" y="336"/>
                      <a:pt x="399" y="515"/>
                    </a:cubicBezTo>
                    <a:cubicBezTo>
                      <a:pt x="268" y="705"/>
                      <a:pt x="113" y="896"/>
                      <a:pt x="18" y="1098"/>
                    </a:cubicBezTo>
                    <a:cubicBezTo>
                      <a:pt x="0" y="1116"/>
                      <a:pt x="15" y="1127"/>
                      <a:pt x="33" y="1127"/>
                    </a:cubicBezTo>
                    <a:cubicBezTo>
                      <a:pt x="40" y="1127"/>
                      <a:pt x="47" y="1125"/>
                      <a:pt x="53" y="1122"/>
                    </a:cubicBezTo>
                    <a:cubicBezTo>
                      <a:pt x="220" y="979"/>
                      <a:pt x="339" y="801"/>
                      <a:pt x="458" y="634"/>
                    </a:cubicBezTo>
                    <a:cubicBezTo>
                      <a:pt x="589" y="455"/>
                      <a:pt x="756" y="265"/>
                      <a:pt x="863" y="51"/>
                    </a:cubicBezTo>
                    <a:cubicBezTo>
                      <a:pt x="873" y="30"/>
                      <a:pt x="839" y="1"/>
                      <a:pt x="81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4321725" y="3387450"/>
                <a:ext cx="23475" cy="32550"/>
              </a:xfrm>
              <a:custGeom>
                <a:avLst/>
                <a:gdLst/>
                <a:ahLst/>
                <a:cxnLst/>
                <a:rect l="l" t="t" r="r" b="b"/>
                <a:pathLst>
                  <a:path w="939" h="1302" extrusionOk="0">
                    <a:moveTo>
                      <a:pt x="915" y="1"/>
                    </a:moveTo>
                    <a:cubicBezTo>
                      <a:pt x="724" y="143"/>
                      <a:pt x="605" y="358"/>
                      <a:pt x="474" y="572"/>
                    </a:cubicBezTo>
                    <a:cubicBezTo>
                      <a:pt x="319" y="810"/>
                      <a:pt x="176" y="1048"/>
                      <a:pt x="10" y="1286"/>
                    </a:cubicBezTo>
                    <a:cubicBezTo>
                      <a:pt x="0" y="1286"/>
                      <a:pt x="29" y="1302"/>
                      <a:pt x="47" y="1302"/>
                    </a:cubicBezTo>
                    <a:cubicBezTo>
                      <a:pt x="51" y="1302"/>
                      <a:pt x="55" y="1301"/>
                      <a:pt x="57" y="1298"/>
                    </a:cubicBezTo>
                    <a:cubicBezTo>
                      <a:pt x="236" y="1108"/>
                      <a:pt x="367" y="894"/>
                      <a:pt x="522" y="691"/>
                    </a:cubicBezTo>
                    <a:cubicBezTo>
                      <a:pt x="653" y="465"/>
                      <a:pt x="831" y="262"/>
                      <a:pt x="938" y="24"/>
                    </a:cubicBezTo>
                    <a:cubicBezTo>
                      <a:pt x="938" y="1"/>
                      <a:pt x="915" y="1"/>
                      <a:pt x="91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4332175" y="3387325"/>
                <a:ext cx="25225" cy="38675"/>
              </a:xfrm>
              <a:custGeom>
                <a:avLst/>
                <a:gdLst/>
                <a:ahLst/>
                <a:cxnLst/>
                <a:rect l="l" t="t" r="r" b="b"/>
                <a:pathLst>
                  <a:path w="1009" h="1547" extrusionOk="0">
                    <a:moveTo>
                      <a:pt x="989" y="1"/>
                    </a:moveTo>
                    <a:cubicBezTo>
                      <a:pt x="985" y="1"/>
                      <a:pt x="979" y="2"/>
                      <a:pt x="973" y="6"/>
                    </a:cubicBezTo>
                    <a:cubicBezTo>
                      <a:pt x="782" y="220"/>
                      <a:pt x="651" y="470"/>
                      <a:pt x="497" y="720"/>
                    </a:cubicBezTo>
                    <a:cubicBezTo>
                      <a:pt x="330" y="994"/>
                      <a:pt x="151" y="1256"/>
                      <a:pt x="8" y="1530"/>
                    </a:cubicBezTo>
                    <a:cubicBezTo>
                      <a:pt x="0" y="1538"/>
                      <a:pt x="9" y="1546"/>
                      <a:pt x="16" y="1546"/>
                    </a:cubicBezTo>
                    <a:cubicBezTo>
                      <a:pt x="18" y="1546"/>
                      <a:pt x="20" y="1545"/>
                      <a:pt x="20" y="1541"/>
                    </a:cubicBezTo>
                    <a:cubicBezTo>
                      <a:pt x="235" y="1315"/>
                      <a:pt x="401" y="1065"/>
                      <a:pt x="556" y="815"/>
                    </a:cubicBezTo>
                    <a:cubicBezTo>
                      <a:pt x="723" y="565"/>
                      <a:pt x="901" y="303"/>
                      <a:pt x="1009" y="29"/>
                    </a:cubicBezTo>
                    <a:cubicBezTo>
                      <a:pt x="1009" y="12"/>
                      <a:pt x="1002" y="1"/>
                      <a:pt x="98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4021625" y="3523475"/>
                <a:ext cx="118775" cy="160175"/>
              </a:xfrm>
              <a:custGeom>
                <a:avLst/>
                <a:gdLst/>
                <a:ahLst/>
                <a:cxnLst/>
                <a:rect l="l" t="t" r="r" b="b"/>
                <a:pathLst>
                  <a:path w="4751" h="6407" extrusionOk="0">
                    <a:moveTo>
                      <a:pt x="0" y="1"/>
                    </a:moveTo>
                    <a:lnTo>
                      <a:pt x="1774" y="6406"/>
                    </a:lnTo>
                    <a:cubicBezTo>
                      <a:pt x="1786" y="6406"/>
                      <a:pt x="3858" y="5358"/>
                      <a:pt x="4751" y="4620"/>
                    </a:cubicBezTo>
                    <a:lnTo>
                      <a:pt x="0"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4013575" y="3509200"/>
                <a:ext cx="133075" cy="181000"/>
              </a:xfrm>
              <a:custGeom>
                <a:avLst/>
                <a:gdLst/>
                <a:ahLst/>
                <a:cxnLst/>
                <a:rect l="l" t="t" r="r" b="b"/>
                <a:pathLst>
                  <a:path w="5323" h="7240" extrusionOk="0">
                    <a:moveTo>
                      <a:pt x="668" y="1131"/>
                    </a:moveTo>
                    <a:lnTo>
                      <a:pt x="4811" y="5179"/>
                    </a:lnTo>
                    <a:cubicBezTo>
                      <a:pt x="4049" y="5751"/>
                      <a:pt x="2704" y="6477"/>
                      <a:pt x="2215" y="6727"/>
                    </a:cubicBezTo>
                    <a:lnTo>
                      <a:pt x="668" y="1131"/>
                    </a:lnTo>
                    <a:close/>
                    <a:moveTo>
                      <a:pt x="1" y="0"/>
                    </a:moveTo>
                    <a:lnTo>
                      <a:pt x="1989" y="7239"/>
                    </a:lnTo>
                    <a:lnTo>
                      <a:pt x="2192" y="7132"/>
                    </a:lnTo>
                    <a:cubicBezTo>
                      <a:pt x="2263" y="7084"/>
                      <a:pt x="4287" y="6060"/>
                      <a:pt x="5180" y="5334"/>
                    </a:cubicBezTo>
                    <a:lnTo>
                      <a:pt x="5323" y="5215"/>
                    </a:lnTo>
                    <a:lnTo>
                      <a:pt x="1"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4030550" y="3542950"/>
                <a:ext cx="13425" cy="4675"/>
              </a:xfrm>
              <a:custGeom>
                <a:avLst/>
                <a:gdLst/>
                <a:ahLst/>
                <a:cxnLst/>
                <a:rect l="l" t="t" r="r" b="b"/>
                <a:pathLst>
                  <a:path w="537" h="187" extrusionOk="0">
                    <a:moveTo>
                      <a:pt x="468" y="1"/>
                    </a:moveTo>
                    <a:cubicBezTo>
                      <a:pt x="405" y="1"/>
                      <a:pt x="332" y="34"/>
                      <a:pt x="274" y="43"/>
                    </a:cubicBezTo>
                    <a:cubicBezTo>
                      <a:pt x="179" y="79"/>
                      <a:pt x="108" y="103"/>
                      <a:pt x="12" y="138"/>
                    </a:cubicBezTo>
                    <a:cubicBezTo>
                      <a:pt x="1" y="138"/>
                      <a:pt x="24" y="186"/>
                      <a:pt x="36" y="186"/>
                    </a:cubicBezTo>
                    <a:lnTo>
                      <a:pt x="298" y="138"/>
                    </a:lnTo>
                    <a:cubicBezTo>
                      <a:pt x="382" y="115"/>
                      <a:pt x="465" y="91"/>
                      <a:pt x="524" y="31"/>
                    </a:cubicBezTo>
                    <a:cubicBezTo>
                      <a:pt x="536" y="19"/>
                      <a:pt x="524" y="7"/>
                      <a:pt x="513" y="7"/>
                    </a:cubicBezTo>
                    <a:cubicBezTo>
                      <a:pt x="499" y="3"/>
                      <a:pt x="484" y="1"/>
                      <a:pt x="46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4038600" y="3549300"/>
                <a:ext cx="12225" cy="4575"/>
              </a:xfrm>
              <a:custGeom>
                <a:avLst/>
                <a:gdLst/>
                <a:ahLst/>
                <a:cxnLst/>
                <a:rect l="l" t="t" r="r" b="b"/>
                <a:pathLst>
                  <a:path w="489" h="183" extrusionOk="0">
                    <a:moveTo>
                      <a:pt x="431" y="0"/>
                    </a:moveTo>
                    <a:cubicBezTo>
                      <a:pt x="363" y="0"/>
                      <a:pt x="299" y="20"/>
                      <a:pt x="250" y="39"/>
                    </a:cubicBezTo>
                    <a:cubicBezTo>
                      <a:pt x="155" y="63"/>
                      <a:pt x="83" y="99"/>
                      <a:pt x="12" y="134"/>
                    </a:cubicBezTo>
                    <a:cubicBezTo>
                      <a:pt x="0" y="170"/>
                      <a:pt x="0" y="182"/>
                      <a:pt x="12" y="182"/>
                    </a:cubicBezTo>
                    <a:cubicBezTo>
                      <a:pt x="95" y="170"/>
                      <a:pt x="191" y="158"/>
                      <a:pt x="262" y="123"/>
                    </a:cubicBezTo>
                    <a:cubicBezTo>
                      <a:pt x="333" y="111"/>
                      <a:pt x="417" y="99"/>
                      <a:pt x="476" y="39"/>
                    </a:cubicBezTo>
                    <a:cubicBezTo>
                      <a:pt x="488" y="39"/>
                      <a:pt x="476" y="15"/>
                      <a:pt x="476" y="4"/>
                    </a:cubicBezTo>
                    <a:cubicBezTo>
                      <a:pt x="461" y="1"/>
                      <a:pt x="446" y="0"/>
                      <a:pt x="43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040975" y="3555300"/>
                <a:ext cx="15200" cy="6300"/>
              </a:xfrm>
              <a:custGeom>
                <a:avLst/>
                <a:gdLst/>
                <a:ahLst/>
                <a:cxnLst/>
                <a:rect l="l" t="t" r="r" b="b"/>
                <a:pathLst>
                  <a:path w="608" h="252" extrusionOk="0">
                    <a:moveTo>
                      <a:pt x="564" y="0"/>
                    </a:moveTo>
                    <a:cubicBezTo>
                      <a:pt x="484" y="0"/>
                      <a:pt x="386" y="64"/>
                      <a:pt x="298" y="97"/>
                    </a:cubicBezTo>
                    <a:cubicBezTo>
                      <a:pt x="215" y="133"/>
                      <a:pt x="107" y="168"/>
                      <a:pt x="24" y="216"/>
                    </a:cubicBezTo>
                    <a:cubicBezTo>
                      <a:pt x="0" y="228"/>
                      <a:pt x="0" y="252"/>
                      <a:pt x="36" y="252"/>
                    </a:cubicBezTo>
                    <a:cubicBezTo>
                      <a:pt x="155" y="240"/>
                      <a:pt x="262" y="216"/>
                      <a:pt x="357" y="168"/>
                    </a:cubicBezTo>
                    <a:cubicBezTo>
                      <a:pt x="453" y="133"/>
                      <a:pt x="560" y="109"/>
                      <a:pt x="596" y="37"/>
                    </a:cubicBezTo>
                    <a:cubicBezTo>
                      <a:pt x="607" y="14"/>
                      <a:pt x="596" y="2"/>
                      <a:pt x="584" y="2"/>
                    </a:cubicBezTo>
                    <a:cubicBezTo>
                      <a:pt x="577" y="1"/>
                      <a:pt x="571" y="0"/>
                      <a:pt x="56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046325" y="3561275"/>
                <a:ext cx="17000" cy="7475"/>
              </a:xfrm>
              <a:custGeom>
                <a:avLst/>
                <a:gdLst/>
                <a:ahLst/>
                <a:cxnLst/>
                <a:rect l="l" t="t" r="r" b="b"/>
                <a:pathLst>
                  <a:path w="680" h="299" extrusionOk="0">
                    <a:moveTo>
                      <a:pt x="655" y="1"/>
                    </a:moveTo>
                    <a:cubicBezTo>
                      <a:pt x="441" y="36"/>
                      <a:pt x="203" y="156"/>
                      <a:pt x="24" y="251"/>
                    </a:cubicBezTo>
                    <a:cubicBezTo>
                      <a:pt x="1" y="251"/>
                      <a:pt x="12" y="298"/>
                      <a:pt x="48" y="298"/>
                    </a:cubicBezTo>
                    <a:cubicBezTo>
                      <a:pt x="251" y="239"/>
                      <a:pt x="489" y="167"/>
                      <a:pt x="667" y="36"/>
                    </a:cubicBezTo>
                    <a:cubicBezTo>
                      <a:pt x="679" y="13"/>
                      <a:pt x="667" y="1"/>
                      <a:pt x="65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4051375" y="3565975"/>
                <a:ext cx="18700" cy="9925"/>
              </a:xfrm>
              <a:custGeom>
                <a:avLst/>
                <a:gdLst/>
                <a:ahLst/>
                <a:cxnLst/>
                <a:rect l="l" t="t" r="r" b="b"/>
                <a:pathLst>
                  <a:path w="748" h="397" extrusionOk="0">
                    <a:moveTo>
                      <a:pt x="710" y="1"/>
                    </a:moveTo>
                    <a:cubicBezTo>
                      <a:pt x="707" y="1"/>
                      <a:pt x="705" y="2"/>
                      <a:pt x="703" y="3"/>
                    </a:cubicBezTo>
                    <a:cubicBezTo>
                      <a:pt x="584" y="39"/>
                      <a:pt x="477" y="110"/>
                      <a:pt x="370" y="170"/>
                    </a:cubicBezTo>
                    <a:cubicBezTo>
                      <a:pt x="251" y="229"/>
                      <a:pt x="120" y="289"/>
                      <a:pt x="13" y="384"/>
                    </a:cubicBezTo>
                    <a:cubicBezTo>
                      <a:pt x="1" y="384"/>
                      <a:pt x="25" y="396"/>
                      <a:pt x="37" y="396"/>
                    </a:cubicBezTo>
                    <a:cubicBezTo>
                      <a:pt x="168" y="360"/>
                      <a:pt x="299" y="301"/>
                      <a:pt x="418" y="241"/>
                    </a:cubicBezTo>
                    <a:cubicBezTo>
                      <a:pt x="525" y="182"/>
                      <a:pt x="656" y="146"/>
                      <a:pt x="727" y="39"/>
                    </a:cubicBezTo>
                    <a:cubicBezTo>
                      <a:pt x="748" y="29"/>
                      <a:pt x="724" y="1"/>
                      <a:pt x="71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4055850" y="3574075"/>
                <a:ext cx="19075" cy="9850"/>
              </a:xfrm>
              <a:custGeom>
                <a:avLst/>
                <a:gdLst/>
                <a:ahLst/>
                <a:cxnLst/>
                <a:rect l="l" t="t" r="r" b="b"/>
                <a:pathLst>
                  <a:path w="763" h="394" extrusionOk="0">
                    <a:moveTo>
                      <a:pt x="739" y="1"/>
                    </a:moveTo>
                    <a:cubicBezTo>
                      <a:pt x="477" y="60"/>
                      <a:pt x="215" y="203"/>
                      <a:pt x="24" y="370"/>
                    </a:cubicBezTo>
                    <a:cubicBezTo>
                      <a:pt x="1" y="382"/>
                      <a:pt x="24" y="394"/>
                      <a:pt x="36" y="394"/>
                    </a:cubicBezTo>
                    <a:cubicBezTo>
                      <a:pt x="167" y="358"/>
                      <a:pt x="286" y="298"/>
                      <a:pt x="405" y="215"/>
                    </a:cubicBezTo>
                    <a:cubicBezTo>
                      <a:pt x="524" y="156"/>
                      <a:pt x="644" y="96"/>
                      <a:pt x="751" y="13"/>
                    </a:cubicBezTo>
                    <a:cubicBezTo>
                      <a:pt x="763" y="13"/>
                      <a:pt x="751" y="1"/>
                      <a:pt x="73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4059725" y="3579450"/>
                <a:ext cx="22950" cy="12525"/>
              </a:xfrm>
              <a:custGeom>
                <a:avLst/>
                <a:gdLst/>
                <a:ahLst/>
                <a:cxnLst/>
                <a:rect l="l" t="t" r="r" b="b"/>
                <a:pathLst>
                  <a:path w="918" h="501" extrusionOk="0">
                    <a:moveTo>
                      <a:pt x="881" y="0"/>
                    </a:moveTo>
                    <a:cubicBezTo>
                      <a:pt x="739" y="60"/>
                      <a:pt x="619" y="155"/>
                      <a:pt x="489" y="214"/>
                    </a:cubicBezTo>
                    <a:cubicBezTo>
                      <a:pt x="322" y="286"/>
                      <a:pt x="167" y="345"/>
                      <a:pt x="12" y="452"/>
                    </a:cubicBezTo>
                    <a:cubicBezTo>
                      <a:pt x="0" y="464"/>
                      <a:pt x="12" y="500"/>
                      <a:pt x="48" y="500"/>
                    </a:cubicBezTo>
                    <a:cubicBezTo>
                      <a:pt x="227" y="452"/>
                      <a:pt x="405" y="357"/>
                      <a:pt x="560" y="286"/>
                    </a:cubicBezTo>
                    <a:cubicBezTo>
                      <a:pt x="703" y="226"/>
                      <a:pt x="834" y="155"/>
                      <a:pt x="905" y="36"/>
                    </a:cubicBezTo>
                    <a:cubicBezTo>
                      <a:pt x="917" y="12"/>
                      <a:pt x="893" y="0"/>
                      <a:pt x="88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4064175" y="3585400"/>
                <a:ext cx="27425" cy="14900"/>
              </a:xfrm>
              <a:custGeom>
                <a:avLst/>
                <a:gdLst/>
                <a:ahLst/>
                <a:cxnLst/>
                <a:rect l="l" t="t" r="r" b="b"/>
                <a:pathLst>
                  <a:path w="1097" h="596" extrusionOk="0">
                    <a:moveTo>
                      <a:pt x="1084" y="0"/>
                    </a:moveTo>
                    <a:cubicBezTo>
                      <a:pt x="906" y="0"/>
                      <a:pt x="775" y="119"/>
                      <a:pt x="620" y="214"/>
                    </a:cubicBezTo>
                    <a:cubicBezTo>
                      <a:pt x="430" y="334"/>
                      <a:pt x="203" y="441"/>
                      <a:pt x="13" y="560"/>
                    </a:cubicBezTo>
                    <a:cubicBezTo>
                      <a:pt x="1" y="584"/>
                      <a:pt x="13" y="595"/>
                      <a:pt x="25" y="595"/>
                    </a:cubicBezTo>
                    <a:cubicBezTo>
                      <a:pt x="203" y="560"/>
                      <a:pt x="382" y="465"/>
                      <a:pt x="537" y="381"/>
                    </a:cubicBezTo>
                    <a:cubicBezTo>
                      <a:pt x="727" y="274"/>
                      <a:pt x="894" y="107"/>
                      <a:pt x="1084" y="36"/>
                    </a:cubicBezTo>
                    <a:cubicBezTo>
                      <a:pt x="1096" y="36"/>
                      <a:pt x="1096" y="0"/>
                      <a:pt x="108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4068950" y="3594025"/>
                <a:ext cx="27700" cy="14700"/>
              </a:xfrm>
              <a:custGeom>
                <a:avLst/>
                <a:gdLst/>
                <a:ahLst/>
                <a:cxnLst/>
                <a:rect l="l" t="t" r="r" b="b"/>
                <a:pathLst>
                  <a:path w="1108" h="588" extrusionOk="0">
                    <a:moveTo>
                      <a:pt x="1072" y="0"/>
                    </a:moveTo>
                    <a:cubicBezTo>
                      <a:pt x="882" y="60"/>
                      <a:pt x="703" y="167"/>
                      <a:pt x="524" y="250"/>
                    </a:cubicBezTo>
                    <a:cubicBezTo>
                      <a:pt x="346" y="346"/>
                      <a:pt x="155" y="429"/>
                      <a:pt x="0" y="548"/>
                    </a:cubicBezTo>
                    <a:cubicBezTo>
                      <a:pt x="0" y="568"/>
                      <a:pt x="8" y="587"/>
                      <a:pt x="24" y="587"/>
                    </a:cubicBezTo>
                    <a:cubicBezTo>
                      <a:pt x="28" y="587"/>
                      <a:pt x="32" y="586"/>
                      <a:pt x="36" y="584"/>
                    </a:cubicBezTo>
                    <a:cubicBezTo>
                      <a:pt x="227" y="536"/>
                      <a:pt x="417" y="429"/>
                      <a:pt x="584" y="346"/>
                    </a:cubicBezTo>
                    <a:cubicBezTo>
                      <a:pt x="762" y="250"/>
                      <a:pt x="941" y="167"/>
                      <a:pt x="1084" y="24"/>
                    </a:cubicBezTo>
                    <a:cubicBezTo>
                      <a:pt x="1108" y="12"/>
                      <a:pt x="1084" y="0"/>
                      <a:pt x="107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4078175" y="3603850"/>
                <a:ext cx="28000" cy="13725"/>
              </a:xfrm>
              <a:custGeom>
                <a:avLst/>
                <a:gdLst/>
                <a:ahLst/>
                <a:cxnLst/>
                <a:rect l="l" t="t" r="r" b="b"/>
                <a:pathLst>
                  <a:path w="1120" h="549" extrusionOk="0">
                    <a:moveTo>
                      <a:pt x="1096" y="0"/>
                    </a:moveTo>
                    <a:cubicBezTo>
                      <a:pt x="917" y="36"/>
                      <a:pt x="751" y="143"/>
                      <a:pt x="572" y="238"/>
                    </a:cubicBezTo>
                    <a:cubicBezTo>
                      <a:pt x="393" y="334"/>
                      <a:pt x="215" y="417"/>
                      <a:pt x="36" y="500"/>
                    </a:cubicBezTo>
                    <a:cubicBezTo>
                      <a:pt x="1" y="512"/>
                      <a:pt x="24" y="548"/>
                      <a:pt x="48" y="548"/>
                    </a:cubicBezTo>
                    <a:cubicBezTo>
                      <a:pt x="405" y="489"/>
                      <a:pt x="834" y="262"/>
                      <a:pt x="1108" y="24"/>
                    </a:cubicBezTo>
                    <a:cubicBezTo>
                      <a:pt x="1120" y="12"/>
                      <a:pt x="1108" y="0"/>
                      <a:pt x="109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4082075" y="3611875"/>
                <a:ext cx="29475" cy="15875"/>
              </a:xfrm>
              <a:custGeom>
                <a:avLst/>
                <a:gdLst/>
                <a:ahLst/>
                <a:cxnLst/>
                <a:rect l="l" t="t" r="r" b="b"/>
                <a:pathLst>
                  <a:path w="1179" h="635" extrusionOk="0">
                    <a:moveTo>
                      <a:pt x="1142" y="1"/>
                    </a:moveTo>
                    <a:cubicBezTo>
                      <a:pt x="952" y="48"/>
                      <a:pt x="761" y="168"/>
                      <a:pt x="583" y="251"/>
                    </a:cubicBezTo>
                    <a:cubicBezTo>
                      <a:pt x="380" y="358"/>
                      <a:pt x="178" y="453"/>
                      <a:pt x="11" y="596"/>
                    </a:cubicBezTo>
                    <a:cubicBezTo>
                      <a:pt x="1" y="606"/>
                      <a:pt x="17" y="634"/>
                      <a:pt x="37" y="634"/>
                    </a:cubicBezTo>
                    <a:cubicBezTo>
                      <a:pt x="40" y="634"/>
                      <a:pt x="44" y="634"/>
                      <a:pt x="47" y="632"/>
                    </a:cubicBezTo>
                    <a:cubicBezTo>
                      <a:pt x="249" y="572"/>
                      <a:pt x="440" y="429"/>
                      <a:pt x="642" y="346"/>
                    </a:cubicBezTo>
                    <a:cubicBezTo>
                      <a:pt x="821" y="251"/>
                      <a:pt x="1023" y="168"/>
                      <a:pt x="1154" y="37"/>
                    </a:cubicBezTo>
                    <a:cubicBezTo>
                      <a:pt x="1178" y="13"/>
                      <a:pt x="1154" y="1"/>
                      <a:pt x="114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4089525" y="3618725"/>
                <a:ext cx="31550" cy="17050"/>
              </a:xfrm>
              <a:custGeom>
                <a:avLst/>
                <a:gdLst/>
                <a:ahLst/>
                <a:cxnLst/>
                <a:rect l="l" t="t" r="r" b="b"/>
                <a:pathLst>
                  <a:path w="1262" h="682" extrusionOk="0">
                    <a:moveTo>
                      <a:pt x="1202" y="1"/>
                    </a:moveTo>
                    <a:cubicBezTo>
                      <a:pt x="999" y="36"/>
                      <a:pt x="821" y="179"/>
                      <a:pt x="618" y="275"/>
                    </a:cubicBezTo>
                    <a:cubicBezTo>
                      <a:pt x="416" y="394"/>
                      <a:pt x="201" y="501"/>
                      <a:pt x="11" y="632"/>
                    </a:cubicBezTo>
                    <a:cubicBezTo>
                      <a:pt x="1" y="652"/>
                      <a:pt x="8" y="682"/>
                      <a:pt x="33" y="682"/>
                    </a:cubicBezTo>
                    <a:cubicBezTo>
                      <a:pt x="37" y="682"/>
                      <a:pt x="42" y="681"/>
                      <a:pt x="47" y="679"/>
                    </a:cubicBezTo>
                    <a:cubicBezTo>
                      <a:pt x="249" y="608"/>
                      <a:pt x="463" y="501"/>
                      <a:pt x="654" y="394"/>
                    </a:cubicBezTo>
                    <a:cubicBezTo>
                      <a:pt x="844" y="298"/>
                      <a:pt x="1071" y="203"/>
                      <a:pt x="1237" y="60"/>
                    </a:cubicBezTo>
                    <a:cubicBezTo>
                      <a:pt x="1261" y="24"/>
                      <a:pt x="1237" y="1"/>
                      <a:pt x="120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4095775" y="3624975"/>
                <a:ext cx="34825" cy="20600"/>
              </a:xfrm>
              <a:custGeom>
                <a:avLst/>
                <a:gdLst/>
                <a:ahLst/>
                <a:cxnLst/>
                <a:rect l="l" t="t" r="r" b="b"/>
                <a:pathLst>
                  <a:path w="1393" h="824" extrusionOk="0">
                    <a:moveTo>
                      <a:pt x="1368" y="1"/>
                    </a:moveTo>
                    <a:cubicBezTo>
                      <a:pt x="1130" y="48"/>
                      <a:pt x="904" y="203"/>
                      <a:pt x="701" y="346"/>
                    </a:cubicBezTo>
                    <a:cubicBezTo>
                      <a:pt x="475" y="489"/>
                      <a:pt x="249" y="644"/>
                      <a:pt x="11" y="763"/>
                    </a:cubicBezTo>
                    <a:cubicBezTo>
                      <a:pt x="0" y="774"/>
                      <a:pt x="9" y="824"/>
                      <a:pt x="38" y="824"/>
                    </a:cubicBezTo>
                    <a:cubicBezTo>
                      <a:pt x="40" y="824"/>
                      <a:pt x="43" y="823"/>
                      <a:pt x="47" y="822"/>
                    </a:cubicBezTo>
                    <a:cubicBezTo>
                      <a:pt x="285" y="727"/>
                      <a:pt x="499" y="596"/>
                      <a:pt x="713" y="465"/>
                    </a:cubicBezTo>
                    <a:cubicBezTo>
                      <a:pt x="940" y="322"/>
                      <a:pt x="1190" y="203"/>
                      <a:pt x="1380" y="25"/>
                    </a:cubicBezTo>
                    <a:cubicBezTo>
                      <a:pt x="1392" y="13"/>
                      <a:pt x="1380" y="1"/>
                      <a:pt x="136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4102275" y="3630425"/>
                <a:ext cx="39550" cy="24650"/>
              </a:xfrm>
              <a:custGeom>
                <a:avLst/>
                <a:gdLst/>
                <a:ahLst/>
                <a:cxnLst/>
                <a:rect l="l" t="t" r="r" b="b"/>
                <a:pathLst>
                  <a:path w="1582" h="986" extrusionOk="0">
                    <a:moveTo>
                      <a:pt x="1569" y="1"/>
                    </a:moveTo>
                    <a:cubicBezTo>
                      <a:pt x="1566" y="1"/>
                      <a:pt x="1564" y="3"/>
                      <a:pt x="1561" y="9"/>
                    </a:cubicBezTo>
                    <a:cubicBezTo>
                      <a:pt x="1287" y="104"/>
                      <a:pt x="1061" y="283"/>
                      <a:pt x="822" y="438"/>
                    </a:cubicBezTo>
                    <a:cubicBezTo>
                      <a:pt x="561" y="616"/>
                      <a:pt x="287" y="771"/>
                      <a:pt x="25" y="950"/>
                    </a:cubicBezTo>
                    <a:cubicBezTo>
                      <a:pt x="1" y="961"/>
                      <a:pt x="25" y="985"/>
                      <a:pt x="37" y="985"/>
                    </a:cubicBezTo>
                    <a:cubicBezTo>
                      <a:pt x="322" y="866"/>
                      <a:pt x="572" y="723"/>
                      <a:pt x="822" y="557"/>
                    </a:cubicBezTo>
                    <a:cubicBezTo>
                      <a:pt x="1084" y="390"/>
                      <a:pt x="1346" y="247"/>
                      <a:pt x="1573" y="33"/>
                    </a:cubicBezTo>
                    <a:cubicBezTo>
                      <a:pt x="1582" y="24"/>
                      <a:pt x="1577" y="1"/>
                      <a:pt x="156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3837975" y="3594325"/>
                <a:ext cx="84550" cy="166125"/>
              </a:xfrm>
              <a:custGeom>
                <a:avLst/>
                <a:gdLst/>
                <a:ahLst/>
                <a:cxnLst/>
                <a:rect l="l" t="t" r="r" b="b"/>
                <a:pathLst>
                  <a:path w="3382" h="6645" extrusionOk="0">
                    <a:moveTo>
                      <a:pt x="405" y="0"/>
                    </a:moveTo>
                    <a:lnTo>
                      <a:pt x="0" y="6644"/>
                    </a:lnTo>
                    <a:cubicBezTo>
                      <a:pt x="0" y="6644"/>
                      <a:pt x="1" y="6644"/>
                      <a:pt x="2" y="6644"/>
                    </a:cubicBezTo>
                    <a:cubicBezTo>
                      <a:pt x="82" y="6644"/>
                      <a:pt x="2306" y="6327"/>
                      <a:pt x="3382" y="5930"/>
                    </a:cubicBezTo>
                    <a:lnTo>
                      <a:pt x="405"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3833200" y="3578550"/>
                <a:ext cx="95275" cy="186950"/>
              </a:xfrm>
              <a:custGeom>
                <a:avLst/>
                <a:gdLst/>
                <a:ahLst/>
                <a:cxnLst/>
                <a:rect l="l" t="t" r="r" b="b"/>
                <a:pathLst>
                  <a:path w="3811" h="7478" extrusionOk="0">
                    <a:moveTo>
                      <a:pt x="727" y="1286"/>
                    </a:moveTo>
                    <a:lnTo>
                      <a:pt x="3334" y="6454"/>
                    </a:lnTo>
                    <a:cubicBezTo>
                      <a:pt x="2418" y="6751"/>
                      <a:pt x="917" y="6989"/>
                      <a:pt x="370" y="7085"/>
                    </a:cubicBezTo>
                    <a:lnTo>
                      <a:pt x="727" y="1286"/>
                    </a:lnTo>
                    <a:close/>
                    <a:moveTo>
                      <a:pt x="453" y="0"/>
                    </a:moveTo>
                    <a:lnTo>
                      <a:pt x="1" y="7477"/>
                    </a:lnTo>
                    <a:lnTo>
                      <a:pt x="203" y="7454"/>
                    </a:lnTo>
                    <a:cubicBezTo>
                      <a:pt x="310" y="7442"/>
                      <a:pt x="2537" y="7120"/>
                      <a:pt x="3632" y="6727"/>
                    </a:cubicBezTo>
                    <a:lnTo>
                      <a:pt x="3811" y="6668"/>
                    </a:lnTo>
                    <a:lnTo>
                      <a:pt x="453"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848675" y="3619325"/>
                <a:ext cx="13725" cy="2450"/>
              </a:xfrm>
              <a:custGeom>
                <a:avLst/>
                <a:gdLst/>
                <a:ahLst/>
                <a:cxnLst/>
                <a:rect l="l" t="t" r="r" b="b"/>
                <a:pathLst>
                  <a:path w="549" h="98" extrusionOk="0">
                    <a:moveTo>
                      <a:pt x="37" y="0"/>
                    </a:moveTo>
                    <a:cubicBezTo>
                      <a:pt x="1" y="0"/>
                      <a:pt x="1" y="48"/>
                      <a:pt x="37" y="48"/>
                    </a:cubicBezTo>
                    <a:lnTo>
                      <a:pt x="298" y="96"/>
                    </a:lnTo>
                    <a:cubicBezTo>
                      <a:pt x="322" y="96"/>
                      <a:pt x="349" y="97"/>
                      <a:pt x="376" y="97"/>
                    </a:cubicBezTo>
                    <a:cubicBezTo>
                      <a:pt x="431" y="97"/>
                      <a:pt x="489" y="92"/>
                      <a:pt x="537" y="60"/>
                    </a:cubicBezTo>
                    <a:cubicBezTo>
                      <a:pt x="549" y="60"/>
                      <a:pt x="549" y="24"/>
                      <a:pt x="537" y="24"/>
                    </a:cubicBezTo>
                    <a:cubicBezTo>
                      <a:pt x="465" y="0"/>
                      <a:pt x="394" y="0"/>
                      <a:pt x="31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853450" y="3627650"/>
                <a:ext cx="13425" cy="2200"/>
              </a:xfrm>
              <a:custGeom>
                <a:avLst/>
                <a:gdLst/>
                <a:ahLst/>
                <a:cxnLst/>
                <a:rect l="l" t="t" r="r" b="b"/>
                <a:pathLst>
                  <a:path w="537" h="88" extrusionOk="0">
                    <a:moveTo>
                      <a:pt x="298" y="1"/>
                    </a:moveTo>
                    <a:cubicBezTo>
                      <a:pt x="215" y="1"/>
                      <a:pt x="119" y="1"/>
                      <a:pt x="36" y="13"/>
                    </a:cubicBezTo>
                    <a:cubicBezTo>
                      <a:pt x="24" y="25"/>
                      <a:pt x="0" y="60"/>
                      <a:pt x="36" y="60"/>
                    </a:cubicBezTo>
                    <a:cubicBezTo>
                      <a:pt x="107" y="72"/>
                      <a:pt x="203" y="72"/>
                      <a:pt x="286" y="84"/>
                    </a:cubicBezTo>
                    <a:cubicBezTo>
                      <a:pt x="322" y="84"/>
                      <a:pt x="363" y="87"/>
                      <a:pt x="405" y="87"/>
                    </a:cubicBezTo>
                    <a:cubicBezTo>
                      <a:pt x="447" y="87"/>
                      <a:pt x="488" y="84"/>
                      <a:pt x="524" y="72"/>
                    </a:cubicBezTo>
                    <a:cubicBezTo>
                      <a:pt x="536" y="72"/>
                      <a:pt x="536" y="60"/>
                      <a:pt x="524" y="37"/>
                    </a:cubicBezTo>
                    <a:cubicBezTo>
                      <a:pt x="453" y="1"/>
                      <a:pt x="381" y="1"/>
                      <a:pt x="29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854050" y="3635075"/>
                <a:ext cx="15800" cy="3025"/>
              </a:xfrm>
              <a:custGeom>
                <a:avLst/>
                <a:gdLst/>
                <a:ahLst/>
                <a:cxnLst/>
                <a:rect l="l" t="t" r="r" b="b"/>
                <a:pathLst>
                  <a:path w="632" h="121" extrusionOk="0">
                    <a:moveTo>
                      <a:pt x="510" y="1"/>
                    </a:moveTo>
                    <a:cubicBezTo>
                      <a:pt x="452" y="1"/>
                      <a:pt x="391" y="13"/>
                      <a:pt x="334" y="13"/>
                    </a:cubicBezTo>
                    <a:cubicBezTo>
                      <a:pt x="238" y="13"/>
                      <a:pt x="119" y="13"/>
                      <a:pt x="12" y="37"/>
                    </a:cubicBezTo>
                    <a:cubicBezTo>
                      <a:pt x="0" y="37"/>
                      <a:pt x="0" y="85"/>
                      <a:pt x="12" y="85"/>
                    </a:cubicBezTo>
                    <a:cubicBezTo>
                      <a:pt x="119" y="121"/>
                      <a:pt x="238" y="121"/>
                      <a:pt x="334" y="121"/>
                    </a:cubicBezTo>
                    <a:cubicBezTo>
                      <a:pt x="429" y="121"/>
                      <a:pt x="548" y="121"/>
                      <a:pt x="619" y="61"/>
                    </a:cubicBezTo>
                    <a:cubicBezTo>
                      <a:pt x="631" y="61"/>
                      <a:pt x="631" y="25"/>
                      <a:pt x="619" y="25"/>
                    </a:cubicBezTo>
                    <a:cubicBezTo>
                      <a:pt x="586" y="6"/>
                      <a:pt x="549" y="1"/>
                      <a:pt x="51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3856425" y="3643000"/>
                <a:ext cx="17875" cy="3000"/>
              </a:xfrm>
              <a:custGeom>
                <a:avLst/>
                <a:gdLst/>
                <a:ahLst/>
                <a:cxnLst/>
                <a:rect l="l" t="t" r="r" b="b"/>
                <a:pathLst>
                  <a:path w="715" h="120" extrusionOk="0">
                    <a:moveTo>
                      <a:pt x="485" y="1"/>
                    </a:moveTo>
                    <a:cubicBezTo>
                      <a:pt x="331" y="1"/>
                      <a:pt x="167" y="22"/>
                      <a:pt x="24" y="54"/>
                    </a:cubicBezTo>
                    <a:cubicBezTo>
                      <a:pt x="0" y="54"/>
                      <a:pt x="0" y="101"/>
                      <a:pt x="36" y="113"/>
                    </a:cubicBezTo>
                    <a:cubicBezTo>
                      <a:pt x="95" y="117"/>
                      <a:pt x="158" y="119"/>
                      <a:pt x="224" y="119"/>
                    </a:cubicBezTo>
                    <a:cubicBezTo>
                      <a:pt x="385" y="119"/>
                      <a:pt x="559" y="104"/>
                      <a:pt x="703" y="54"/>
                    </a:cubicBezTo>
                    <a:cubicBezTo>
                      <a:pt x="715" y="54"/>
                      <a:pt x="715" y="18"/>
                      <a:pt x="703" y="18"/>
                    </a:cubicBezTo>
                    <a:cubicBezTo>
                      <a:pt x="635" y="6"/>
                      <a:pt x="561" y="1"/>
                      <a:pt x="48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3859100" y="3649825"/>
                <a:ext cx="20275" cy="4375"/>
              </a:xfrm>
              <a:custGeom>
                <a:avLst/>
                <a:gdLst/>
                <a:ahLst/>
                <a:cxnLst/>
                <a:rect l="l" t="t" r="r" b="b"/>
                <a:pathLst>
                  <a:path w="811" h="175" extrusionOk="0">
                    <a:moveTo>
                      <a:pt x="705" y="0"/>
                    </a:moveTo>
                    <a:cubicBezTo>
                      <a:pt x="609" y="0"/>
                      <a:pt x="513" y="33"/>
                      <a:pt x="417" y="43"/>
                    </a:cubicBezTo>
                    <a:cubicBezTo>
                      <a:pt x="286" y="78"/>
                      <a:pt x="155" y="90"/>
                      <a:pt x="12" y="126"/>
                    </a:cubicBezTo>
                    <a:cubicBezTo>
                      <a:pt x="1" y="150"/>
                      <a:pt x="1" y="162"/>
                      <a:pt x="12" y="162"/>
                    </a:cubicBezTo>
                    <a:cubicBezTo>
                      <a:pt x="68" y="170"/>
                      <a:pt x="131" y="175"/>
                      <a:pt x="198" y="175"/>
                    </a:cubicBezTo>
                    <a:cubicBezTo>
                      <a:pt x="404" y="175"/>
                      <a:pt x="643" y="132"/>
                      <a:pt x="786" y="43"/>
                    </a:cubicBezTo>
                    <a:cubicBezTo>
                      <a:pt x="810" y="31"/>
                      <a:pt x="810" y="7"/>
                      <a:pt x="774" y="7"/>
                    </a:cubicBezTo>
                    <a:cubicBezTo>
                      <a:pt x="751" y="2"/>
                      <a:pt x="728" y="0"/>
                      <a:pt x="70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860600" y="3659675"/>
                <a:ext cx="21150" cy="3725"/>
              </a:xfrm>
              <a:custGeom>
                <a:avLst/>
                <a:gdLst/>
                <a:ahLst/>
                <a:cxnLst/>
                <a:rect l="l" t="t" r="r" b="b"/>
                <a:pathLst>
                  <a:path w="846" h="149" extrusionOk="0">
                    <a:moveTo>
                      <a:pt x="717" y="0"/>
                    </a:moveTo>
                    <a:cubicBezTo>
                      <a:pt x="492" y="0"/>
                      <a:pt x="238" y="54"/>
                      <a:pt x="36" y="125"/>
                    </a:cubicBezTo>
                    <a:cubicBezTo>
                      <a:pt x="0" y="125"/>
                      <a:pt x="0" y="149"/>
                      <a:pt x="36" y="149"/>
                    </a:cubicBezTo>
                    <a:cubicBezTo>
                      <a:pt x="286" y="149"/>
                      <a:pt x="595" y="101"/>
                      <a:pt x="834" y="30"/>
                    </a:cubicBezTo>
                    <a:cubicBezTo>
                      <a:pt x="845" y="30"/>
                      <a:pt x="845" y="6"/>
                      <a:pt x="834" y="6"/>
                    </a:cubicBezTo>
                    <a:cubicBezTo>
                      <a:pt x="796" y="2"/>
                      <a:pt x="757" y="0"/>
                      <a:pt x="71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3861775" y="3666875"/>
                <a:ext cx="25575" cy="5050"/>
              </a:xfrm>
              <a:custGeom>
                <a:avLst/>
                <a:gdLst/>
                <a:ahLst/>
                <a:cxnLst/>
                <a:rect l="l" t="t" r="r" b="b"/>
                <a:pathLst>
                  <a:path w="1023" h="202" extrusionOk="0">
                    <a:moveTo>
                      <a:pt x="1007" y="0"/>
                    </a:moveTo>
                    <a:cubicBezTo>
                      <a:pt x="1005" y="0"/>
                      <a:pt x="1003" y="1"/>
                      <a:pt x="1001" y="3"/>
                    </a:cubicBezTo>
                    <a:cubicBezTo>
                      <a:pt x="822" y="39"/>
                      <a:pt x="656" y="63"/>
                      <a:pt x="477" y="99"/>
                    </a:cubicBezTo>
                    <a:cubicBezTo>
                      <a:pt x="322" y="111"/>
                      <a:pt x="179" y="123"/>
                      <a:pt x="25" y="158"/>
                    </a:cubicBezTo>
                    <a:cubicBezTo>
                      <a:pt x="1" y="158"/>
                      <a:pt x="13" y="194"/>
                      <a:pt x="25" y="194"/>
                    </a:cubicBezTo>
                    <a:cubicBezTo>
                      <a:pt x="72" y="200"/>
                      <a:pt x="119" y="202"/>
                      <a:pt x="165" y="202"/>
                    </a:cubicBezTo>
                    <a:cubicBezTo>
                      <a:pt x="320" y="202"/>
                      <a:pt x="474" y="177"/>
                      <a:pt x="620" y="158"/>
                    </a:cubicBezTo>
                    <a:cubicBezTo>
                      <a:pt x="763" y="134"/>
                      <a:pt x="894" y="111"/>
                      <a:pt x="1013" y="39"/>
                    </a:cubicBezTo>
                    <a:cubicBezTo>
                      <a:pt x="1022" y="20"/>
                      <a:pt x="1016" y="0"/>
                      <a:pt x="100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3863275" y="3675600"/>
                <a:ext cx="30375" cy="6075"/>
              </a:xfrm>
              <a:custGeom>
                <a:avLst/>
                <a:gdLst/>
                <a:ahLst/>
                <a:cxnLst/>
                <a:rect l="l" t="t" r="r" b="b"/>
                <a:pathLst>
                  <a:path w="1215" h="243" extrusionOk="0">
                    <a:moveTo>
                      <a:pt x="1060" y="1"/>
                    </a:moveTo>
                    <a:cubicBezTo>
                      <a:pt x="933" y="1"/>
                      <a:pt x="809" y="48"/>
                      <a:pt x="679" y="83"/>
                    </a:cubicBezTo>
                    <a:cubicBezTo>
                      <a:pt x="465" y="131"/>
                      <a:pt x="238" y="155"/>
                      <a:pt x="12" y="202"/>
                    </a:cubicBezTo>
                    <a:cubicBezTo>
                      <a:pt x="0" y="202"/>
                      <a:pt x="0" y="238"/>
                      <a:pt x="12" y="238"/>
                    </a:cubicBezTo>
                    <a:cubicBezTo>
                      <a:pt x="57" y="241"/>
                      <a:pt x="101" y="242"/>
                      <a:pt x="144" y="242"/>
                    </a:cubicBezTo>
                    <a:cubicBezTo>
                      <a:pt x="275" y="242"/>
                      <a:pt x="402" y="229"/>
                      <a:pt x="536" y="202"/>
                    </a:cubicBezTo>
                    <a:cubicBezTo>
                      <a:pt x="762" y="178"/>
                      <a:pt x="977" y="71"/>
                      <a:pt x="1203" y="59"/>
                    </a:cubicBezTo>
                    <a:cubicBezTo>
                      <a:pt x="1215" y="59"/>
                      <a:pt x="1215" y="24"/>
                      <a:pt x="1203" y="24"/>
                    </a:cubicBezTo>
                    <a:cubicBezTo>
                      <a:pt x="1154" y="7"/>
                      <a:pt x="1107" y="1"/>
                      <a:pt x="106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3865050" y="3685400"/>
                <a:ext cx="30975" cy="5600"/>
              </a:xfrm>
              <a:custGeom>
                <a:avLst/>
                <a:gdLst/>
                <a:ahLst/>
                <a:cxnLst/>
                <a:rect l="l" t="t" r="r" b="b"/>
                <a:pathLst>
                  <a:path w="1239" h="224" extrusionOk="0">
                    <a:moveTo>
                      <a:pt x="1227" y="1"/>
                    </a:moveTo>
                    <a:cubicBezTo>
                      <a:pt x="1025" y="1"/>
                      <a:pt x="846" y="36"/>
                      <a:pt x="656" y="60"/>
                    </a:cubicBezTo>
                    <a:cubicBezTo>
                      <a:pt x="453" y="96"/>
                      <a:pt x="227" y="108"/>
                      <a:pt x="36" y="179"/>
                    </a:cubicBezTo>
                    <a:cubicBezTo>
                      <a:pt x="1" y="203"/>
                      <a:pt x="1" y="215"/>
                      <a:pt x="36" y="215"/>
                    </a:cubicBezTo>
                    <a:cubicBezTo>
                      <a:pt x="93" y="221"/>
                      <a:pt x="152" y="223"/>
                      <a:pt x="215" y="223"/>
                    </a:cubicBezTo>
                    <a:cubicBezTo>
                      <a:pt x="547" y="223"/>
                      <a:pt x="946" y="147"/>
                      <a:pt x="1227" y="36"/>
                    </a:cubicBezTo>
                    <a:cubicBezTo>
                      <a:pt x="1239" y="36"/>
                      <a:pt x="1239" y="1"/>
                      <a:pt x="122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3871025" y="3697850"/>
                <a:ext cx="30675" cy="5075"/>
              </a:xfrm>
              <a:custGeom>
                <a:avLst/>
                <a:gdLst/>
                <a:ahLst/>
                <a:cxnLst/>
                <a:rect l="l" t="t" r="r" b="b"/>
                <a:pathLst>
                  <a:path w="1227" h="203" extrusionOk="0">
                    <a:moveTo>
                      <a:pt x="1126" y="0"/>
                    </a:moveTo>
                    <a:cubicBezTo>
                      <a:pt x="961" y="0"/>
                      <a:pt x="797" y="31"/>
                      <a:pt x="643" y="62"/>
                    </a:cubicBezTo>
                    <a:cubicBezTo>
                      <a:pt x="452" y="86"/>
                      <a:pt x="238" y="98"/>
                      <a:pt x="47" y="146"/>
                    </a:cubicBezTo>
                    <a:cubicBezTo>
                      <a:pt x="42" y="144"/>
                      <a:pt x="37" y="144"/>
                      <a:pt x="33" y="144"/>
                    </a:cubicBezTo>
                    <a:cubicBezTo>
                      <a:pt x="0" y="144"/>
                      <a:pt x="4" y="181"/>
                      <a:pt x="36" y="181"/>
                    </a:cubicBezTo>
                    <a:cubicBezTo>
                      <a:pt x="121" y="196"/>
                      <a:pt x="214" y="202"/>
                      <a:pt x="310" y="202"/>
                    </a:cubicBezTo>
                    <a:cubicBezTo>
                      <a:pt x="613" y="202"/>
                      <a:pt x="949" y="135"/>
                      <a:pt x="1202" y="27"/>
                    </a:cubicBezTo>
                    <a:cubicBezTo>
                      <a:pt x="1226" y="15"/>
                      <a:pt x="1226" y="3"/>
                      <a:pt x="1202" y="3"/>
                    </a:cubicBezTo>
                    <a:cubicBezTo>
                      <a:pt x="1177" y="1"/>
                      <a:pt x="1151" y="0"/>
                      <a:pt x="112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871300" y="3707075"/>
                <a:ext cx="32775" cy="6025"/>
              </a:xfrm>
              <a:custGeom>
                <a:avLst/>
                <a:gdLst/>
                <a:ahLst/>
                <a:cxnLst/>
                <a:rect l="l" t="t" r="r" b="b"/>
                <a:pathLst>
                  <a:path w="1311" h="241" extrusionOk="0">
                    <a:moveTo>
                      <a:pt x="1224" y="1"/>
                    </a:moveTo>
                    <a:cubicBezTo>
                      <a:pt x="1052" y="1"/>
                      <a:pt x="873" y="40"/>
                      <a:pt x="703" y="50"/>
                    </a:cubicBezTo>
                    <a:cubicBezTo>
                      <a:pt x="477" y="74"/>
                      <a:pt x="239" y="110"/>
                      <a:pt x="25" y="193"/>
                    </a:cubicBezTo>
                    <a:cubicBezTo>
                      <a:pt x="1" y="217"/>
                      <a:pt x="1" y="241"/>
                      <a:pt x="36" y="241"/>
                    </a:cubicBezTo>
                    <a:cubicBezTo>
                      <a:pt x="263" y="241"/>
                      <a:pt x="477" y="193"/>
                      <a:pt x="703" y="170"/>
                    </a:cubicBezTo>
                    <a:cubicBezTo>
                      <a:pt x="917" y="134"/>
                      <a:pt x="1120" y="122"/>
                      <a:pt x="1298" y="39"/>
                    </a:cubicBezTo>
                    <a:cubicBezTo>
                      <a:pt x="1310" y="15"/>
                      <a:pt x="1298" y="3"/>
                      <a:pt x="1287" y="3"/>
                    </a:cubicBezTo>
                    <a:cubicBezTo>
                      <a:pt x="1266" y="2"/>
                      <a:pt x="1245" y="1"/>
                      <a:pt x="12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3875475" y="3716325"/>
                <a:ext cx="34550" cy="6900"/>
              </a:xfrm>
              <a:custGeom>
                <a:avLst/>
                <a:gdLst/>
                <a:ahLst/>
                <a:cxnLst/>
                <a:rect l="l" t="t" r="r" b="b"/>
                <a:pathLst>
                  <a:path w="1382" h="276" extrusionOk="0">
                    <a:moveTo>
                      <a:pt x="1289" y="0"/>
                    </a:moveTo>
                    <a:cubicBezTo>
                      <a:pt x="1092" y="0"/>
                      <a:pt x="888" y="53"/>
                      <a:pt x="715" y="85"/>
                    </a:cubicBezTo>
                    <a:cubicBezTo>
                      <a:pt x="477" y="121"/>
                      <a:pt x="250" y="157"/>
                      <a:pt x="12" y="228"/>
                    </a:cubicBezTo>
                    <a:cubicBezTo>
                      <a:pt x="0" y="240"/>
                      <a:pt x="12" y="276"/>
                      <a:pt x="36" y="276"/>
                    </a:cubicBezTo>
                    <a:cubicBezTo>
                      <a:pt x="239" y="276"/>
                      <a:pt x="441" y="240"/>
                      <a:pt x="655" y="204"/>
                    </a:cubicBezTo>
                    <a:cubicBezTo>
                      <a:pt x="881" y="157"/>
                      <a:pt x="1131" y="145"/>
                      <a:pt x="1358" y="61"/>
                    </a:cubicBezTo>
                    <a:cubicBezTo>
                      <a:pt x="1382" y="50"/>
                      <a:pt x="1382" y="2"/>
                      <a:pt x="1346" y="2"/>
                    </a:cubicBezTo>
                    <a:cubicBezTo>
                      <a:pt x="1327" y="1"/>
                      <a:pt x="1308" y="0"/>
                      <a:pt x="128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3878450" y="3725650"/>
                <a:ext cx="39025" cy="8600"/>
              </a:xfrm>
              <a:custGeom>
                <a:avLst/>
                <a:gdLst/>
                <a:ahLst/>
                <a:cxnLst/>
                <a:rect l="l" t="t" r="r" b="b"/>
                <a:pathLst>
                  <a:path w="1561" h="344" extrusionOk="0">
                    <a:moveTo>
                      <a:pt x="1393" y="1"/>
                    </a:moveTo>
                    <a:cubicBezTo>
                      <a:pt x="946" y="1"/>
                      <a:pt x="463" y="209"/>
                      <a:pt x="36" y="284"/>
                    </a:cubicBezTo>
                    <a:cubicBezTo>
                      <a:pt x="0" y="308"/>
                      <a:pt x="0" y="343"/>
                      <a:pt x="36" y="343"/>
                    </a:cubicBezTo>
                    <a:cubicBezTo>
                      <a:pt x="274" y="331"/>
                      <a:pt x="489" y="308"/>
                      <a:pt x="727" y="248"/>
                    </a:cubicBezTo>
                    <a:cubicBezTo>
                      <a:pt x="1001" y="189"/>
                      <a:pt x="1298" y="141"/>
                      <a:pt x="1548" y="34"/>
                    </a:cubicBezTo>
                    <a:cubicBezTo>
                      <a:pt x="1560" y="34"/>
                      <a:pt x="1560" y="10"/>
                      <a:pt x="1548" y="10"/>
                    </a:cubicBezTo>
                    <a:cubicBezTo>
                      <a:pt x="1497" y="4"/>
                      <a:pt x="1446" y="1"/>
                      <a:pt x="139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3881425" y="3734625"/>
                <a:ext cx="44950" cy="10925"/>
              </a:xfrm>
              <a:custGeom>
                <a:avLst/>
                <a:gdLst/>
                <a:ahLst/>
                <a:cxnLst/>
                <a:rect l="l" t="t" r="r" b="b"/>
                <a:pathLst>
                  <a:path w="1798" h="437" extrusionOk="0">
                    <a:moveTo>
                      <a:pt x="1788" y="0"/>
                    </a:moveTo>
                    <a:cubicBezTo>
                      <a:pt x="1785" y="0"/>
                      <a:pt x="1780" y="2"/>
                      <a:pt x="1775" y="8"/>
                    </a:cubicBezTo>
                    <a:cubicBezTo>
                      <a:pt x="1203" y="32"/>
                      <a:pt x="560" y="258"/>
                      <a:pt x="12" y="401"/>
                    </a:cubicBezTo>
                    <a:cubicBezTo>
                      <a:pt x="1" y="401"/>
                      <a:pt x="1" y="437"/>
                      <a:pt x="36" y="437"/>
                    </a:cubicBezTo>
                    <a:cubicBezTo>
                      <a:pt x="596" y="401"/>
                      <a:pt x="1263" y="258"/>
                      <a:pt x="1786" y="32"/>
                    </a:cubicBezTo>
                    <a:cubicBezTo>
                      <a:pt x="1795" y="23"/>
                      <a:pt x="1798" y="0"/>
                      <a:pt x="178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3504300" y="2306375"/>
                <a:ext cx="83950" cy="165500"/>
              </a:xfrm>
              <a:custGeom>
                <a:avLst/>
                <a:gdLst/>
                <a:ahLst/>
                <a:cxnLst/>
                <a:rect l="l" t="t" r="r" b="b"/>
                <a:pathLst>
                  <a:path w="3358" h="6620" extrusionOk="0">
                    <a:moveTo>
                      <a:pt x="0" y="822"/>
                    </a:moveTo>
                    <a:lnTo>
                      <a:pt x="0" y="822"/>
                    </a:lnTo>
                    <a:cubicBezTo>
                      <a:pt x="0" y="822"/>
                      <a:pt x="0" y="822"/>
                      <a:pt x="0" y="822"/>
                    </a:cubicBezTo>
                    <a:lnTo>
                      <a:pt x="0" y="822"/>
                    </a:lnTo>
                    <a:lnTo>
                      <a:pt x="0" y="822"/>
                    </a:lnTo>
                    <a:close/>
                    <a:moveTo>
                      <a:pt x="3358" y="0"/>
                    </a:moveTo>
                    <a:lnTo>
                      <a:pt x="3358" y="0"/>
                    </a:lnTo>
                    <a:cubicBezTo>
                      <a:pt x="2224" y="118"/>
                      <a:pt x="37" y="822"/>
                      <a:pt x="1" y="822"/>
                    </a:cubicBezTo>
                    <a:cubicBezTo>
                      <a:pt x="1" y="822"/>
                      <a:pt x="0" y="822"/>
                      <a:pt x="0" y="822"/>
                    </a:cubicBezTo>
                    <a:lnTo>
                      <a:pt x="0" y="822"/>
                    </a:lnTo>
                    <a:lnTo>
                      <a:pt x="3275" y="6620"/>
                    </a:lnTo>
                    <a:lnTo>
                      <a:pt x="3358"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3497750" y="2302200"/>
                <a:ext cx="94675" cy="186050"/>
              </a:xfrm>
              <a:custGeom>
                <a:avLst/>
                <a:gdLst/>
                <a:ahLst/>
                <a:cxnLst/>
                <a:rect l="l" t="t" r="r" b="b"/>
                <a:pathLst>
                  <a:path w="3787" h="7442" extrusionOk="0">
                    <a:moveTo>
                      <a:pt x="3441" y="370"/>
                    </a:moveTo>
                    <a:lnTo>
                      <a:pt x="3370" y="6168"/>
                    </a:lnTo>
                    <a:lnTo>
                      <a:pt x="512" y="1108"/>
                    </a:lnTo>
                    <a:cubicBezTo>
                      <a:pt x="1048" y="941"/>
                      <a:pt x="2501" y="489"/>
                      <a:pt x="3441" y="370"/>
                    </a:cubicBezTo>
                    <a:close/>
                    <a:moveTo>
                      <a:pt x="3787" y="0"/>
                    </a:moveTo>
                    <a:lnTo>
                      <a:pt x="3596" y="12"/>
                    </a:lnTo>
                    <a:cubicBezTo>
                      <a:pt x="2441" y="120"/>
                      <a:pt x="286" y="822"/>
                      <a:pt x="203" y="846"/>
                    </a:cubicBezTo>
                    <a:lnTo>
                      <a:pt x="0" y="905"/>
                    </a:lnTo>
                    <a:lnTo>
                      <a:pt x="3691" y="7442"/>
                    </a:lnTo>
                    <a:lnTo>
                      <a:pt x="3787"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3575725" y="2442100"/>
                <a:ext cx="12225" cy="7175"/>
              </a:xfrm>
              <a:custGeom>
                <a:avLst/>
                <a:gdLst/>
                <a:ahLst/>
                <a:cxnLst/>
                <a:rect l="l" t="t" r="r" b="b"/>
                <a:pathLst>
                  <a:path w="489" h="287" extrusionOk="0">
                    <a:moveTo>
                      <a:pt x="453" y="0"/>
                    </a:moveTo>
                    <a:cubicBezTo>
                      <a:pt x="382" y="0"/>
                      <a:pt x="298" y="48"/>
                      <a:pt x="239" y="96"/>
                    </a:cubicBezTo>
                    <a:cubicBezTo>
                      <a:pt x="156" y="131"/>
                      <a:pt x="84" y="179"/>
                      <a:pt x="13" y="238"/>
                    </a:cubicBezTo>
                    <a:cubicBezTo>
                      <a:pt x="1" y="250"/>
                      <a:pt x="13" y="286"/>
                      <a:pt x="25" y="286"/>
                    </a:cubicBezTo>
                    <a:cubicBezTo>
                      <a:pt x="120" y="250"/>
                      <a:pt x="191" y="215"/>
                      <a:pt x="275" y="167"/>
                    </a:cubicBezTo>
                    <a:cubicBezTo>
                      <a:pt x="358" y="119"/>
                      <a:pt x="429" y="108"/>
                      <a:pt x="477" y="36"/>
                    </a:cubicBezTo>
                    <a:cubicBezTo>
                      <a:pt x="489" y="12"/>
                      <a:pt x="477" y="0"/>
                      <a:pt x="45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3576025" y="2432875"/>
                <a:ext cx="11650" cy="6275"/>
              </a:xfrm>
              <a:custGeom>
                <a:avLst/>
                <a:gdLst/>
                <a:ahLst/>
                <a:cxnLst/>
                <a:rect l="l" t="t" r="r" b="b"/>
                <a:pathLst>
                  <a:path w="466" h="251" extrusionOk="0">
                    <a:moveTo>
                      <a:pt x="441" y="0"/>
                    </a:moveTo>
                    <a:cubicBezTo>
                      <a:pt x="370" y="0"/>
                      <a:pt x="298" y="60"/>
                      <a:pt x="239" y="84"/>
                    </a:cubicBezTo>
                    <a:lnTo>
                      <a:pt x="13" y="226"/>
                    </a:lnTo>
                    <a:cubicBezTo>
                      <a:pt x="1" y="238"/>
                      <a:pt x="25" y="250"/>
                      <a:pt x="48" y="250"/>
                    </a:cubicBezTo>
                    <a:cubicBezTo>
                      <a:pt x="132" y="238"/>
                      <a:pt x="203" y="191"/>
                      <a:pt x="286" y="143"/>
                    </a:cubicBezTo>
                    <a:cubicBezTo>
                      <a:pt x="346" y="119"/>
                      <a:pt x="429" y="72"/>
                      <a:pt x="465" y="12"/>
                    </a:cubicBezTo>
                    <a:cubicBezTo>
                      <a:pt x="465" y="0"/>
                      <a:pt x="465" y="0"/>
                      <a:pt x="44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3572750" y="2424975"/>
                <a:ext cx="14925" cy="7025"/>
              </a:xfrm>
              <a:custGeom>
                <a:avLst/>
                <a:gdLst/>
                <a:ahLst/>
                <a:cxnLst/>
                <a:rect l="l" t="t" r="r" b="b"/>
                <a:pathLst>
                  <a:path w="597" h="281" extrusionOk="0">
                    <a:moveTo>
                      <a:pt x="524" y="0"/>
                    </a:moveTo>
                    <a:cubicBezTo>
                      <a:pt x="451" y="0"/>
                      <a:pt x="369" y="39"/>
                      <a:pt x="310" y="78"/>
                    </a:cubicBezTo>
                    <a:cubicBezTo>
                      <a:pt x="203" y="126"/>
                      <a:pt x="96" y="161"/>
                      <a:pt x="13" y="245"/>
                    </a:cubicBezTo>
                    <a:cubicBezTo>
                      <a:pt x="1" y="257"/>
                      <a:pt x="13" y="281"/>
                      <a:pt x="36" y="281"/>
                    </a:cubicBezTo>
                    <a:cubicBezTo>
                      <a:pt x="144" y="257"/>
                      <a:pt x="251" y="209"/>
                      <a:pt x="334" y="161"/>
                    </a:cubicBezTo>
                    <a:cubicBezTo>
                      <a:pt x="429" y="138"/>
                      <a:pt x="537" y="102"/>
                      <a:pt x="596" y="31"/>
                    </a:cubicBezTo>
                    <a:cubicBezTo>
                      <a:pt x="596" y="19"/>
                      <a:pt x="596" y="7"/>
                      <a:pt x="572" y="7"/>
                    </a:cubicBezTo>
                    <a:cubicBezTo>
                      <a:pt x="557" y="2"/>
                      <a:pt x="541" y="0"/>
                      <a:pt x="5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3571625" y="2415600"/>
                <a:ext cx="16925" cy="7625"/>
              </a:xfrm>
              <a:custGeom>
                <a:avLst/>
                <a:gdLst/>
                <a:ahLst/>
                <a:cxnLst/>
                <a:rect l="l" t="t" r="r" b="b"/>
                <a:pathLst>
                  <a:path w="677" h="305" extrusionOk="0">
                    <a:moveTo>
                      <a:pt x="653" y="1"/>
                    </a:moveTo>
                    <a:cubicBezTo>
                      <a:pt x="427" y="36"/>
                      <a:pt x="201" y="144"/>
                      <a:pt x="10" y="239"/>
                    </a:cubicBezTo>
                    <a:cubicBezTo>
                      <a:pt x="0" y="268"/>
                      <a:pt x="6" y="305"/>
                      <a:pt x="28" y="305"/>
                    </a:cubicBezTo>
                    <a:cubicBezTo>
                      <a:pt x="33" y="305"/>
                      <a:pt x="39" y="303"/>
                      <a:pt x="46" y="298"/>
                    </a:cubicBezTo>
                    <a:cubicBezTo>
                      <a:pt x="248" y="239"/>
                      <a:pt x="486" y="167"/>
                      <a:pt x="665" y="36"/>
                    </a:cubicBezTo>
                    <a:cubicBezTo>
                      <a:pt x="677" y="13"/>
                      <a:pt x="677" y="1"/>
                      <a:pt x="65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3570075" y="2407525"/>
                <a:ext cx="19675" cy="6625"/>
              </a:xfrm>
              <a:custGeom>
                <a:avLst/>
                <a:gdLst/>
                <a:ahLst/>
                <a:cxnLst/>
                <a:rect l="l" t="t" r="r" b="b"/>
                <a:pathLst>
                  <a:path w="787" h="265" extrusionOk="0">
                    <a:moveTo>
                      <a:pt x="725" y="1"/>
                    </a:moveTo>
                    <a:cubicBezTo>
                      <a:pt x="596" y="1"/>
                      <a:pt x="478" y="52"/>
                      <a:pt x="370" y="74"/>
                    </a:cubicBezTo>
                    <a:cubicBezTo>
                      <a:pt x="251" y="121"/>
                      <a:pt x="120" y="169"/>
                      <a:pt x="12" y="240"/>
                    </a:cubicBezTo>
                    <a:cubicBezTo>
                      <a:pt x="1" y="252"/>
                      <a:pt x="12" y="264"/>
                      <a:pt x="24" y="264"/>
                    </a:cubicBezTo>
                    <a:cubicBezTo>
                      <a:pt x="167" y="252"/>
                      <a:pt x="298" y="193"/>
                      <a:pt x="429" y="169"/>
                    </a:cubicBezTo>
                    <a:cubicBezTo>
                      <a:pt x="548" y="133"/>
                      <a:pt x="667" y="121"/>
                      <a:pt x="774" y="50"/>
                    </a:cubicBezTo>
                    <a:cubicBezTo>
                      <a:pt x="786" y="26"/>
                      <a:pt x="786" y="2"/>
                      <a:pt x="763" y="2"/>
                    </a:cubicBezTo>
                    <a:cubicBezTo>
                      <a:pt x="750" y="1"/>
                      <a:pt x="737" y="1"/>
                      <a:pt x="72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3567525" y="2398925"/>
                <a:ext cx="20425" cy="6275"/>
              </a:xfrm>
              <a:custGeom>
                <a:avLst/>
                <a:gdLst/>
                <a:ahLst/>
                <a:cxnLst/>
                <a:rect l="l" t="t" r="r" b="b"/>
                <a:pathLst>
                  <a:path w="817" h="251" extrusionOk="0">
                    <a:moveTo>
                      <a:pt x="805" y="1"/>
                    </a:moveTo>
                    <a:cubicBezTo>
                      <a:pt x="543" y="25"/>
                      <a:pt x="245" y="120"/>
                      <a:pt x="31" y="239"/>
                    </a:cubicBezTo>
                    <a:cubicBezTo>
                      <a:pt x="24" y="237"/>
                      <a:pt x="19" y="236"/>
                      <a:pt x="15" y="236"/>
                    </a:cubicBezTo>
                    <a:cubicBezTo>
                      <a:pt x="1" y="236"/>
                      <a:pt x="12" y="251"/>
                      <a:pt x="31" y="251"/>
                    </a:cubicBezTo>
                    <a:cubicBezTo>
                      <a:pt x="281" y="239"/>
                      <a:pt x="579" y="156"/>
                      <a:pt x="805" y="13"/>
                    </a:cubicBezTo>
                    <a:cubicBezTo>
                      <a:pt x="817" y="13"/>
                      <a:pt x="805" y="1"/>
                      <a:pt x="80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3564775" y="2388675"/>
                <a:ext cx="24675" cy="8550"/>
              </a:xfrm>
              <a:custGeom>
                <a:avLst/>
                <a:gdLst/>
                <a:ahLst/>
                <a:cxnLst/>
                <a:rect l="l" t="t" r="r" b="b"/>
                <a:pathLst>
                  <a:path w="987" h="342" extrusionOk="0">
                    <a:moveTo>
                      <a:pt x="902" y="1"/>
                    </a:moveTo>
                    <a:cubicBezTo>
                      <a:pt x="775" y="1"/>
                      <a:pt x="653" y="49"/>
                      <a:pt x="522" y="89"/>
                    </a:cubicBezTo>
                    <a:cubicBezTo>
                      <a:pt x="355" y="149"/>
                      <a:pt x="177" y="209"/>
                      <a:pt x="22" y="292"/>
                    </a:cubicBezTo>
                    <a:cubicBezTo>
                      <a:pt x="1" y="303"/>
                      <a:pt x="17" y="341"/>
                      <a:pt x="38" y="341"/>
                    </a:cubicBezTo>
                    <a:cubicBezTo>
                      <a:pt x="41" y="341"/>
                      <a:pt x="43" y="341"/>
                      <a:pt x="46" y="340"/>
                    </a:cubicBezTo>
                    <a:cubicBezTo>
                      <a:pt x="213" y="304"/>
                      <a:pt x="355" y="232"/>
                      <a:pt x="522" y="185"/>
                    </a:cubicBezTo>
                    <a:cubicBezTo>
                      <a:pt x="677" y="125"/>
                      <a:pt x="820" y="101"/>
                      <a:pt x="975" y="54"/>
                    </a:cubicBezTo>
                    <a:cubicBezTo>
                      <a:pt x="986" y="54"/>
                      <a:pt x="986" y="30"/>
                      <a:pt x="975" y="6"/>
                    </a:cubicBezTo>
                    <a:cubicBezTo>
                      <a:pt x="950" y="2"/>
                      <a:pt x="926" y="1"/>
                      <a:pt x="90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3561750" y="2377975"/>
                <a:ext cx="29700" cy="9975"/>
              </a:xfrm>
              <a:custGeom>
                <a:avLst/>
                <a:gdLst/>
                <a:ahLst/>
                <a:cxnLst/>
                <a:rect l="l" t="t" r="r" b="b"/>
                <a:pathLst>
                  <a:path w="1188" h="399" extrusionOk="0">
                    <a:moveTo>
                      <a:pt x="1177" y="1"/>
                    </a:moveTo>
                    <a:cubicBezTo>
                      <a:pt x="1174" y="1"/>
                      <a:pt x="1170" y="2"/>
                      <a:pt x="1167" y="6"/>
                    </a:cubicBezTo>
                    <a:cubicBezTo>
                      <a:pt x="977" y="101"/>
                      <a:pt x="750" y="101"/>
                      <a:pt x="536" y="160"/>
                    </a:cubicBezTo>
                    <a:cubicBezTo>
                      <a:pt x="357" y="196"/>
                      <a:pt x="179" y="256"/>
                      <a:pt x="24" y="363"/>
                    </a:cubicBezTo>
                    <a:cubicBezTo>
                      <a:pt x="0" y="375"/>
                      <a:pt x="24" y="398"/>
                      <a:pt x="36" y="398"/>
                    </a:cubicBezTo>
                    <a:cubicBezTo>
                      <a:pt x="274" y="351"/>
                      <a:pt x="500" y="256"/>
                      <a:pt x="738" y="196"/>
                    </a:cubicBezTo>
                    <a:cubicBezTo>
                      <a:pt x="893" y="160"/>
                      <a:pt x="1060" y="160"/>
                      <a:pt x="1179" y="17"/>
                    </a:cubicBezTo>
                    <a:cubicBezTo>
                      <a:pt x="1187" y="9"/>
                      <a:pt x="1184" y="1"/>
                      <a:pt x="117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3559075" y="2368575"/>
                <a:ext cx="29775" cy="9850"/>
              </a:xfrm>
              <a:custGeom>
                <a:avLst/>
                <a:gdLst/>
                <a:ahLst/>
                <a:cxnLst/>
                <a:rect l="l" t="t" r="r" b="b"/>
                <a:pathLst>
                  <a:path w="1191" h="394" extrusionOk="0">
                    <a:moveTo>
                      <a:pt x="1167" y="1"/>
                    </a:moveTo>
                    <a:cubicBezTo>
                      <a:pt x="953" y="12"/>
                      <a:pt x="762" y="72"/>
                      <a:pt x="572" y="131"/>
                    </a:cubicBezTo>
                    <a:cubicBezTo>
                      <a:pt x="381" y="191"/>
                      <a:pt x="179" y="251"/>
                      <a:pt x="0" y="358"/>
                    </a:cubicBezTo>
                    <a:cubicBezTo>
                      <a:pt x="24" y="370"/>
                      <a:pt x="24" y="393"/>
                      <a:pt x="36" y="393"/>
                    </a:cubicBezTo>
                    <a:cubicBezTo>
                      <a:pt x="226" y="370"/>
                      <a:pt x="429" y="298"/>
                      <a:pt x="619" y="239"/>
                    </a:cubicBezTo>
                    <a:cubicBezTo>
                      <a:pt x="810" y="179"/>
                      <a:pt x="1000" y="131"/>
                      <a:pt x="1179" y="24"/>
                    </a:cubicBezTo>
                    <a:cubicBezTo>
                      <a:pt x="1191" y="12"/>
                      <a:pt x="1191" y="1"/>
                      <a:pt x="116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3559950" y="2355475"/>
                <a:ext cx="29200" cy="10450"/>
              </a:xfrm>
              <a:custGeom>
                <a:avLst/>
                <a:gdLst/>
                <a:ahLst/>
                <a:cxnLst/>
                <a:rect l="l" t="t" r="r" b="b"/>
                <a:pathLst>
                  <a:path w="1168" h="418" extrusionOk="0">
                    <a:moveTo>
                      <a:pt x="1132" y="1"/>
                    </a:moveTo>
                    <a:cubicBezTo>
                      <a:pt x="775" y="13"/>
                      <a:pt x="310" y="144"/>
                      <a:pt x="13" y="370"/>
                    </a:cubicBezTo>
                    <a:cubicBezTo>
                      <a:pt x="1" y="382"/>
                      <a:pt x="1" y="417"/>
                      <a:pt x="36" y="417"/>
                    </a:cubicBezTo>
                    <a:cubicBezTo>
                      <a:pt x="227" y="358"/>
                      <a:pt x="417" y="286"/>
                      <a:pt x="608" y="227"/>
                    </a:cubicBezTo>
                    <a:cubicBezTo>
                      <a:pt x="787" y="179"/>
                      <a:pt x="989" y="132"/>
                      <a:pt x="1144" y="24"/>
                    </a:cubicBezTo>
                    <a:cubicBezTo>
                      <a:pt x="1168" y="13"/>
                      <a:pt x="1168" y="1"/>
                      <a:pt x="113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3555200" y="2345650"/>
                <a:ext cx="31575" cy="10150"/>
              </a:xfrm>
              <a:custGeom>
                <a:avLst/>
                <a:gdLst/>
                <a:ahLst/>
                <a:cxnLst/>
                <a:rect l="l" t="t" r="r" b="b"/>
                <a:pathLst>
                  <a:path w="1263" h="406" extrusionOk="0">
                    <a:moveTo>
                      <a:pt x="1239" y="1"/>
                    </a:moveTo>
                    <a:cubicBezTo>
                      <a:pt x="1024" y="1"/>
                      <a:pt x="834" y="96"/>
                      <a:pt x="643" y="156"/>
                    </a:cubicBezTo>
                    <a:cubicBezTo>
                      <a:pt x="429" y="227"/>
                      <a:pt x="203" y="275"/>
                      <a:pt x="12" y="382"/>
                    </a:cubicBezTo>
                    <a:cubicBezTo>
                      <a:pt x="0" y="382"/>
                      <a:pt x="12" y="406"/>
                      <a:pt x="24" y="406"/>
                    </a:cubicBezTo>
                    <a:cubicBezTo>
                      <a:pt x="250" y="394"/>
                      <a:pt x="465" y="322"/>
                      <a:pt x="667" y="263"/>
                    </a:cubicBezTo>
                    <a:cubicBezTo>
                      <a:pt x="858" y="203"/>
                      <a:pt x="1072" y="144"/>
                      <a:pt x="1250" y="36"/>
                    </a:cubicBezTo>
                    <a:cubicBezTo>
                      <a:pt x="1262" y="25"/>
                      <a:pt x="1262" y="1"/>
                      <a:pt x="123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3554900" y="2333750"/>
                <a:ext cx="33650" cy="11325"/>
              </a:xfrm>
              <a:custGeom>
                <a:avLst/>
                <a:gdLst/>
                <a:ahLst/>
                <a:cxnLst/>
                <a:rect l="l" t="t" r="r" b="b"/>
                <a:pathLst>
                  <a:path w="1346" h="453" extrusionOk="0">
                    <a:moveTo>
                      <a:pt x="1310" y="1"/>
                    </a:moveTo>
                    <a:cubicBezTo>
                      <a:pt x="1084" y="36"/>
                      <a:pt x="858" y="108"/>
                      <a:pt x="655" y="179"/>
                    </a:cubicBezTo>
                    <a:cubicBezTo>
                      <a:pt x="429" y="239"/>
                      <a:pt x="215" y="298"/>
                      <a:pt x="12" y="405"/>
                    </a:cubicBezTo>
                    <a:cubicBezTo>
                      <a:pt x="0" y="417"/>
                      <a:pt x="12" y="453"/>
                      <a:pt x="36" y="453"/>
                    </a:cubicBezTo>
                    <a:cubicBezTo>
                      <a:pt x="274" y="405"/>
                      <a:pt x="500" y="346"/>
                      <a:pt x="727" y="274"/>
                    </a:cubicBezTo>
                    <a:cubicBezTo>
                      <a:pt x="917" y="215"/>
                      <a:pt x="1143" y="167"/>
                      <a:pt x="1322" y="60"/>
                    </a:cubicBezTo>
                    <a:cubicBezTo>
                      <a:pt x="1346" y="48"/>
                      <a:pt x="1334" y="1"/>
                      <a:pt x="131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3550425" y="2311425"/>
                <a:ext cx="44975" cy="11050"/>
              </a:xfrm>
              <a:custGeom>
                <a:avLst/>
                <a:gdLst/>
                <a:ahLst/>
                <a:cxnLst/>
                <a:rect l="l" t="t" r="r" b="b"/>
                <a:pathLst>
                  <a:path w="1799" h="442" extrusionOk="0">
                    <a:moveTo>
                      <a:pt x="1763" y="1"/>
                    </a:moveTo>
                    <a:cubicBezTo>
                      <a:pt x="1203" y="24"/>
                      <a:pt x="537" y="203"/>
                      <a:pt x="13" y="405"/>
                    </a:cubicBezTo>
                    <a:cubicBezTo>
                      <a:pt x="1" y="405"/>
                      <a:pt x="1" y="441"/>
                      <a:pt x="25" y="441"/>
                    </a:cubicBezTo>
                    <a:cubicBezTo>
                      <a:pt x="596" y="334"/>
                      <a:pt x="1263" y="262"/>
                      <a:pt x="1787" y="36"/>
                    </a:cubicBezTo>
                    <a:cubicBezTo>
                      <a:pt x="1799" y="24"/>
                      <a:pt x="1799" y="1"/>
                      <a:pt x="176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3287900" y="2387025"/>
                <a:ext cx="124750" cy="157500"/>
              </a:xfrm>
              <a:custGeom>
                <a:avLst/>
                <a:gdLst/>
                <a:ahLst/>
                <a:cxnLst/>
                <a:rect l="l" t="t" r="r" b="b"/>
                <a:pathLst>
                  <a:path w="4990" h="6300" extrusionOk="0">
                    <a:moveTo>
                      <a:pt x="2917" y="1"/>
                    </a:moveTo>
                    <a:cubicBezTo>
                      <a:pt x="1870" y="477"/>
                      <a:pt x="0" y="1882"/>
                      <a:pt x="24" y="1882"/>
                    </a:cubicBezTo>
                    <a:lnTo>
                      <a:pt x="4989" y="6299"/>
                    </a:lnTo>
                    <a:lnTo>
                      <a:pt x="2917"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3281350" y="2381075"/>
                <a:ext cx="140225" cy="177125"/>
              </a:xfrm>
              <a:custGeom>
                <a:avLst/>
                <a:gdLst/>
                <a:ahLst/>
                <a:cxnLst/>
                <a:rect l="l" t="t" r="r" b="b"/>
                <a:pathLst>
                  <a:path w="5609" h="7085" extrusionOk="0">
                    <a:moveTo>
                      <a:pt x="3084" y="477"/>
                    </a:moveTo>
                    <a:lnTo>
                      <a:pt x="4894" y="5989"/>
                    </a:lnTo>
                    <a:lnTo>
                      <a:pt x="548" y="2132"/>
                    </a:lnTo>
                    <a:cubicBezTo>
                      <a:pt x="1001" y="1798"/>
                      <a:pt x="2227" y="905"/>
                      <a:pt x="3084" y="477"/>
                    </a:cubicBezTo>
                    <a:close/>
                    <a:moveTo>
                      <a:pt x="3275" y="1"/>
                    </a:moveTo>
                    <a:lnTo>
                      <a:pt x="3096" y="72"/>
                    </a:lnTo>
                    <a:cubicBezTo>
                      <a:pt x="2048" y="548"/>
                      <a:pt x="239" y="1906"/>
                      <a:pt x="167" y="1965"/>
                    </a:cubicBezTo>
                    <a:lnTo>
                      <a:pt x="1" y="2096"/>
                    </a:lnTo>
                    <a:lnTo>
                      <a:pt x="5608" y="7085"/>
                    </a:lnTo>
                    <a:lnTo>
                      <a:pt x="3275"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3394825" y="2516100"/>
                <a:ext cx="9775" cy="9875"/>
              </a:xfrm>
              <a:custGeom>
                <a:avLst/>
                <a:gdLst/>
                <a:ahLst/>
                <a:cxnLst/>
                <a:rect l="l" t="t" r="r" b="b"/>
                <a:pathLst>
                  <a:path w="391" h="395" extrusionOk="0">
                    <a:moveTo>
                      <a:pt x="372" y="0"/>
                    </a:moveTo>
                    <a:cubicBezTo>
                      <a:pt x="369" y="0"/>
                      <a:pt x="367" y="2"/>
                      <a:pt x="367" y="5"/>
                    </a:cubicBezTo>
                    <a:cubicBezTo>
                      <a:pt x="295" y="29"/>
                      <a:pt x="236" y="88"/>
                      <a:pt x="176" y="148"/>
                    </a:cubicBezTo>
                    <a:cubicBezTo>
                      <a:pt x="117" y="231"/>
                      <a:pt x="57" y="291"/>
                      <a:pt x="10" y="374"/>
                    </a:cubicBezTo>
                    <a:cubicBezTo>
                      <a:pt x="1" y="374"/>
                      <a:pt x="19" y="394"/>
                      <a:pt x="33" y="394"/>
                    </a:cubicBezTo>
                    <a:cubicBezTo>
                      <a:pt x="38" y="394"/>
                      <a:pt x="42" y="392"/>
                      <a:pt x="45" y="386"/>
                    </a:cubicBezTo>
                    <a:cubicBezTo>
                      <a:pt x="117" y="326"/>
                      <a:pt x="176" y="267"/>
                      <a:pt x="248" y="196"/>
                    </a:cubicBezTo>
                    <a:cubicBezTo>
                      <a:pt x="295" y="136"/>
                      <a:pt x="367" y="88"/>
                      <a:pt x="391" y="17"/>
                    </a:cubicBezTo>
                    <a:cubicBezTo>
                      <a:pt x="391" y="9"/>
                      <a:pt x="379" y="0"/>
                      <a:pt x="37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3392250" y="2506400"/>
                <a:ext cx="9375" cy="9925"/>
              </a:xfrm>
              <a:custGeom>
                <a:avLst/>
                <a:gdLst/>
                <a:ahLst/>
                <a:cxnLst/>
                <a:rect l="l" t="t" r="r" b="b"/>
                <a:pathLst>
                  <a:path w="375" h="397" extrusionOk="0">
                    <a:moveTo>
                      <a:pt x="351" y="0"/>
                    </a:moveTo>
                    <a:cubicBezTo>
                      <a:pt x="279" y="36"/>
                      <a:pt x="232" y="107"/>
                      <a:pt x="172" y="167"/>
                    </a:cubicBezTo>
                    <a:cubicBezTo>
                      <a:pt x="113" y="226"/>
                      <a:pt x="53" y="286"/>
                      <a:pt x="29" y="357"/>
                    </a:cubicBezTo>
                    <a:cubicBezTo>
                      <a:pt x="0" y="377"/>
                      <a:pt x="19" y="396"/>
                      <a:pt x="33" y="396"/>
                    </a:cubicBezTo>
                    <a:cubicBezTo>
                      <a:pt x="36" y="396"/>
                      <a:pt x="39" y="395"/>
                      <a:pt x="41" y="393"/>
                    </a:cubicBezTo>
                    <a:cubicBezTo>
                      <a:pt x="113" y="345"/>
                      <a:pt x="172" y="286"/>
                      <a:pt x="232" y="214"/>
                    </a:cubicBezTo>
                    <a:cubicBezTo>
                      <a:pt x="279" y="155"/>
                      <a:pt x="351" y="95"/>
                      <a:pt x="375" y="24"/>
                    </a:cubicBezTo>
                    <a:cubicBezTo>
                      <a:pt x="375" y="0"/>
                      <a:pt x="351" y="0"/>
                      <a:pt x="35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3386725" y="2499550"/>
                <a:ext cx="11925" cy="11100"/>
              </a:xfrm>
              <a:custGeom>
                <a:avLst/>
                <a:gdLst/>
                <a:ahLst/>
                <a:cxnLst/>
                <a:rect l="l" t="t" r="r" b="b"/>
                <a:pathLst>
                  <a:path w="477" h="444" extrusionOk="0">
                    <a:moveTo>
                      <a:pt x="453" y="0"/>
                    </a:moveTo>
                    <a:cubicBezTo>
                      <a:pt x="369" y="0"/>
                      <a:pt x="274" y="96"/>
                      <a:pt x="215" y="143"/>
                    </a:cubicBezTo>
                    <a:cubicBezTo>
                      <a:pt x="143" y="215"/>
                      <a:pt x="48" y="310"/>
                      <a:pt x="0" y="393"/>
                    </a:cubicBezTo>
                    <a:cubicBezTo>
                      <a:pt x="0" y="423"/>
                      <a:pt x="16" y="444"/>
                      <a:pt x="29" y="444"/>
                    </a:cubicBezTo>
                    <a:cubicBezTo>
                      <a:pt x="31" y="444"/>
                      <a:pt x="34" y="443"/>
                      <a:pt x="36" y="441"/>
                    </a:cubicBezTo>
                    <a:cubicBezTo>
                      <a:pt x="131" y="381"/>
                      <a:pt x="203" y="310"/>
                      <a:pt x="274" y="238"/>
                    </a:cubicBezTo>
                    <a:cubicBezTo>
                      <a:pt x="334" y="179"/>
                      <a:pt x="453" y="119"/>
                      <a:pt x="477" y="24"/>
                    </a:cubicBezTo>
                    <a:cubicBezTo>
                      <a:pt x="477" y="12"/>
                      <a:pt x="477" y="0"/>
                      <a:pt x="45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3382875" y="2490800"/>
                <a:ext cx="14125" cy="12100"/>
              </a:xfrm>
              <a:custGeom>
                <a:avLst/>
                <a:gdLst/>
                <a:ahLst/>
                <a:cxnLst/>
                <a:rect l="l" t="t" r="r" b="b"/>
                <a:pathLst>
                  <a:path w="565" h="484" extrusionOk="0">
                    <a:moveTo>
                      <a:pt x="542" y="0"/>
                    </a:moveTo>
                    <a:cubicBezTo>
                      <a:pt x="538" y="0"/>
                      <a:pt x="535" y="2"/>
                      <a:pt x="535" y="5"/>
                    </a:cubicBezTo>
                    <a:cubicBezTo>
                      <a:pt x="345" y="88"/>
                      <a:pt x="166" y="267"/>
                      <a:pt x="11" y="434"/>
                    </a:cubicBezTo>
                    <a:cubicBezTo>
                      <a:pt x="1" y="444"/>
                      <a:pt x="9" y="483"/>
                      <a:pt x="36" y="483"/>
                    </a:cubicBezTo>
                    <a:cubicBezTo>
                      <a:pt x="40" y="483"/>
                      <a:pt x="43" y="483"/>
                      <a:pt x="47" y="481"/>
                    </a:cubicBezTo>
                    <a:cubicBezTo>
                      <a:pt x="226" y="362"/>
                      <a:pt x="428" y="207"/>
                      <a:pt x="547" y="17"/>
                    </a:cubicBezTo>
                    <a:cubicBezTo>
                      <a:pt x="564" y="8"/>
                      <a:pt x="551" y="0"/>
                      <a:pt x="54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3378375" y="2482200"/>
                <a:ext cx="17475" cy="12300"/>
              </a:xfrm>
              <a:custGeom>
                <a:avLst/>
                <a:gdLst/>
                <a:ahLst/>
                <a:cxnLst/>
                <a:rect l="l" t="t" r="r" b="b"/>
                <a:pathLst>
                  <a:path w="699" h="492" extrusionOk="0">
                    <a:moveTo>
                      <a:pt x="665" y="0"/>
                    </a:moveTo>
                    <a:cubicBezTo>
                      <a:pt x="661" y="0"/>
                      <a:pt x="658" y="1"/>
                      <a:pt x="656" y="4"/>
                    </a:cubicBezTo>
                    <a:cubicBezTo>
                      <a:pt x="525" y="28"/>
                      <a:pt x="406" y="135"/>
                      <a:pt x="299" y="206"/>
                    </a:cubicBezTo>
                    <a:cubicBezTo>
                      <a:pt x="191" y="289"/>
                      <a:pt x="84" y="361"/>
                      <a:pt x="13" y="468"/>
                    </a:cubicBezTo>
                    <a:cubicBezTo>
                      <a:pt x="1" y="480"/>
                      <a:pt x="37" y="492"/>
                      <a:pt x="49" y="492"/>
                    </a:cubicBezTo>
                    <a:cubicBezTo>
                      <a:pt x="180" y="432"/>
                      <a:pt x="287" y="325"/>
                      <a:pt x="406" y="254"/>
                    </a:cubicBezTo>
                    <a:cubicBezTo>
                      <a:pt x="489" y="194"/>
                      <a:pt x="608" y="135"/>
                      <a:pt x="680" y="28"/>
                    </a:cubicBezTo>
                    <a:cubicBezTo>
                      <a:pt x="699" y="18"/>
                      <a:pt x="679" y="0"/>
                      <a:pt x="66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3373375" y="2474550"/>
                <a:ext cx="16950" cy="12300"/>
              </a:xfrm>
              <a:custGeom>
                <a:avLst/>
                <a:gdLst/>
                <a:ahLst/>
                <a:cxnLst/>
                <a:rect l="l" t="t" r="r" b="b"/>
                <a:pathLst>
                  <a:path w="678" h="492" extrusionOk="0">
                    <a:moveTo>
                      <a:pt x="665" y="0"/>
                    </a:moveTo>
                    <a:cubicBezTo>
                      <a:pt x="534" y="60"/>
                      <a:pt x="427" y="143"/>
                      <a:pt x="308" y="238"/>
                    </a:cubicBezTo>
                    <a:cubicBezTo>
                      <a:pt x="201" y="310"/>
                      <a:pt x="94" y="381"/>
                      <a:pt x="10" y="476"/>
                    </a:cubicBezTo>
                    <a:cubicBezTo>
                      <a:pt x="1" y="476"/>
                      <a:pt x="7" y="492"/>
                      <a:pt x="15" y="492"/>
                    </a:cubicBezTo>
                    <a:cubicBezTo>
                      <a:pt x="18" y="492"/>
                      <a:pt x="20" y="491"/>
                      <a:pt x="22" y="488"/>
                    </a:cubicBezTo>
                    <a:cubicBezTo>
                      <a:pt x="141" y="441"/>
                      <a:pt x="260" y="357"/>
                      <a:pt x="368" y="286"/>
                    </a:cubicBezTo>
                    <a:cubicBezTo>
                      <a:pt x="487" y="203"/>
                      <a:pt x="582" y="119"/>
                      <a:pt x="677" y="12"/>
                    </a:cubicBezTo>
                    <a:cubicBezTo>
                      <a:pt x="677" y="0"/>
                      <a:pt x="677" y="0"/>
                      <a:pt x="66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3368000" y="2465325"/>
                <a:ext cx="21125" cy="14950"/>
              </a:xfrm>
              <a:custGeom>
                <a:avLst/>
                <a:gdLst/>
                <a:ahLst/>
                <a:cxnLst/>
                <a:rect l="l" t="t" r="r" b="b"/>
                <a:pathLst>
                  <a:path w="845" h="598" extrusionOk="0">
                    <a:moveTo>
                      <a:pt x="821" y="0"/>
                    </a:moveTo>
                    <a:cubicBezTo>
                      <a:pt x="690" y="12"/>
                      <a:pt x="571" y="95"/>
                      <a:pt x="464" y="179"/>
                    </a:cubicBezTo>
                    <a:cubicBezTo>
                      <a:pt x="309" y="298"/>
                      <a:pt x="154" y="429"/>
                      <a:pt x="11" y="560"/>
                    </a:cubicBezTo>
                    <a:cubicBezTo>
                      <a:pt x="1" y="570"/>
                      <a:pt x="8" y="598"/>
                      <a:pt x="33" y="598"/>
                    </a:cubicBezTo>
                    <a:cubicBezTo>
                      <a:pt x="37" y="598"/>
                      <a:pt x="42" y="597"/>
                      <a:pt x="47" y="595"/>
                    </a:cubicBezTo>
                    <a:cubicBezTo>
                      <a:pt x="190" y="500"/>
                      <a:pt x="309" y="393"/>
                      <a:pt x="452" y="298"/>
                    </a:cubicBezTo>
                    <a:cubicBezTo>
                      <a:pt x="571" y="191"/>
                      <a:pt x="714" y="119"/>
                      <a:pt x="833" y="24"/>
                    </a:cubicBezTo>
                    <a:cubicBezTo>
                      <a:pt x="845" y="12"/>
                      <a:pt x="833" y="0"/>
                      <a:pt x="82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3362025" y="2453450"/>
                <a:ext cx="25325" cy="18975"/>
              </a:xfrm>
              <a:custGeom>
                <a:avLst/>
                <a:gdLst/>
                <a:ahLst/>
                <a:cxnLst/>
                <a:rect l="l" t="t" r="r" b="b"/>
                <a:pathLst>
                  <a:path w="1013" h="759" extrusionOk="0">
                    <a:moveTo>
                      <a:pt x="999" y="1"/>
                    </a:moveTo>
                    <a:cubicBezTo>
                      <a:pt x="996" y="1"/>
                      <a:pt x="992" y="3"/>
                      <a:pt x="988" y="11"/>
                    </a:cubicBezTo>
                    <a:cubicBezTo>
                      <a:pt x="834" y="142"/>
                      <a:pt x="631" y="225"/>
                      <a:pt x="441" y="332"/>
                    </a:cubicBezTo>
                    <a:cubicBezTo>
                      <a:pt x="286" y="439"/>
                      <a:pt x="119" y="558"/>
                      <a:pt x="0" y="701"/>
                    </a:cubicBezTo>
                    <a:cubicBezTo>
                      <a:pt x="0" y="736"/>
                      <a:pt x="6" y="758"/>
                      <a:pt x="19" y="758"/>
                    </a:cubicBezTo>
                    <a:cubicBezTo>
                      <a:pt x="24" y="758"/>
                      <a:pt x="29" y="755"/>
                      <a:pt x="36" y="749"/>
                    </a:cubicBezTo>
                    <a:cubicBezTo>
                      <a:pt x="238" y="630"/>
                      <a:pt x="429" y="475"/>
                      <a:pt x="643" y="332"/>
                    </a:cubicBezTo>
                    <a:cubicBezTo>
                      <a:pt x="774" y="249"/>
                      <a:pt x="941" y="189"/>
                      <a:pt x="1012" y="23"/>
                    </a:cubicBezTo>
                    <a:cubicBezTo>
                      <a:pt x="1012" y="14"/>
                      <a:pt x="1006" y="1"/>
                      <a:pt x="99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3356950" y="2445975"/>
                <a:ext cx="25325" cy="18475"/>
              </a:xfrm>
              <a:custGeom>
                <a:avLst/>
                <a:gdLst/>
                <a:ahLst/>
                <a:cxnLst/>
                <a:rect l="l" t="t" r="r" b="b"/>
                <a:pathLst>
                  <a:path w="1013" h="739" extrusionOk="0">
                    <a:moveTo>
                      <a:pt x="977" y="0"/>
                    </a:moveTo>
                    <a:cubicBezTo>
                      <a:pt x="787" y="72"/>
                      <a:pt x="632" y="203"/>
                      <a:pt x="477" y="310"/>
                    </a:cubicBezTo>
                    <a:cubicBezTo>
                      <a:pt x="310" y="429"/>
                      <a:pt x="132" y="548"/>
                      <a:pt x="13" y="691"/>
                    </a:cubicBezTo>
                    <a:cubicBezTo>
                      <a:pt x="1" y="726"/>
                      <a:pt x="13" y="738"/>
                      <a:pt x="25" y="738"/>
                    </a:cubicBezTo>
                    <a:cubicBezTo>
                      <a:pt x="215" y="655"/>
                      <a:pt x="382" y="500"/>
                      <a:pt x="548" y="381"/>
                    </a:cubicBezTo>
                    <a:cubicBezTo>
                      <a:pt x="691" y="262"/>
                      <a:pt x="858" y="179"/>
                      <a:pt x="989" y="24"/>
                    </a:cubicBezTo>
                    <a:cubicBezTo>
                      <a:pt x="1013" y="12"/>
                      <a:pt x="989" y="0"/>
                      <a:pt x="97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3353150" y="2433400"/>
                <a:ext cx="24575" cy="18925"/>
              </a:xfrm>
              <a:custGeom>
                <a:avLst/>
                <a:gdLst/>
                <a:ahLst/>
                <a:cxnLst/>
                <a:rect l="l" t="t" r="r" b="b"/>
                <a:pathLst>
                  <a:path w="983" h="757" extrusionOk="0">
                    <a:moveTo>
                      <a:pt x="956" y="1"/>
                    </a:moveTo>
                    <a:cubicBezTo>
                      <a:pt x="954" y="1"/>
                      <a:pt x="952" y="1"/>
                      <a:pt x="950" y="3"/>
                    </a:cubicBezTo>
                    <a:cubicBezTo>
                      <a:pt x="760" y="86"/>
                      <a:pt x="581" y="217"/>
                      <a:pt x="415" y="336"/>
                    </a:cubicBezTo>
                    <a:cubicBezTo>
                      <a:pt x="272" y="456"/>
                      <a:pt x="117" y="563"/>
                      <a:pt x="10" y="717"/>
                    </a:cubicBezTo>
                    <a:cubicBezTo>
                      <a:pt x="0" y="737"/>
                      <a:pt x="6" y="756"/>
                      <a:pt x="28" y="756"/>
                    </a:cubicBezTo>
                    <a:cubicBezTo>
                      <a:pt x="33" y="756"/>
                      <a:pt x="39" y="755"/>
                      <a:pt x="46" y="753"/>
                    </a:cubicBezTo>
                    <a:cubicBezTo>
                      <a:pt x="212" y="634"/>
                      <a:pt x="355" y="515"/>
                      <a:pt x="522" y="396"/>
                    </a:cubicBezTo>
                    <a:cubicBezTo>
                      <a:pt x="665" y="289"/>
                      <a:pt x="843" y="182"/>
                      <a:pt x="962" y="39"/>
                    </a:cubicBezTo>
                    <a:cubicBezTo>
                      <a:pt x="983" y="29"/>
                      <a:pt x="968" y="1"/>
                      <a:pt x="95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3345650" y="2424525"/>
                <a:ext cx="27100" cy="19975"/>
              </a:xfrm>
              <a:custGeom>
                <a:avLst/>
                <a:gdLst/>
                <a:ahLst/>
                <a:cxnLst/>
                <a:rect l="l" t="t" r="r" b="b"/>
                <a:pathLst>
                  <a:path w="1084" h="799" extrusionOk="0">
                    <a:moveTo>
                      <a:pt x="1060" y="1"/>
                    </a:moveTo>
                    <a:cubicBezTo>
                      <a:pt x="869" y="60"/>
                      <a:pt x="703" y="215"/>
                      <a:pt x="536" y="334"/>
                    </a:cubicBezTo>
                    <a:cubicBezTo>
                      <a:pt x="357" y="465"/>
                      <a:pt x="167" y="584"/>
                      <a:pt x="12" y="751"/>
                    </a:cubicBezTo>
                    <a:cubicBezTo>
                      <a:pt x="0" y="763"/>
                      <a:pt x="12" y="799"/>
                      <a:pt x="36" y="799"/>
                    </a:cubicBezTo>
                    <a:cubicBezTo>
                      <a:pt x="238" y="715"/>
                      <a:pt x="417" y="572"/>
                      <a:pt x="596" y="441"/>
                    </a:cubicBezTo>
                    <a:cubicBezTo>
                      <a:pt x="762" y="322"/>
                      <a:pt x="953" y="203"/>
                      <a:pt x="1072" y="37"/>
                    </a:cubicBezTo>
                    <a:cubicBezTo>
                      <a:pt x="1084" y="25"/>
                      <a:pt x="1072" y="1"/>
                      <a:pt x="106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3341300" y="2413075"/>
                <a:ext cx="29550" cy="21075"/>
              </a:xfrm>
              <a:custGeom>
                <a:avLst/>
                <a:gdLst/>
                <a:ahLst/>
                <a:cxnLst/>
                <a:rect l="l" t="t" r="r" b="b"/>
                <a:pathLst>
                  <a:path w="1182" h="843" extrusionOk="0">
                    <a:moveTo>
                      <a:pt x="1139" y="0"/>
                    </a:moveTo>
                    <a:cubicBezTo>
                      <a:pt x="1132" y="0"/>
                      <a:pt x="1124" y="2"/>
                      <a:pt x="1115" y="6"/>
                    </a:cubicBezTo>
                    <a:cubicBezTo>
                      <a:pt x="901" y="90"/>
                      <a:pt x="710" y="268"/>
                      <a:pt x="531" y="387"/>
                    </a:cubicBezTo>
                    <a:cubicBezTo>
                      <a:pt x="353" y="507"/>
                      <a:pt x="174" y="626"/>
                      <a:pt x="31" y="792"/>
                    </a:cubicBezTo>
                    <a:cubicBezTo>
                      <a:pt x="1" y="813"/>
                      <a:pt x="23" y="842"/>
                      <a:pt x="45" y="842"/>
                    </a:cubicBezTo>
                    <a:cubicBezTo>
                      <a:pt x="48" y="842"/>
                      <a:pt x="52" y="842"/>
                      <a:pt x="55" y="840"/>
                    </a:cubicBezTo>
                    <a:cubicBezTo>
                      <a:pt x="270" y="721"/>
                      <a:pt x="460" y="578"/>
                      <a:pt x="651" y="447"/>
                    </a:cubicBezTo>
                    <a:cubicBezTo>
                      <a:pt x="817" y="328"/>
                      <a:pt x="1020" y="209"/>
                      <a:pt x="1162" y="66"/>
                    </a:cubicBezTo>
                    <a:cubicBezTo>
                      <a:pt x="1182" y="37"/>
                      <a:pt x="1170" y="0"/>
                      <a:pt x="113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3335675" y="2401800"/>
                <a:ext cx="33500" cy="22550"/>
              </a:xfrm>
              <a:custGeom>
                <a:avLst/>
                <a:gdLst/>
                <a:ahLst/>
                <a:cxnLst/>
                <a:rect l="l" t="t" r="r" b="b"/>
                <a:pathLst>
                  <a:path w="1340" h="902" extrusionOk="0">
                    <a:moveTo>
                      <a:pt x="1331" y="0"/>
                    </a:moveTo>
                    <a:cubicBezTo>
                      <a:pt x="1328" y="0"/>
                      <a:pt x="1323" y="2"/>
                      <a:pt x="1316" y="5"/>
                    </a:cubicBezTo>
                    <a:cubicBezTo>
                      <a:pt x="1078" y="100"/>
                      <a:pt x="864" y="279"/>
                      <a:pt x="637" y="410"/>
                    </a:cubicBezTo>
                    <a:cubicBezTo>
                      <a:pt x="411" y="541"/>
                      <a:pt x="209" y="696"/>
                      <a:pt x="30" y="850"/>
                    </a:cubicBezTo>
                    <a:cubicBezTo>
                      <a:pt x="1" y="880"/>
                      <a:pt x="20" y="901"/>
                      <a:pt x="41" y="901"/>
                    </a:cubicBezTo>
                    <a:cubicBezTo>
                      <a:pt x="45" y="901"/>
                      <a:pt x="50" y="900"/>
                      <a:pt x="54" y="898"/>
                    </a:cubicBezTo>
                    <a:cubicBezTo>
                      <a:pt x="292" y="731"/>
                      <a:pt x="530" y="600"/>
                      <a:pt x="768" y="457"/>
                    </a:cubicBezTo>
                    <a:cubicBezTo>
                      <a:pt x="959" y="338"/>
                      <a:pt x="1197" y="219"/>
                      <a:pt x="1340" y="17"/>
                    </a:cubicBezTo>
                    <a:cubicBezTo>
                      <a:pt x="1340" y="9"/>
                      <a:pt x="1340" y="0"/>
                      <a:pt x="133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3330250" y="2389200"/>
                <a:ext cx="39150" cy="24750"/>
              </a:xfrm>
              <a:custGeom>
                <a:avLst/>
                <a:gdLst/>
                <a:ahLst/>
                <a:cxnLst/>
                <a:rect l="l" t="t" r="r" b="b"/>
                <a:pathLst>
                  <a:path w="1566" h="990" extrusionOk="0">
                    <a:moveTo>
                      <a:pt x="1553" y="1"/>
                    </a:moveTo>
                    <a:cubicBezTo>
                      <a:pt x="1551" y="1"/>
                      <a:pt x="1548" y="3"/>
                      <a:pt x="1545" y="9"/>
                    </a:cubicBezTo>
                    <a:cubicBezTo>
                      <a:pt x="1259" y="104"/>
                      <a:pt x="1009" y="283"/>
                      <a:pt x="747" y="438"/>
                    </a:cubicBezTo>
                    <a:cubicBezTo>
                      <a:pt x="497" y="604"/>
                      <a:pt x="247" y="747"/>
                      <a:pt x="9" y="950"/>
                    </a:cubicBezTo>
                    <a:cubicBezTo>
                      <a:pt x="0" y="976"/>
                      <a:pt x="5" y="990"/>
                      <a:pt x="12" y="990"/>
                    </a:cubicBezTo>
                    <a:cubicBezTo>
                      <a:pt x="15" y="990"/>
                      <a:pt x="18" y="988"/>
                      <a:pt x="21" y="985"/>
                    </a:cubicBezTo>
                    <a:cubicBezTo>
                      <a:pt x="307" y="842"/>
                      <a:pt x="569" y="664"/>
                      <a:pt x="842" y="497"/>
                    </a:cubicBezTo>
                    <a:cubicBezTo>
                      <a:pt x="1081" y="342"/>
                      <a:pt x="1343" y="223"/>
                      <a:pt x="1557" y="33"/>
                    </a:cubicBezTo>
                    <a:cubicBezTo>
                      <a:pt x="1566" y="24"/>
                      <a:pt x="1561" y="1"/>
                      <a:pt x="155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3069725" y="2603725"/>
                <a:ext cx="159550" cy="119675"/>
              </a:xfrm>
              <a:custGeom>
                <a:avLst/>
                <a:gdLst/>
                <a:ahLst/>
                <a:cxnLst/>
                <a:rect l="l" t="t" r="r" b="b"/>
                <a:pathLst>
                  <a:path w="6382" h="4787" extrusionOk="0">
                    <a:moveTo>
                      <a:pt x="1798" y="0"/>
                    </a:moveTo>
                    <a:cubicBezTo>
                      <a:pt x="1072" y="870"/>
                      <a:pt x="0" y="2941"/>
                      <a:pt x="0" y="2941"/>
                    </a:cubicBezTo>
                    <a:lnTo>
                      <a:pt x="6382" y="4787"/>
                    </a:lnTo>
                    <a:lnTo>
                      <a:pt x="1798"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3062875" y="2596875"/>
                <a:ext cx="180400" cy="135175"/>
              </a:xfrm>
              <a:custGeom>
                <a:avLst/>
                <a:gdLst/>
                <a:ahLst/>
                <a:cxnLst/>
                <a:rect l="l" t="t" r="r" b="b"/>
                <a:pathLst>
                  <a:path w="7216" h="5407" extrusionOk="0">
                    <a:moveTo>
                      <a:pt x="2084" y="536"/>
                    </a:moveTo>
                    <a:lnTo>
                      <a:pt x="6084" y="4715"/>
                    </a:lnTo>
                    <a:lnTo>
                      <a:pt x="6084" y="4715"/>
                    </a:lnTo>
                    <a:lnTo>
                      <a:pt x="512" y="3108"/>
                    </a:lnTo>
                    <a:cubicBezTo>
                      <a:pt x="774" y="2620"/>
                      <a:pt x="1501" y="1286"/>
                      <a:pt x="2084" y="536"/>
                    </a:cubicBezTo>
                    <a:close/>
                    <a:moveTo>
                      <a:pt x="2060" y="1"/>
                    </a:moveTo>
                    <a:lnTo>
                      <a:pt x="1941" y="155"/>
                    </a:lnTo>
                    <a:cubicBezTo>
                      <a:pt x="1191" y="1048"/>
                      <a:pt x="155" y="3037"/>
                      <a:pt x="107" y="3132"/>
                    </a:cubicBezTo>
                    <a:lnTo>
                      <a:pt x="0" y="3322"/>
                    </a:lnTo>
                    <a:lnTo>
                      <a:pt x="7216" y="5406"/>
                    </a:lnTo>
                    <a:lnTo>
                      <a:pt x="2060"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3205150" y="2701050"/>
                <a:ext cx="5075" cy="12950"/>
              </a:xfrm>
              <a:custGeom>
                <a:avLst/>
                <a:gdLst/>
                <a:ahLst/>
                <a:cxnLst/>
                <a:rect l="l" t="t" r="r" b="b"/>
                <a:pathLst>
                  <a:path w="203" h="518" extrusionOk="0">
                    <a:moveTo>
                      <a:pt x="155" y="1"/>
                    </a:moveTo>
                    <a:cubicBezTo>
                      <a:pt x="96" y="60"/>
                      <a:pt x="84" y="156"/>
                      <a:pt x="60" y="227"/>
                    </a:cubicBezTo>
                    <a:cubicBezTo>
                      <a:pt x="24" y="310"/>
                      <a:pt x="12" y="406"/>
                      <a:pt x="1" y="489"/>
                    </a:cubicBezTo>
                    <a:cubicBezTo>
                      <a:pt x="9" y="506"/>
                      <a:pt x="24" y="517"/>
                      <a:pt x="32" y="517"/>
                    </a:cubicBezTo>
                    <a:cubicBezTo>
                      <a:pt x="35" y="517"/>
                      <a:pt x="36" y="516"/>
                      <a:pt x="36" y="513"/>
                    </a:cubicBezTo>
                    <a:cubicBezTo>
                      <a:pt x="72" y="418"/>
                      <a:pt x="120" y="346"/>
                      <a:pt x="143" y="251"/>
                    </a:cubicBezTo>
                    <a:cubicBezTo>
                      <a:pt x="179" y="179"/>
                      <a:pt x="203" y="108"/>
                      <a:pt x="191" y="13"/>
                    </a:cubicBezTo>
                    <a:cubicBezTo>
                      <a:pt x="191" y="1"/>
                      <a:pt x="179" y="1"/>
                      <a:pt x="15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3198600" y="2694575"/>
                <a:ext cx="5075" cy="11875"/>
              </a:xfrm>
              <a:custGeom>
                <a:avLst/>
                <a:gdLst/>
                <a:ahLst/>
                <a:cxnLst/>
                <a:rect l="l" t="t" r="r" b="b"/>
                <a:pathLst>
                  <a:path w="203" h="475" extrusionOk="0">
                    <a:moveTo>
                      <a:pt x="172" y="1"/>
                    </a:moveTo>
                    <a:cubicBezTo>
                      <a:pt x="167" y="1"/>
                      <a:pt x="161" y="4"/>
                      <a:pt x="155" y="10"/>
                    </a:cubicBezTo>
                    <a:cubicBezTo>
                      <a:pt x="108" y="69"/>
                      <a:pt x="96" y="153"/>
                      <a:pt x="60" y="212"/>
                    </a:cubicBezTo>
                    <a:cubicBezTo>
                      <a:pt x="36" y="307"/>
                      <a:pt x="1" y="379"/>
                      <a:pt x="1" y="462"/>
                    </a:cubicBezTo>
                    <a:lnTo>
                      <a:pt x="48" y="474"/>
                    </a:lnTo>
                    <a:cubicBezTo>
                      <a:pt x="96" y="391"/>
                      <a:pt x="120" y="307"/>
                      <a:pt x="155" y="236"/>
                    </a:cubicBezTo>
                    <a:cubicBezTo>
                      <a:pt x="167" y="153"/>
                      <a:pt x="203" y="81"/>
                      <a:pt x="179" y="10"/>
                    </a:cubicBezTo>
                    <a:cubicBezTo>
                      <a:pt x="179" y="4"/>
                      <a:pt x="176" y="1"/>
                      <a:pt x="17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3190875" y="2688725"/>
                <a:ext cx="7150" cy="14925"/>
              </a:xfrm>
              <a:custGeom>
                <a:avLst/>
                <a:gdLst/>
                <a:ahLst/>
                <a:cxnLst/>
                <a:rect l="l" t="t" r="r" b="b"/>
                <a:pathLst>
                  <a:path w="286" h="597" extrusionOk="0">
                    <a:moveTo>
                      <a:pt x="251" y="1"/>
                    </a:moveTo>
                    <a:cubicBezTo>
                      <a:pt x="246" y="1"/>
                      <a:pt x="242" y="2"/>
                      <a:pt x="238" y="6"/>
                    </a:cubicBezTo>
                    <a:cubicBezTo>
                      <a:pt x="167" y="53"/>
                      <a:pt x="131" y="149"/>
                      <a:pt x="95" y="244"/>
                    </a:cubicBezTo>
                    <a:cubicBezTo>
                      <a:pt x="48" y="351"/>
                      <a:pt x="0" y="446"/>
                      <a:pt x="0" y="565"/>
                    </a:cubicBezTo>
                    <a:cubicBezTo>
                      <a:pt x="8" y="588"/>
                      <a:pt x="25" y="596"/>
                      <a:pt x="39" y="596"/>
                    </a:cubicBezTo>
                    <a:cubicBezTo>
                      <a:pt x="48" y="596"/>
                      <a:pt x="55" y="593"/>
                      <a:pt x="60" y="589"/>
                    </a:cubicBezTo>
                    <a:cubicBezTo>
                      <a:pt x="107" y="494"/>
                      <a:pt x="155" y="410"/>
                      <a:pt x="179" y="303"/>
                    </a:cubicBezTo>
                    <a:cubicBezTo>
                      <a:pt x="214" y="208"/>
                      <a:pt x="286" y="113"/>
                      <a:pt x="274" y="18"/>
                    </a:cubicBezTo>
                    <a:cubicBezTo>
                      <a:pt x="274" y="9"/>
                      <a:pt x="262" y="1"/>
                      <a:pt x="25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3184325" y="2681575"/>
                <a:ext cx="7750" cy="16525"/>
              </a:xfrm>
              <a:custGeom>
                <a:avLst/>
                <a:gdLst/>
                <a:ahLst/>
                <a:cxnLst/>
                <a:rect l="l" t="t" r="r" b="b"/>
                <a:pathLst>
                  <a:path w="310" h="661" extrusionOk="0">
                    <a:moveTo>
                      <a:pt x="292" y="1"/>
                    </a:moveTo>
                    <a:cubicBezTo>
                      <a:pt x="287" y="1"/>
                      <a:pt x="281" y="2"/>
                      <a:pt x="274" y="6"/>
                    </a:cubicBezTo>
                    <a:cubicBezTo>
                      <a:pt x="143" y="173"/>
                      <a:pt x="60" y="411"/>
                      <a:pt x="0" y="613"/>
                    </a:cubicBezTo>
                    <a:cubicBezTo>
                      <a:pt x="0" y="645"/>
                      <a:pt x="16" y="661"/>
                      <a:pt x="34" y="661"/>
                    </a:cubicBezTo>
                    <a:cubicBezTo>
                      <a:pt x="42" y="661"/>
                      <a:pt x="52" y="657"/>
                      <a:pt x="60" y="649"/>
                    </a:cubicBezTo>
                    <a:cubicBezTo>
                      <a:pt x="155" y="470"/>
                      <a:pt x="274" y="232"/>
                      <a:pt x="310" y="18"/>
                    </a:cubicBezTo>
                    <a:cubicBezTo>
                      <a:pt x="310" y="9"/>
                      <a:pt x="304" y="1"/>
                      <a:pt x="29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3177175" y="2674500"/>
                <a:ext cx="10150" cy="18375"/>
              </a:xfrm>
              <a:custGeom>
                <a:avLst/>
                <a:gdLst/>
                <a:ahLst/>
                <a:cxnLst/>
                <a:rect l="l" t="t" r="r" b="b"/>
                <a:pathLst>
                  <a:path w="406" h="735" extrusionOk="0">
                    <a:moveTo>
                      <a:pt x="375" y="1"/>
                    </a:moveTo>
                    <a:cubicBezTo>
                      <a:pt x="373" y="1"/>
                      <a:pt x="371" y="1"/>
                      <a:pt x="369" y="3"/>
                    </a:cubicBezTo>
                    <a:cubicBezTo>
                      <a:pt x="262" y="86"/>
                      <a:pt x="227" y="217"/>
                      <a:pt x="167" y="325"/>
                    </a:cubicBezTo>
                    <a:cubicBezTo>
                      <a:pt x="107" y="444"/>
                      <a:pt x="24" y="575"/>
                      <a:pt x="0" y="706"/>
                    </a:cubicBezTo>
                    <a:cubicBezTo>
                      <a:pt x="0" y="725"/>
                      <a:pt x="4" y="734"/>
                      <a:pt x="9" y="734"/>
                    </a:cubicBezTo>
                    <a:cubicBezTo>
                      <a:pt x="13" y="734"/>
                      <a:pt x="19" y="728"/>
                      <a:pt x="24" y="718"/>
                    </a:cubicBezTo>
                    <a:cubicBezTo>
                      <a:pt x="119" y="622"/>
                      <a:pt x="167" y="479"/>
                      <a:pt x="238" y="360"/>
                    </a:cubicBezTo>
                    <a:cubicBezTo>
                      <a:pt x="298" y="265"/>
                      <a:pt x="381" y="158"/>
                      <a:pt x="405" y="39"/>
                    </a:cubicBezTo>
                    <a:cubicBezTo>
                      <a:pt x="405" y="29"/>
                      <a:pt x="388" y="1"/>
                      <a:pt x="37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3169025" y="2669800"/>
                <a:ext cx="10250" cy="18450"/>
              </a:xfrm>
              <a:custGeom>
                <a:avLst/>
                <a:gdLst/>
                <a:ahLst/>
                <a:cxnLst/>
                <a:rect l="l" t="t" r="r" b="b"/>
                <a:pathLst>
                  <a:path w="410" h="738" extrusionOk="0">
                    <a:moveTo>
                      <a:pt x="398" y="1"/>
                    </a:moveTo>
                    <a:cubicBezTo>
                      <a:pt x="314" y="108"/>
                      <a:pt x="255" y="227"/>
                      <a:pt x="195" y="346"/>
                    </a:cubicBezTo>
                    <a:cubicBezTo>
                      <a:pt x="136" y="465"/>
                      <a:pt x="52" y="584"/>
                      <a:pt x="17" y="715"/>
                    </a:cubicBezTo>
                    <a:cubicBezTo>
                      <a:pt x="0" y="723"/>
                      <a:pt x="7" y="737"/>
                      <a:pt x="16" y="737"/>
                    </a:cubicBezTo>
                    <a:cubicBezTo>
                      <a:pt x="20" y="737"/>
                      <a:pt x="25" y="734"/>
                      <a:pt x="29" y="727"/>
                    </a:cubicBezTo>
                    <a:cubicBezTo>
                      <a:pt x="195" y="536"/>
                      <a:pt x="350" y="263"/>
                      <a:pt x="410" y="13"/>
                    </a:cubicBezTo>
                    <a:cubicBezTo>
                      <a:pt x="410" y="1"/>
                      <a:pt x="398" y="1"/>
                      <a:pt x="39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3161200" y="2661875"/>
                <a:ext cx="13250" cy="22550"/>
              </a:xfrm>
              <a:custGeom>
                <a:avLst/>
                <a:gdLst/>
                <a:ahLst/>
                <a:cxnLst/>
                <a:rect l="l" t="t" r="r" b="b"/>
                <a:pathLst>
                  <a:path w="530" h="902" extrusionOk="0">
                    <a:moveTo>
                      <a:pt x="501" y="0"/>
                    </a:moveTo>
                    <a:cubicBezTo>
                      <a:pt x="496" y="0"/>
                      <a:pt x="490" y="2"/>
                      <a:pt x="485" y="8"/>
                    </a:cubicBezTo>
                    <a:cubicBezTo>
                      <a:pt x="365" y="80"/>
                      <a:pt x="294" y="234"/>
                      <a:pt x="235" y="353"/>
                    </a:cubicBezTo>
                    <a:cubicBezTo>
                      <a:pt x="163" y="508"/>
                      <a:pt x="68" y="687"/>
                      <a:pt x="8" y="865"/>
                    </a:cubicBezTo>
                    <a:cubicBezTo>
                      <a:pt x="1" y="888"/>
                      <a:pt x="18" y="902"/>
                      <a:pt x="34" y="902"/>
                    </a:cubicBezTo>
                    <a:cubicBezTo>
                      <a:pt x="43" y="902"/>
                      <a:pt x="52" y="898"/>
                      <a:pt x="56" y="889"/>
                    </a:cubicBezTo>
                    <a:cubicBezTo>
                      <a:pt x="163" y="734"/>
                      <a:pt x="223" y="568"/>
                      <a:pt x="294" y="425"/>
                    </a:cubicBezTo>
                    <a:cubicBezTo>
                      <a:pt x="354" y="294"/>
                      <a:pt x="449" y="175"/>
                      <a:pt x="520" y="32"/>
                    </a:cubicBezTo>
                    <a:cubicBezTo>
                      <a:pt x="529" y="23"/>
                      <a:pt x="518" y="0"/>
                      <a:pt x="50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3152475" y="2652900"/>
                <a:ext cx="15500" cy="27175"/>
              </a:xfrm>
              <a:custGeom>
                <a:avLst/>
                <a:gdLst/>
                <a:ahLst/>
                <a:cxnLst/>
                <a:rect l="l" t="t" r="r" b="b"/>
                <a:pathLst>
                  <a:path w="620" h="1087" extrusionOk="0">
                    <a:moveTo>
                      <a:pt x="606" y="1"/>
                    </a:moveTo>
                    <a:cubicBezTo>
                      <a:pt x="598" y="1"/>
                      <a:pt x="589" y="4"/>
                      <a:pt x="584" y="10"/>
                    </a:cubicBezTo>
                    <a:cubicBezTo>
                      <a:pt x="512" y="200"/>
                      <a:pt x="345" y="379"/>
                      <a:pt x="226" y="558"/>
                    </a:cubicBezTo>
                    <a:cubicBezTo>
                      <a:pt x="143" y="724"/>
                      <a:pt x="48" y="891"/>
                      <a:pt x="0" y="1070"/>
                    </a:cubicBezTo>
                    <a:cubicBezTo>
                      <a:pt x="0" y="1078"/>
                      <a:pt x="18" y="1086"/>
                      <a:pt x="33" y="1086"/>
                    </a:cubicBezTo>
                    <a:cubicBezTo>
                      <a:pt x="39" y="1086"/>
                      <a:pt x="44" y="1085"/>
                      <a:pt x="48" y="1081"/>
                    </a:cubicBezTo>
                    <a:cubicBezTo>
                      <a:pt x="179" y="891"/>
                      <a:pt x="274" y="677"/>
                      <a:pt x="393" y="486"/>
                    </a:cubicBezTo>
                    <a:cubicBezTo>
                      <a:pt x="476" y="331"/>
                      <a:pt x="619" y="200"/>
                      <a:pt x="619" y="10"/>
                    </a:cubicBezTo>
                    <a:cubicBezTo>
                      <a:pt x="619" y="4"/>
                      <a:pt x="613" y="1"/>
                      <a:pt x="60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3144425" y="2647350"/>
                <a:ext cx="15200" cy="27475"/>
              </a:xfrm>
              <a:custGeom>
                <a:avLst/>
                <a:gdLst/>
                <a:ahLst/>
                <a:cxnLst/>
                <a:rect l="l" t="t" r="r" b="b"/>
                <a:pathLst>
                  <a:path w="608" h="1099" extrusionOk="0">
                    <a:moveTo>
                      <a:pt x="590" y="1"/>
                    </a:moveTo>
                    <a:cubicBezTo>
                      <a:pt x="585" y="1"/>
                      <a:pt x="579" y="2"/>
                      <a:pt x="572" y="6"/>
                    </a:cubicBezTo>
                    <a:cubicBezTo>
                      <a:pt x="441" y="160"/>
                      <a:pt x="358" y="339"/>
                      <a:pt x="251" y="518"/>
                    </a:cubicBezTo>
                    <a:cubicBezTo>
                      <a:pt x="155" y="696"/>
                      <a:pt x="60" y="863"/>
                      <a:pt x="1" y="1065"/>
                    </a:cubicBezTo>
                    <a:cubicBezTo>
                      <a:pt x="1" y="1082"/>
                      <a:pt x="7" y="1099"/>
                      <a:pt x="14" y="1099"/>
                    </a:cubicBezTo>
                    <a:cubicBezTo>
                      <a:pt x="17" y="1099"/>
                      <a:pt x="21" y="1096"/>
                      <a:pt x="24" y="1089"/>
                    </a:cubicBezTo>
                    <a:cubicBezTo>
                      <a:pt x="167" y="946"/>
                      <a:pt x="239" y="756"/>
                      <a:pt x="346" y="577"/>
                    </a:cubicBezTo>
                    <a:cubicBezTo>
                      <a:pt x="429" y="399"/>
                      <a:pt x="548" y="220"/>
                      <a:pt x="608" y="18"/>
                    </a:cubicBezTo>
                    <a:cubicBezTo>
                      <a:pt x="608" y="9"/>
                      <a:pt x="602" y="1"/>
                      <a:pt x="59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3135725" y="2638425"/>
                <a:ext cx="14675" cy="26975"/>
              </a:xfrm>
              <a:custGeom>
                <a:avLst/>
                <a:gdLst/>
                <a:ahLst/>
                <a:cxnLst/>
                <a:rect l="l" t="t" r="r" b="b"/>
                <a:pathLst>
                  <a:path w="587" h="1079" extrusionOk="0">
                    <a:moveTo>
                      <a:pt x="569" y="1"/>
                    </a:moveTo>
                    <a:cubicBezTo>
                      <a:pt x="564" y="1"/>
                      <a:pt x="558" y="2"/>
                      <a:pt x="551" y="5"/>
                    </a:cubicBezTo>
                    <a:cubicBezTo>
                      <a:pt x="313" y="279"/>
                      <a:pt x="75" y="696"/>
                      <a:pt x="15" y="1053"/>
                    </a:cubicBezTo>
                    <a:cubicBezTo>
                      <a:pt x="1" y="1068"/>
                      <a:pt x="13" y="1078"/>
                      <a:pt x="28" y="1078"/>
                    </a:cubicBezTo>
                    <a:cubicBezTo>
                      <a:pt x="37" y="1078"/>
                      <a:pt x="46" y="1074"/>
                      <a:pt x="51" y="1065"/>
                    </a:cubicBezTo>
                    <a:cubicBezTo>
                      <a:pt x="158" y="887"/>
                      <a:pt x="230" y="708"/>
                      <a:pt x="337" y="529"/>
                    </a:cubicBezTo>
                    <a:cubicBezTo>
                      <a:pt x="420" y="363"/>
                      <a:pt x="527" y="196"/>
                      <a:pt x="587" y="17"/>
                    </a:cubicBezTo>
                    <a:cubicBezTo>
                      <a:pt x="587" y="9"/>
                      <a:pt x="581" y="1"/>
                      <a:pt x="56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3125375" y="2632475"/>
                <a:ext cx="16400" cy="28975"/>
              </a:xfrm>
              <a:custGeom>
                <a:avLst/>
                <a:gdLst/>
                <a:ahLst/>
                <a:cxnLst/>
                <a:rect l="l" t="t" r="r" b="b"/>
                <a:pathLst>
                  <a:path w="656" h="1159" extrusionOk="0">
                    <a:moveTo>
                      <a:pt x="642" y="0"/>
                    </a:moveTo>
                    <a:cubicBezTo>
                      <a:pt x="639" y="0"/>
                      <a:pt x="635" y="2"/>
                      <a:pt x="632" y="5"/>
                    </a:cubicBezTo>
                    <a:cubicBezTo>
                      <a:pt x="477" y="148"/>
                      <a:pt x="405" y="351"/>
                      <a:pt x="298" y="529"/>
                    </a:cubicBezTo>
                    <a:cubicBezTo>
                      <a:pt x="191" y="720"/>
                      <a:pt x="72" y="910"/>
                      <a:pt x="1" y="1125"/>
                    </a:cubicBezTo>
                    <a:cubicBezTo>
                      <a:pt x="1" y="1141"/>
                      <a:pt x="18" y="1158"/>
                      <a:pt x="33" y="1158"/>
                    </a:cubicBezTo>
                    <a:cubicBezTo>
                      <a:pt x="39" y="1158"/>
                      <a:pt x="45" y="1155"/>
                      <a:pt x="48" y="1148"/>
                    </a:cubicBezTo>
                    <a:cubicBezTo>
                      <a:pt x="191" y="994"/>
                      <a:pt x="298" y="779"/>
                      <a:pt x="405" y="589"/>
                    </a:cubicBezTo>
                    <a:cubicBezTo>
                      <a:pt x="489" y="410"/>
                      <a:pt x="608" y="220"/>
                      <a:pt x="655" y="17"/>
                    </a:cubicBezTo>
                    <a:cubicBezTo>
                      <a:pt x="655" y="9"/>
                      <a:pt x="650" y="0"/>
                      <a:pt x="64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3117475" y="2623425"/>
                <a:ext cx="17750" cy="30750"/>
              </a:xfrm>
              <a:custGeom>
                <a:avLst/>
                <a:gdLst/>
                <a:ahLst/>
                <a:cxnLst/>
                <a:rect l="l" t="t" r="r" b="b"/>
                <a:pathLst>
                  <a:path w="710" h="1230" extrusionOk="0">
                    <a:moveTo>
                      <a:pt x="673" y="0"/>
                    </a:moveTo>
                    <a:cubicBezTo>
                      <a:pt x="665" y="0"/>
                      <a:pt x="657" y="3"/>
                      <a:pt x="650" y="10"/>
                    </a:cubicBezTo>
                    <a:cubicBezTo>
                      <a:pt x="495" y="177"/>
                      <a:pt x="412" y="403"/>
                      <a:pt x="305" y="594"/>
                    </a:cubicBezTo>
                    <a:cubicBezTo>
                      <a:pt x="198" y="784"/>
                      <a:pt x="79" y="975"/>
                      <a:pt x="7" y="1201"/>
                    </a:cubicBezTo>
                    <a:cubicBezTo>
                      <a:pt x="1" y="1220"/>
                      <a:pt x="8" y="1229"/>
                      <a:pt x="21" y="1229"/>
                    </a:cubicBezTo>
                    <a:cubicBezTo>
                      <a:pt x="31" y="1229"/>
                      <a:pt x="44" y="1223"/>
                      <a:pt x="55" y="1213"/>
                    </a:cubicBezTo>
                    <a:cubicBezTo>
                      <a:pt x="186" y="1022"/>
                      <a:pt x="305" y="820"/>
                      <a:pt x="424" y="605"/>
                    </a:cubicBezTo>
                    <a:cubicBezTo>
                      <a:pt x="531" y="427"/>
                      <a:pt x="662" y="236"/>
                      <a:pt x="710" y="34"/>
                    </a:cubicBezTo>
                    <a:cubicBezTo>
                      <a:pt x="710" y="17"/>
                      <a:pt x="692" y="0"/>
                      <a:pt x="67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3108000" y="2613425"/>
                <a:ext cx="20675" cy="34200"/>
              </a:xfrm>
              <a:custGeom>
                <a:avLst/>
                <a:gdLst/>
                <a:ahLst/>
                <a:cxnLst/>
                <a:rect l="l" t="t" r="r" b="b"/>
                <a:pathLst>
                  <a:path w="827" h="1368" extrusionOk="0">
                    <a:moveTo>
                      <a:pt x="812" y="1"/>
                    </a:moveTo>
                    <a:cubicBezTo>
                      <a:pt x="809" y="1"/>
                      <a:pt x="806" y="2"/>
                      <a:pt x="803" y="5"/>
                    </a:cubicBezTo>
                    <a:cubicBezTo>
                      <a:pt x="624" y="208"/>
                      <a:pt x="505" y="458"/>
                      <a:pt x="374" y="684"/>
                    </a:cubicBezTo>
                    <a:cubicBezTo>
                      <a:pt x="231" y="898"/>
                      <a:pt x="100" y="1113"/>
                      <a:pt x="17" y="1351"/>
                    </a:cubicBezTo>
                    <a:cubicBezTo>
                      <a:pt x="0" y="1359"/>
                      <a:pt x="19" y="1368"/>
                      <a:pt x="36" y="1368"/>
                    </a:cubicBezTo>
                    <a:cubicBezTo>
                      <a:pt x="43" y="1368"/>
                      <a:pt x="49" y="1366"/>
                      <a:pt x="53" y="1363"/>
                    </a:cubicBezTo>
                    <a:cubicBezTo>
                      <a:pt x="196" y="1125"/>
                      <a:pt x="338" y="922"/>
                      <a:pt x="493" y="696"/>
                    </a:cubicBezTo>
                    <a:cubicBezTo>
                      <a:pt x="624" y="482"/>
                      <a:pt x="791" y="279"/>
                      <a:pt x="827" y="29"/>
                    </a:cubicBezTo>
                    <a:cubicBezTo>
                      <a:pt x="827" y="12"/>
                      <a:pt x="820" y="1"/>
                      <a:pt x="8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3098400" y="2602400"/>
                <a:ext cx="25725" cy="38725"/>
              </a:xfrm>
              <a:custGeom>
                <a:avLst/>
                <a:gdLst/>
                <a:ahLst/>
                <a:cxnLst/>
                <a:rect l="l" t="t" r="r" b="b"/>
                <a:pathLst>
                  <a:path w="1029" h="1549" extrusionOk="0">
                    <a:moveTo>
                      <a:pt x="1009" y="1"/>
                    </a:moveTo>
                    <a:cubicBezTo>
                      <a:pt x="1004" y="1"/>
                      <a:pt x="1000" y="2"/>
                      <a:pt x="996" y="6"/>
                    </a:cubicBezTo>
                    <a:cubicBezTo>
                      <a:pt x="782" y="208"/>
                      <a:pt x="615" y="494"/>
                      <a:pt x="461" y="732"/>
                    </a:cubicBezTo>
                    <a:cubicBezTo>
                      <a:pt x="294" y="982"/>
                      <a:pt x="127" y="1232"/>
                      <a:pt x="8" y="1518"/>
                    </a:cubicBezTo>
                    <a:cubicBezTo>
                      <a:pt x="1" y="1541"/>
                      <a:pt x="7" y="1549"/>
                      <a:pt x="19" y="1549"/>
                    </a:cubicBezTo>
                    <a:cubicBezTo>
                      <a:pt x="26" y="1549"/>
                      <a:pt x="35" y="1546"/>
                      <a:pt x="44" y="1542"/>
                    </a:cubicBezTo>
                    <a:cubicBezTo>
                      <a:pt x="222" y="1280"/>
                      <a:pt x="401" y="1006"/>
                      <a:pt x="580" y="744"/>
                    </a:cubicBezTo>
                    <a:cubicBezTo>
                      <a:pt x="734" y="506"/>
                      <a:pt x="913" y="280"/>
                      <a:pt x="1020" y="18"/>
                    </a:cubicBezTo>
                    <a:cubicBezTo>
                      <a:pt x="1029" y="9"/>
                      <a:pt x="1019" y="1"/>
                      <a:pt x="100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2989950" y="2820125"/>
                <a:ext cx="166400" cy="84550"/>
              </a:xfrm>
              <a:custGeom>
                <a:avLst/>
                <a:gdLst/>
                <a:ahLst/>
                <a:cxnLst/>
                <a:rect l="l" t="t" r="r" b="b"/>
                <a:pathLst>
                  <a:path w="6656" h="3382" extrusionOk="0">
                    <a:moveTo>
                      <a:pt x="762" y="0"/>
                    </a:moveTo>
                    <a:cubicBezTo>
                      <a:pt x="346" y="1084"/>
                      <a:pt x="0" y="3382"/>
                      <a:pt x="0" y="3382"/>
                    </a:cubicBezTo>
                    <a:lnTo>
                      <a:pt x="6656" y="3048"/>
                    </a:lnTo>
                    <a:lnTo>
                      <a:pt x="762"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2984875" y="2814175"/>
                <a:ext cx="187550" cy="94975"/>
              </a:xfrm>
              <a:custGeom>
                <a:avLst/>
                <a:gdLst/>
                <a:ahLst/>
                <a:cxnLst/>
                <a:rect l="l" t="t" r="r" b="b"/>
                <a:pathLst>
                  <a:path w="7502" h="3799" extrusionOk="0">
                    <a:moveTo>
                      <a:pt x="1049" y="488"/>
                    </a:moveTo>
                    <a:lnTo>
                      <a:pt x="6204" y="3155"/>
                    </a:lnTo>
                    <a:lnTo>
                      <a:pt x="394" y="3441"/>
                    </a:lnTo>
                    <a:cubicBezTo>
                      <a:pt x="489" y="2893"/>
                      <a:pt x="751" y="1381"/>
                      <a:pt x="1049" y="488"/>
                    </a:cubicBezTo>
                    <a:close/>
                    <a:moveTo>
                      <a:pt x="870" y="0"/>
                    </a:moveTo>
                    <a:lnTo>
                      <a:pt x="799" y="179"/>
                    </a:lnTo>
                    <a:cubicBezTo>
                      <a:pt x="382" y="1262"/>
                      <a:pt x="37" y="3501"/>
                      <a:pt x="25" y="3584"/>
                    </a:cubicBezTo>
                    <a:lnTo>
                      <a:pt x="1" y="3798"/>
                    </a:lnTo>
                    <a:lnTo>
                      <a:pt x="7502" y="3417"/>
                    </a:lnTo>
                    <a:lnTo>
                      <a:pt x="870"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3129250" y="2881575"/>
                <a:ext cx="2400" cy="13650"/>
              </a:xfrm>
              <a:custGeom>
                <a:avLst/>
                <a:gdLst/>
                <a:ahLst/>
                <a:cxnLst/>
                <a:rect l="l" t="t" r="r" b="b"/>
                <a:pathLst>
                  <a:path w="96" h="546" extrusionOk="0">
                    <a:moveTo>
                      <a:pt x="54" y="1"/>
                    </a:moveTo>
                    <a:cubicBezTo>
                      <a:pt x="45" y="1"/>
                      <a:pt x="36" y="7"/>
                      <a:pt x="36" y="19"/>
                    </a:cubicBezTo>
                    <a:cubicBezTo>
                      <a:pt x="0" y="90"/>
                      <a:pt x="12" y="174"/>
                      <a:pt x="12" y="257"/>
                    </a:cubicBezTo>
                    <a:cubicBezTo>
                      <a:pt x="12" y="340"/>
                      <a:pt x="24" y="435"/>
                      <a:pt x="36" y="519"/>
                    </a:cubicBezTo>
                    <a:cubicBezTo>
                      <a:pt x="36" y="537"/>
                      <a:pt x="48" y="546"/>
                      <a:pt x="60" y="546"/>
                    </a:cubicBezTo>
                    <a:cubicBezTo>
                      <a:pt x="72" y="546"/>
                      <a:pt x="84" y="537"/>
                      <a:pt x="84" y="519"/>
                    </a:cubicBezTo>
                    <a:cubicBezTo>
                      <a:pt x="96" y="424"/>
                      <a:pt x="96" y="328"/>
                      <a:pt x="96" y="233"/>
                    </a:cubicBezTo>
                    <a:cubicBezTo>
                      <a:pt x="96" y="162"/>
                      <a:pt x="96" y="90"/>
                      <a:pt x="72" y="19"/>
                    </a:cubicBezTo>
                    <a:cubicBezTo>
                      <a:pt x="72" y="7"/>
                      <a:pt x="63" y="1"/>
                      <a:pt x="5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3120325" y="2877125"/>
                <a:ext cx="3000" cy="12900"/>
              </a:xfrm>
              <a:custGeom>
                <a:avLst/>
                <a:gdLst/>
                <a:ahLst/>
                <a:cxnLst/>
                <a:rect l="l" t="t" r="r" b="b"/>
                <a:pathLst>
                  <a:path w="120" h="516" extrusionOk="0">
                    <a:moveTo>
                      <a:pt x="46" y="0"/>
                    </a:moveTo>
                    <a:cubicBezTo>
                      <a:pt x="39" y="0"/>
                      <a:pt x="30" y="6"/>
                      <a:pt x="24" y="18"/>
                    </a:cubicBezTo>
                    <a:cubicBezTo>
                      <a:pt x="0" y="90"/>
                      <a:pt x="12" y="173"/>
                      <a:pt x="12" y="256"/>
                    </a:cubicBezTo>
                    <a:cubicBezTo>
                      <a:pt x="12" y="340"/>
                      <a:pt x="12" y="411"/>
                      <a:pt x="36" y="506"/>
                    </a:cubicBezTo>
                    <a:cubicBezTo>
                      <a:pt x="48" y="512"/>
                      <a:pt x="60" y="515"/>
                      <a:pt x="69" y="515"/>
                    </a:cubicBezTo>
                    <a:cubicBezTo>
                      <a:pt x="78" y="515"/>
                      <a:pt x="84" y="512"/>
                      <a:pt x="84" y="506"/>
                    </a:cubicBezTo>
                    <a:cubicBezTo>
                      <a:pt x="119" y="411"/>
                      <a:pt x="119" y="328"/>
                      <a:pt x="95" y="232"/>
                    </a:cubicBezTo>
                    <a:cubicBezTo>
                      <a:pt x="95" y="161"/>
                      <a:pt x="95" y="78"/>
                      <a:pt x="60" y="18"/>
                    </a:cubicBezTo>
                    <a:cubicBezTo>
                      <a:pt x="60" y="6"/>
                      <a:pt x="54" y="0"/>
                      <a:pt x="4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3113175" y="2874150"/>
                <a:ext cx="3000" cy="15850"/>
              </a:xfrm>
              <a:custGeom>
                <a:avLst/>
                <a:gdLst/>
                <a:ahLst/>
                <a:cxnLst/>
                <a:rect l="l" t="t" r="r" b="b"/>
                <a:pathLst>
                  <a:path w="120" h="634" extrusionOk="0">
                    <a:moveTo>
                      <a:pt x="72" y="0"/>
                    </a:moveTo>
                    <a:cubicBezTo>
                      <a:pt x="66" y="0"/>
                      <a:pt x="60" y="6"/>
                      <a:pt x="60" y="18"/>
                    </a:cubicBezTo>
                    <a:cubicBezTo>
                      <a:pt x="0" y="90"/>
                      <a:pt x="0" y="209"/>
                      <a:pt x="0" y="292"/>
                    </a:cubicBezTo>
                    <a:cubicBezTo>
                      <a:pt x="0" y="399"/>
                      <a:pt x="0" y="518"/>
                      <a:pt x="12" y="625"/>
                    </a:cubicBezTo>
                    <a:cubicBezTo>
                      <a:pt x="12" y="630"/>
                      <a:pt x="21" y="633"/>
                      <a:pt x="30" y="633"/>
                    </a:cubicBezTo>
                    <a:cubicBezTo>
                      <a:pt x="44" y="633"/>
                      <a:pt x="60" y="627"/>
                      <a:pt x="60" y="613"/>
                    </a:cubicBezTo>
                    <a:cubicBezTo>
                      <a:pt x="72" y="506"/>
                      <a:pt x="72" y="399"/>
                      <a:pt x="84" y="316"/>
                    </a:cubicBezTo>
                    <a:cubicBezTo>
                      <a:pt x="84" y="221"/>
                      <a:pt x="120" y="101"/>
                      <a:pt x="84" y="18"/>
                    </a:cubicBezTo>
                    <a:cubicBezTo>
                      <a:pt x="84" y="6"/>
                      <a:pt x="78" y="0"/>
                      <a:pt x="7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3104850" y="2869300"/>
                <a:ext cx="3875" cy="17825"/>
              </a:xfrm>
              <a:custGeom>
                <a:avLst/>
                <a:gdLst/>
                <a:ahLst/>
                <a:cxnLst/>
                <a:rect l="l" t="t" r="r" b="b"/>
                <a:pathLst>
                  <a:path w="155" h="713" extrusionOk="0">
                    <a:moveTo>
                      <a:pt x="89" y="1"/>
                    </a:moveTo>
                    <a:cubicBezTo>
                      <a:pt x="80" y="1"/>
                      <a:pt x="72" y="4"/>
                      <a:pt x="72" y="10"/>
                    </a:cubicBezTo>
                    <a:cubicBezTo>
                      <a:pt x="0" y="224"/>
                      <a:pt x="0" y="474"/>
                      <a:pt x="12" y="676"/>
                    </a:cubicBezTo>
                    <a:cubicBezTo>
                      <a:pt x="20" y="700"/>
                      <a:pt x="37" y="713"/>
                      <a:pt x="49" y="713"/>
                    </a:cubicBezTo>
                    <a:cubicBezTo>
                      <a:pt x="55" y="713"/>
                      <a:pt x="60" y="709"/>
                      <a:pt x="60" y="700"/>
                    </a:cubicBezTo>
                    <a:cubicBezTo>
                      <a:pt x="107" y="486"/>
                      <a:pt x="155" y="236"/>
                      <a:pt x="107" y="10"/>
                    </a:cubicBezTo>
                    <a:cubicBezTo>
                      <a:pt x="107" y="4"/>
                      <a:pt x="98" y="1"/>
                      <a:pt x="8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3095900" y="2864050"/>
                <a:ext cx="5100" cy="20325"/>
              </a:xfrm>
              <a:custGeom>
                <a:avLst/>
                <a:gdLst/>
                <a:ahLst/>
                <a:cxnLst/>
                <a:rect l="l" t="t" r="r" b="b"/>
                <a:pathLst>
                  <a:path w="204" h="813" extrusionOk="0">
                    <a:moveTo>
                      <a:pt x="181" y="1"/>
                    </a:moveTo>
                    <a:cubicBezTo>
                      <a:pt x="171" y="1"/>
                      <a:pt x="161" y="7"/>
                      <a:pt x="156" y="17"/>
                    </a:cubicBezTo>
                    <a:cubicBezTo>
                      <a:pt x="84" y="124"/>
                      <a:pt x="60" y="267"/>
                      <a:pt x="49" y="398"/>
                    </a:cubicBezTo>
                    <a:cubicBezTo>
                      <a:pt x="37" y="529"/>
                      <a:pt x="1" y="672"/>
                      <a:pt x="37" y="803"/>
                    </a:cubicBezTo>
                    <a:cubicBezTo>
                      <a:pt x="37" y="809"/>
                      <a:pt x="43" y="812"/>
                      <a:pt x="49" y="812"/>
                    </a:cubicBezTo>
                    <a:cubicBezTo>
                      <a:pt x="54" y="812"/>
                      <a:pt x="60" y="809"/>
                      <a:pt x="60" y="803"/>
                    </a:cubicBezTo>
                    <a:cubicBezTo>
                      <a:pt x="108" y="672"/>
                      <a:pt x="120" y="541"/>
                      <a:pt x="144" y="398"/>
                    </a:cubicBezTo>
                    <a:cubicBezTo>
                      <a:pt x="156" y="279"/>
                      <a:pt x="203" y="160"/>
                      <a:pt x="203" y="29"/>
                    </a:cubicBezTo>
                    <a:cubicBezTo>
                      <a:pt x="203" y="10"/>
                      <a:pt x="192" y="1"/>
                      <a:pt x="18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3087575" y="2862250"/>
                <a:ext cx="4500" cy="20325"/>
              </a:xfrm>
              <a:custGeom>
                <a:avLst/>
                <a:gdLst/>
                <a:ahLst/>
                <a:cxnLst/>
                <a:rect l="l" t="t" r="r" b="b"/>
                <a:pathLst>
                  <a:path w="180" h="813" extrusionOk="0">
                    <a:moveTo>
                      <a:pt x="137" y="0"/>
                    </a:moveTo>
                    <a:cubicBezTo>
                      <a:pt x="134" y="0"/>
                      <a:pt x="132" y="6"/>
                      <a:pt x="132" y="18"/>
                    </a:cubicBezTo>
                    <a:cubicBezTo>
                      <a:pt x="36" y="256"/>
                      <a:pt x="1" y="554"/>
                      <a:pt x="1" y="804"/>
                    </a:cubicBezTo>
                    <a:cubicBezTo>
                      <a:pt x="1" y="810"/>
                      <a:pt x="6" y="813"/>
                      <a:pt x="12" y="813"/>
                    </a:cubicBezTo>
                    <a:cubicBezTo>
                      <a:pt x="18" y="813"/>
                      <a:pt x="24" y="810"/>
                      <a:pt x="24" y="804"/>
                    </a:cubicBezTo>
                    <a:cubicBezTo>
                      <a:pt x="120" y="566"/>
                      <a:pt x="179" y="268"/>
                      <a:pt x="143" y="18"/>
                    </a:cubicBezTo>
                    <a:cubicBezTo>
                      <a:pt x="143" y="6"/>
                      <a:pt x="140" y="0"/>
                      <a:pt x="13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3078950" y="2856175"/>
                <a:ext cx="5075" cy="25175"/>
              </a:xfrm>
              <a:custGeom>
                <a:avLst/>
                <a:gdLst/>
                <a:ahLst/>
                <a:cxnLst/>
                <a:rect l="l" t="t" r="r" b="b"/>
                <a:pathLst>
                  <a:path w="203" h="1007" extrusionOk="0">
                    <a:moveTo>
                      <a:pt x="189" y="1"/>
                    </a:moveTo>
                    <a:cubicBezTo>
                      <a:pt x="186" y="1"/>
                      <a:pt x="182" y="4"/>
                      <a:pt x="179" y="11"/>
                    </a:cubicBezTo>
                    <a:cubicBezTo>
                      <a:pt x="84" y="118"/>
                      <a:pt x="72" y="249"/>
                      <a:pt x="48" y="392"/>
                    </a:cubicBezTo>
                    <a:cubicBezTo>
                      <a:pt x="12" y="582"/>
                      <a:pt x="0" y="797"/>
                      <a:pt x="0" y="987"/>
                    </a:cubicBezTo>
                    <a:cubicBezTo>
                      <a:pt x="0" y="1001"/>
                      <a:pt x="17" y="1007"/>
                      <a:pt x="30" y="1007"/>
                    </a:cubicBezTo>
                    <a:cubicBezTo>
                      <a:pt x="40" y="1007"/>
                      <a:pt x="48" y="1004"/>
                      <a:pt x="48" y="999"/>
                    </a:cubicBezTo>
                    <a:cubicBezTo>
                      <a:pt x="84" y="844"/>
                      <a:pt x="84" y="701"/>
                      <a:pt x="119" y="547"/>
                    </a:cubicBezTo>
                    <a:cubicBezTo>
                      <a:pt x="131" y="368"/>
                      <a:pt x="179" y="213"/>
                      <a:pt x="203" y="35"/>
                    </a:cubicBezTo>
                    <a:cubicBezTo>
                      <a:pt x="203" y="18"/>
                      <a:pt x="197" y="1"/>
                      <a:pt x="18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3069125" y="2849650"/>
                <a:ext cx="7450" cy="30500"/>
              </a:xfrm>
              <a:custGeom>
                <a:avLst/>
                <a:gdLst/>
                <a:ahLst/>
                <a:cxnLst/>
                <a:rect l="l" t="t" r="r" b="b"/>
                <a:pathLst>
                  <a:path w="298" h="1220" extrusionOk="0">
                    <a:moveTo>
                      <a:pt x="227" y="1"/>
                    </a:moveTo>
                    <a:cubicBezTo>
                      <a:pt x="221" y="1"/>
                      <a:pt x="215" y="4"/>
                      <a:pt x="215" y="10"/>
                    </a:cubicBezTo>
                    <a:cubicBezTo>
                      <a:pt x="203" y="236"/>
                      <a:pt x="96" y="462"/>
                      <a:pt x="60" y="677"/>
                    </a:cubicBezTo>
                    <a:cubicBezTo>
                      <a:pt x="36" y="855"/>
                      <a:pt x="0" y="1022"/>
                      <a:pt x="24" y="1201"/>
                    </a:cubicBezTo>
                    <a:cubicBezTo>
                      <a:pt x="24" y="1208"/>
                      <a:pt x="29" y="1219"/>
                      <a:pt x="35" y="1219"/>
                    </a:cubicBezTo>
                    <a:cubicBezTo>
                      <a:pt x="39" y="1219"/>
                      <a:pt x="43" y="1215"/>
                      <a:pt x="48" y="1201"/>
                    </a:cubicBezTo>
                    <a:cubicBezTo>
                      <a:pt x="108" y="974"/>
                      <a:pt x="119" y="760"/>
                      <a:pt x="179" y="534"/>
                    </a:cubicBezTo>
                    <a:cubicBezTo>
                      <a:pt x="227" y="355"/>
                      <a:pt x="298" y="188"/>
                      <a:pt x="238" y="10"/>
                    </a:cubicBezTo>
                    <a:cubicBezTo>
                      <a:pt x="238" y="4"/>
                      <a:pt x="233" y="1"/>
                      <a:pt x="22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3059300" y="2848175"/>
                <a:ext cx="6275" cy="30000"/>
              </a:xfrm>
              <a:custGeom>
                <a:avLst/>
                <a:gdLst/>
                <a:ahLst/>
                <a:cxnLst/>
                <a:rect l="l" t="t" r="r" b="b"/>
                <a:pathLst>
                  <a:path w="251" h="1200" extrusionOk="0">
                    <a:moveTo>
                      <a:pt x="233" y="0"/>
                    </a:moveTo>
                    <a:cubicBezTo>
                      <a:pt x="224" y="0"/>
                      <a:pt x="215" y="3"/>
                      <a:pt x="215" y="9"/>
                    </a:cubicBezTo>
                    <a:cubicBezTo>
                      <a:pt x="84" y="331"/>
                      <a:pt x="0" y="843"/>
                      <a:pt x="24" y="1200"/>
                    </a:cubicBezTo>
                    <a:cubicBezTo>
                      <a:pt x="24" y="1200"/>
                      <a:pt x="60" y="1200"/>
                      <a:pt x="60" y="1188"/>
                    </a:cubicBezTo>
                    <a:cubicBezTo>
                      <a:pt x="131" y="998"/>
                      <a:pt x="143" y="771"/>
                      <a:pt x="179" y="557"/>
                    </a:cubicBezTo>
                    <a:cubicBezTo>
                      <a:pt x="203" y="378"/>
                      <a:pt x="250" y="188"/>
                      <a:pt x="250" y="9"/>
                    </a:cubicBezTo>
                    <a:cubicBezTo>
                      <a:pt x="250" y="3"/>
                      <a:pt x="242" y="0"/>
                      <a:pt x="23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3047700" y="2842025"/>
                <a:ext cx="6275" cy="29825"/>
              </a:xfrm>
              <a:custGeom>
                <a:avLst/>
                <a:gdLst/>
                <a:ahLst/>
                <a:cxnLst/>
                <a:rect l="l" t="t" r="r" b="b"/>
                <a:pathLst>
                  <a:path w="251" h="1193" extrusionOk="0">
                    <a:moveTo>
                      <a:pt x="231" y="0"/>
                    </a:moveTo>
                    <a:cubicBezTo>
                      <a:pt x="228" y="0"/>
                      <a:pt x="226" y="2"/>
                      <a:pt x="226" y="5"/>
                    </a:cubicBezTo>
                    <a:cubicBezTo>
                      <a:pt x="72" y="351"/>
                      <a:pt x="0" y="803"/>
                      <a:pt x="60" y="1184"/>
                    </a:cubicBezTo>
                    <a:cubicBezTo>
                      <a:pt x="54" y="1190"/>
                      <a:pt x="57" y="1193"/>
                      <a:pt x="63" y="1193"/>
                    </a:cubicBezTo>
                    <a:cubicBezTo>
                      <a:pt x="69" y="1193"/>
                      <a:pt x="77" y="1190"/>
                      <a:pt x="83" y="1184"/>
                    </a:cubicBezTo>
                    <a:cubicBezTo>
                      <a:pt x="119" y="982"/>
                      <a:pt x="143" y="779"/>
                      <a:pt x="179" y="589"/>
                    </a:cubicBezTo>
                    <a:cubicBezTo>
                      <a:pt x="203" y="410"/>
                      <a:pt x="250" y="208"/>
                      <a:pt x="250" y="17"/>
                    </a:cubicBezTo>
                    <a:cubicBezTo>
                      <a:pt x="250" y="9"/>
                      <a:pt x="238" y="0"/>
                      <a:pt x="23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3037575" y="2839050"/>
                <a:ext cx="6875" cy="32525"/>
              </a:xfrm>
              <a:custGeom>
                <a:avLst/>
                <a:gdLst/>
                <a:ahLst/>
                <a:cxnLst/>
                <a:rect l="l" t="t" r="r" b="b"/>
                <a:pathLst>
                  <a:path w="275" h="1301" extrusionOk="0">
                    <a:moveTo>
                      <a:pt x="231" y="0"/>
                    </a:moveTo>
                    <a:cubicBezTo>
                      <a:pt x="229" y="0"/>
                      <a:pt x="227" y="2"/>
                      <a:pt x="227" y="5"/>
                    </a:cubicBezTo>
                    <a:cubicBezTo>
                      <a:pt x="131" y="196"/>
                      <a:pt x="119" y="410"/>
                      <a:pt x="96" y="601"/>
                    </a:cubicBezTo>
                    <a:cubicBezTo>
                      <a:pt x="60" y="827"/>
                      <a:pt x="0" y="1041"/>
                      <a:pt x="0" y="1267"/>
                    </a:cubicBezTo>
                    <a:cubicBezTo>
                      <a:pt x="7" y="1288"/>
                      <a:pt x="22" y="1301"/>
                      <a:pt x="33" y="1301"/>
                    </a:cubicBezTo>
                    <a:cubicBezTo>
                      <a:pt x="42" y="1301"/>
                      <a:pt x="48" y="1294"/>
                      <a:pt x="48" y="1279"/>
                    </a:cubicBezTo>
                    <a:cubicBezTo>
                      <a:pt x="131" y="1077"/>
                      <a:pt x="167" y="851"/>
                      <a:pt x="191" y="648"/>
                    </a:cubicBezTo>
                    <a:cubicBezTo>
                      <a:pt x="227" y="434"/>
                      <a:pt x="274" y="231"/>
                      <a:pt x="250" y="17"/>
                    </a:cubicBezTo>
                    <a:cubicBezTo>
                      <a:pt x="250" y="9"/>
                      <a:pt x="238" y="0"/>
                      <a:pt x="23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3027700" y="2832575"/>
                <a:ext cx="7800" cy="34550"/>
              </a:xfrm>
              <a:custGeom>
                <a:avLst/>
                <a:gdLst/>
                <a:ahLst/>
                <a:cxnLst/>
                <a:rect l="l" t="t" r="r" b="b"/>
                <a:pathLst>
                  <a:path w="312" h="1382" extrusionOk="0">
                    <a:moveTo>
                      <a:pt x="255" y="1"/>
                    </a:moveTo>
                    <a:cubicBezTo>
                      <a:pt x="241" y="1"/>
                      <a:pt x="229" y="10"/>
                      <a:pt x="229" y="26"/>
                    </a:cubicBezTo>
                    <a:cubicBezTo>
                      <a:pt x="157" y="240"/>
                      <a:pt x="133" y="479"/>
                      <a:pt x="86" y="717"/>
                    </a:cubicBezTo>
                    <a:cubicBezTo>
                      <a:pt x="38" y="931"/>
                      <a:pt x="14" y="1133"/>
                      <a:pt x="14" y="1348"/>
                    </a:cubicBezTo>
                    <a:cubicBezTo>
                      <a:pt x="0" y="1368"/>
                      <a:pt x="11" y="1381"/>
                      <a:pt x="24" y="1381"/>
                    </a:cubicBezTo>
                    <a:cubicBezTo>
                      <a:pt x="34" y="1381"/>
                      <a:pt x="45" y="1375"/>
                      <a:pt x="50" y="1360"/>
                    </a:cubicBezTo>
                    <a:cubicBezTo>
                      <a:pt x="110" y="1145"/>
                      <a:pt x="157" y="895"/>
                      <a:pt x="205" y="657"/>
                    </a:cubicBezTo>
                    <a:cubicBezTo>
                      <a:pt x="252" y="455"/>
                      <a:pt x="312" y="252"/>
                      <a:pt x="288" y="38"/>
                    </a:cubicBezTo>
                    <a:cubicBezTo>
                      <a:pt x="288" y="13"/>
                      <a:pt x="271" y="1"/>
                      <a:pt x="25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3016725" y="2825325"/>
                <a:ext cx="10150" cy="38850"/>
              </a:xfrm>
              <a:custGeom>
                <a:avLst/>
                <a:gdLst/>
                <a:ahLst/>
                <a:cxnLst/>
                <a:rect l="l" t="t" r="r" b="b"/>
                <a:pathLst>
                  <a:path w="406" h="1554" extrusionOk="0">
                    <a:moveTo>
                      <a:pt x="337" y="1"/>
                    </a:moveTo>
                    <a:cubicBezTo>
                      <a:pt x="331" y="1"/>
                      <a:pt x="322" y="7"/>
                      <a:pt x="310" y="18"/>
                    </a:cubicBezTo>
                    <a:cubicBezTo>
                      <a:pt x="215" y="257"/>
                      <a:pt x="179" y="542"/>
                      <a:pt x="120" y="780"/>
                    </a:cubicBezTo>
                    <a:cubicBezTo>
                      <a:pt x="60" y="1031"/>
                      <a:pt x="13" y="1269"/>
                      <a:pt x="1" y="1531"/>
                    </a:cubicBezTo>
                    <a:cubicBezTo>
                      <a:pt x="1" y="1544"/>
                      <a:pt x="15" y="1553"/>
                      <a:pt x="28" y="1553"/>
                    </a:cubicBezTo>
                    <a:cubicBezTo>
                      <a:pt x="39" y="1553"/>
                      <a:pt x="48" y="1547"/>
                      <a:pt x="48" y="1531"/>
                    </a:cubicBezTo>
                    <a:cubicBezTo>
                      <a:pt x="156" y="1054"/>
                      <a:pt x="406" y="507"/>
                      <a:pt x="346" y="18"/>
                    </a:cubicBezTo>
                    <a:cubicBezTo>
                      <a:pt x="346" y="7"/>
                      <a:pt x="343" y="1"/>
                      <a:pt x="33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3005725" y="2816300"/>
                <a:ext cx="11325" cy="44750"/>
              </a:xfrm>
              <a:custGeom>
                <a:avLst/>
                <a:gdLst/>
                <a:ahLst/>
                <a:cxnLst/>
                <a:rect l="l" t="t" r="r" b="b"/>
                <a:pathLst>
                  <a:path w="453" h="1790" extrusionOk="0">
                    <a:moveTo>
                      <a:pt x="434" y="0"/>
                    </a:moveTo>
                    <a:cubicBezTo>
                      <a:pt x="431" y="0"/>
                      <a:pt x="429" y="3"/>
                      <a:pt x="429" y="10"/>
                    </a:cubicBezTo>
                    <a:cubicBezTo>
                      <a:pt x="191" y="522"/>
                      <a:pt x="36" y="1201"/>
                      <a:pt x="0" y="1761"/>
                    </a:cubicBezTo>
                    <a:cubicBezTo>
                      <a:pt x="0" y="1780"/>
                      <a:pt x="8" y="1789"/>
                      <a:pt x="14" y="1789"/>
                    </a:cubicBezTo>
                    <a:cubicBezTo>
                      <a:pt x="19" y="1789"/>
                      <a:pt x="24" y="1783"/>
                      <a:pt x="24" y="1773"/>
                    </a:cubicBezTo>
                    <a:cubicBezTo>
                      <a:pt x="191" y="1225"/>
                      <a:pt x="417" y="606"/>
                      <a:pt x="453" y="22"/>
                    </a:cubicBezTo>
                    <a:cubicBezTo>
                      <a:pt x="453" y="14"/>
                      <a:pt x="441" y="0"/>
                      <a:pt x="43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2988750" y="3169275"/>
                <a:ext cx="165825" cy="83650"/>
              </a:xfrm>
              <a:custGeom>
                <a:avLst/>
                <a:gdLst/>
                <a:ahLst/>
                <a:cxnLst/>
                <a:rect l="l" t="t" r="r" b="b"/>
                <a:pathLst>
                  <a:path w="6633" h="3346" extrusionOk="0">
                    <a:moveTo>
                      <a:pt x="1" y="0"/>
                    </a:moveTo>
                    <a:lnTo>
                      <a:pt x="1" y="0"/>
                    </a:lnTo>
                    <a:cubicBezTo>
                      <a:pt x="120" y="1143"/>
                      <a:pt x="870" y="3346"/>
                      <a:pt x="870" y="3346"/>
                    </a:cubicBezTo>
                    <a:lnTo>
                      <a:pt x="6632" y="12"/>
                    </a:lnTo>
                    <a:lnTo>
                      <a:pt x="1"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2984000" y="3164800"/>
                <a:ext cx="186350" cy="94375"/>
              </a:xfrm>
              <a:custGeom>
                <a:avLst/>
                <a:gdLst/>
                <a:ahLst/>
                <a:cxnLst/>
                <a:rect l="l" t="t" r="r" b="b"/>
                <a:pathLst>
                  <a:path w="7454" h="3775" extrusionOk="0">
                    <a:moveTo>
                      <a:pt x="393" y="334"/>
                    </a:moveTo>
                    <a:lnTo>
                      <a:pt x="6191" y="358"/>
                    </a:lnTo>
                    <a:lnTo>
                      <a:pt x="1167" y="3251"/>
                    </a:lnTo>
                    <a:cubicBezTo>
                      <a:pt x="988" y="2739"/>
                      <a:pt x="536" y="1275"/>
                      <a:pt x="393" y="334"/>
                    </a:cubicBezTo>
                    <a:close/>
                    <a:moveTo>
                      <a:pt x="0" y="1"/>
                    </a:moveTo>
                    <a:lnTo>
                      <a:pt x="12" y="191"/>
                    </a:lnTo>
                    <a:cubicBezTo>
                      <a:pt x="155" y="1334"/>
                      <a:pt x="869" y="3477"/>
                      <a:pt x="893" y="3573"/>
                    </a:cubicBezTo>
                    <a:lnTo>
                      <a:pt x="965" y="3775"/>
                    </a:lnTo>
                    <a:lnTo>
                      <a:pt x="7453" y="13"/>
                    </a:lnTo>
                    <a:lnTo>
                      <a:pt x="0"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3124775" y="3167825"/>
                <a:ext cx="6875" cy="12200"/>
              </a:xfrm>
              <a:custGeom>
                <a:avLst/>
                <a:gdLst/>
                <a:ahLst/>
                <a:cxnLst/>
                <a:rect l="l" t="t" r="r" b="b"/>
                <a:pathLst>
                  <a:path w="275" h="488" extrusionOk="0">
                    <a:moveTo>
                      <a:pt x="14" y="0"/>
                    </a:moveTo>
                    <a:cubicBezTo>
                      <a:pt x="6" y="0"/>
                      <a:pt x="1" y="14"/>
                      <a:pt x="1" y="23"/>
                    </a:cubicBezTo>
                    <a:cubicBezTo>
                      <a:pt x="1" y="94"/>
                      <a:pt x="37" y="189"/>
                      <a:pt x="84" y="249"/>
                    </a:cubicBezTo>
                    <a:cubicBezTo>
                      <a:pt x="132" y="320"/>
                      <a:pt x="179" y="392"/>
                      <a:pt x="239" y="475"/>
                    </a:cubicBezTo>
                    <a:cubicBezTo>
                      <a:pt x="243" y="483"/>
                      <a:pt x="249" y="487"/>
                      <a:pt x="254" y="487"/>
                    </a:cubicBezTo>
                    <a:cubicBezTo>
                      <a:pt x="265" y="487"/>
                      <a:pt x="275" y="474"/>
                      <a:pt x="275" y="451"/>
                    </a:cubicBezTo>
                    <a:cubicBezTo>
                      <a:pt x="251" y="368"/>
                      <a:pt x="203" y="284"/>
                      <a:pt x="156" y="201"/>
                    </a:cubicBezTo>
                    <a:cubicBezTo>
                      <a:pt x="120" y="130"/>
                      <a:pt x="84" y="46"/>
                      <a:pt x="25" y="11"/>
                    </a:cubicBezTo>
                    <a:cubicBezTo>
                      <a:pt x="21" y="3"/>
                      <a:pt x="17" y="0"/>
                      <a:pt x="1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3114675" y="3168375"/>
                <a:ext cx="7150" cy="11125"/>
              </a:xfrm>
              <a:custGeom>
                <a:avLst/>
                <a:gdLst/>
                <a:ahLst/>
                <a:cxnLst/>
                <a:rect l="l" t="t" r="r" b="b"/>
                <a:pathLst>
                  <a:path w="286" h="445" extrusionOk="0">
                    <a:moveTo>
                      <a:pt x="24" y="1"/>
                    </a:moveTo>
                    <a:cubicBezTo>
                      <a:pt x="12" y="1"/>
                      <a:pt x="0" y="1"/>
                      <a:pt x="12" y="12"/>
                    </a:cubicBezTo>
                    <a:cubicBezTo>
                      <a:pt x="24" y="84"/>
                      <a:pt x="71" y="167"/>
                      <a:pt x="107" y="227"/>
                    </a:cubicBezTo>
                    <a:lnTo>
                      <a:pt x="238" y="441"/>
                    </a:lnTo>
                    <a:cubicBezTo>
                      <a:pt x="240" y="443"/>
                      <a:pt x="244" y="444"/>
                      <a:pt x="247" y="444"/>
                    </a:cubicBezTo>
                    <a:cubicBezTo>
                      <a:pt x="262" y="444"/>
                      <a:pt x="286" y="427"/>
                      <a:pt x="286" y="417"/>
                    </a:cubicBezTo>
                    <a:cubicBezTo>
                      <a:pt x="262" y="322"/>
                      <a:pt x="226" y="251"/>
                      <a:pt x="179" y="179"/>
                    </a:cubicBezTo>
                    <a:cubicBezTo>
                      <a:pt x="131" y="120"/>
                      <a:pt x="107" y="24"/>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3106925" y="3168375"/>
                <a:ext cx="7700" cy="14725"/>
              </a:xfrm>
              <a:custGeom>
                <a:avLst/>
                <a:gdLst/>
                <a:ahLst/>
                <a:cxnLst/>
                <a:rect l="l" t="t" r="r" b="b"/>
                <a:pathLst>
                  <a:path w="308" h="589" extrusionOk="0">
                    <a:moveTo>
                      <a:pt x="36" y="1"/>
                    </a:moveTo>
                    <a:cubicBezTo>
                      <a:pt x="24" y="1"/>
                      <a:pt x="12" y="1"/>
                      <a:pt x="12" y="12"/>
                    </a:cubicBezTo>
                    <a:cubicBezTo>
                      <a:pt x="0" y="108"/>
                      <a:pt x="36" y="191"/>
                      <a:pt x="84" y="286"/>
                    </a:cubicBezTo>
                    <a:cubicBezTo>
                      <a:pt x="131" y="393"/>
                      <a:pt x="191" y="489"/>
                      <a:pt x="262" y="584"/>
                    </a:cubicBezTo>
                    <a:cubicBezTo>
                      <a:pt x="265" y="587"/>
                      <a:pt x="270" y="588"/>
                      <a:pt x="275" y="588"/>
                    </a:cubicBezTo>
                    <a:cubicBezTo>
                      <a:pt x="289" y="588"/>
                      <a:pt x="307" y="575"/>
                      <a:pt x="298" y="548"/>
                    </a:cubicBezTo>
                    <a:cubicBezTo>
                      <a:pt x="262" y="453"/>
                      <a:pt x="215" y="346"/>
                      <a:pt x="179" y="251"/>
                    </a:cubicBezTo>
                    <a:cubicBezTo>
                      <a:pt x="143" y="167"/>
                      <a:pt x="120" y="60"/>
                      <a:pt x="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3098300" y="3167375"/>
                <a:ext cx="7625" cy="16750"/>
              </a:xfrm>
              <a:custGeom>
                <a:avLst/>
                <a:gdLst/>
                <a:ahLst/>
                <a:cxnLst/>
                <a:rect l="l" t="t" r="r" b="b"/>
                <a:pathLst>
                  <a:path w="305" h="670" extrusionOk="0">
                    <a:moveTo>
                      <a:pt x="15" y="0"/>
                    </a:moveTo>
                    <a:cubicBezTo>
                      <a:pt x="7" y="0"/>
                      <a:pt x="0" y="11"/>
                      <a:pt x="0" y="29"/>
                    </a:cubicBezTo>
                    <a:cubicBezTo>
                      <a:pt x="24" y="255"/>
                      <a:pt x="143" y="469"/>
                      <a:pt x="250" y="648"/>
                    </a:cubicBezTo>
                    <a:cubicBezTo>
                      <a:pt x="255" y="663"/>
                      <a:pt x="266" y="669"/>
                      <a:pt x="277" y="669"/>
                    </a:cubicBezTo>
                    <a:cubicBezTo>
                      <a:pt x="292" y="669"/>
                      <a:pt x="305" y="657"/>
                      <a:pt x="298" y="636"/>
                    </a:cubicBezTo>
                    <a:cubicBezTo>
                      <a:pt x="238" y="433"/>
                      <a:pt x="167" y="195"/>
                      <a:pt x="24" y="5"/>
                    </a:cubicBezTo>
                    <a:cubicBezTo>
                      <a:pt x="21" y="2"/>
                      <a:pt x="18" y="0"/>
                      <a:pt x="1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3089350" y="3166400"/>
                <a:ext cx="7475" cy="19450"/>
              </a:xfrm>
              <a:custGeom>
                <a:avLst/>
                <a:gdLst/>
                <a:ahLst/>
                <a:cxnLst/>
                <a:rect l="l" t="t" r="r" b="b"/>
                <a:pathLst>
                  <a:path w="299" h="778" extrusionOk="0">
                    <a:moveTo>
                      <a:pt x="38" y="0"/>
                    </a:moveTo>
                    <a:cubicBezTo>
                      <a:pt x="25" y="0"/>
                      <a:pt x="13" y="6"/>
                      <a:pt x="13" y="20"/>
                    </a:cubicBezTo>
                    <a:cubicBezTo>
                      <a:pt x="1" y="151"/>
                      <a:pt x="61" y="294"/>
                      <a:pt x="108" y="413"/>
                    </a:cubicBezTo>
                    <a:cubicBezTo>
                      <a:pt x="144" y="532"/>
                      <a:pt x="191" y="663"/>
                      <a:pt x="263" y="770"/>
                    </a:cubicBezTo>
                    <a:cubicBezTo>
                      <a:pt x="272" y="774"/>
                      <a:pt x="279" y="777"/>
                      <a:pt x="284" y="777"/>
                    </a:cubicBezTo>
                    <a:cubicBezTo>
                      <a:pt x="294" y="777"/>
                      <a:pt x="299" y="769"/>
                      <a:pt x="299" y="746"/>
                    </a:cubicBezTo>
                    <a:cubicBezTo>
                      <a:pt x="263" y="615"/>
                      <a:pt x="227" y="484"/>
                      <a:pt x="180" y="341"/>
                    </a:cubicBezTo>
                    <a:cubicBezTo>
                      <a:pt x="144" y="234"/>
                      <a:pt x="120" y="103"/>
                      <a:pt x="61" y="8"/>
                    </a:cubicBezTo>
                    <a:cubicBezTo>
                      <a:pt x="56" y="3"/>
                      <a:pt x="47" y="0"/>
                      <a:pt x="3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3081025" y="3168550"/>
                <a:ext cx="6875" cy="19950"/>
              </a:xfrm>
              <a:custGeom>
                <a:avLst/>
                <a:gdLst/>
                <a:ahLst/>
                <a:cxnLst/>
                <a:rect l="l" t="t" r="r" b="b"/>
                <a:pathLst>
                  <a:path w="275" h="798" extrusionOk="0">
                    <a:moveTo>
                      <a:pt x="18" y="0"/>
                    </a:moveTo>
                    <a:cubicBezTo>
                      <a:pt x="11" y="0"/>
                      <a:pt x="1" y="5"/>
                      <a:pt x="1" y="5"/>
                    </a:cubicBezTo>
                    <a:cubicBezTo>
                      <a:pt x="36" y="255"/>
                      <a:pt x="132" y="541"/>
                      <a:pt x="239" y="779"/>
                    </a:cubicBezTo>
                    <a:cubicBezTo>
                      <a:pt x="239" y="791"/>
                      <a:pt x="248" y="797"/>
                      <a:pt x="257" y="797"/>
                    </a:cubicBezTo>
                    <a:cubicBezTo>
                      <a:pt x="266" y="797"/>
                      <a:pt x="274" y="791"/>
                      <a:pt x="274" y="779"/>
                    </a:cubicBezTo>
                    <a:cubicBezTo>
                      <a:pt x="239" y="529"/>
                      <a:pt x="155" y="232"/>
                      <a:pt x="24" y="5"/>
                    </a:cubicBezTo>
                    <a:cubicBezTo>
                      <a:pt x="24" y="1"/>
                      <a:pt x="22" y="0"/>
                      <a:pt x="1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3070600" y="3166975"/>
                <a:ext cx="9550" cy="24300"/>
              </a:xfrm>
              <a:custGeom>
                <a:avLst/>
                <a:gdLst/>
                <a:ahLst/>
                <a:cxnLst/>
                <a:rect l="l" t="t" r="r" b="b"/>
                <a:pathLst>
                  <a:path w="382" h="972" extrusionOk="0">
                    <a:moveTo>
                      <a:pt x="65" y="0"/>
                    </a:moveTo>
                    <a:cubicBezTo>
                      <a:pt x="54" y="0"/>
                      <a:pt x="43" y="3"/>
                      <a:pt x="37" y="9"/>
                    </a:cubicBezTo>
                    <a:cubicBezTo>
                      <a:pt x="1" y="164"/>
                      <a:pt x="60" y="307"/>
                      <a:pt x="108" y="461"/>
                    </a:cubicBezTo>
                    <a:cubicBezTo>
                      <a:pt x="168" y="616"/>
                      <a:pt x="227" y="795"/>
                      <a:pt x="322" y="961"/>
                    </a:cubicBezTo>
                    <a:cubicBezTo>
                      <a:pt x="326" y="968"/>
                      <a:pt x="332" y="971"/>
                      <a:pt x="340" y="971"/>
                    </a:cubicBezTo>
                    <a:cubicBezTo>
                      <a:pt x="358" y="971"/>
                      <a:pt x="382" y="954"/>
                      <a:pt x="382" y="938"/>
                    </a:cubicBezTo>
                    <a:cubicBezTo>
                      <a:pt x="346" y="771"/>
                      <a:pt x="275" y="616"/>
                      <a:pt x="215" y="461"/>
                    </a:cubicBezTo>
                    <a:cubicBezTo>
                      <a:pt x="156" y="307"/>
                      <a:pt x="120" y="164"/>
                      <a:pt x="84" y="9"/>
                    </a:cubicBezTo>
                    <a:cubicBezTo>
                      <a:pt x="84" y="3"/>
                      <a:pt x="75" y="0"/>
                      <a:pt x="6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3059975" y="3164850"/>
                <a:ext cx="10525" cy="29575"/>
              </a:xfrm>
              <a:custGeom>
                <a:avLst/>
                <a:gdLst/>
                <a:ahLst/>
                <a:cxnLst/>
                <a:rect l="l" t="t" r="r" b="b"/>
                <a:pathLst>
                  <a:path w="421" h="1183" extrusionOk="0">
                    <a:moveTo>
                      <a:pt x="15" y="0"/>
                    </a:moveTo>
                    <a:cubicBezTo>
                      <a:pt x="4" y="0"/>
                      <a:pt x="1" y="14"/>
                      <a:pt x="9" y="22"/>
                    </a:cubicBezTo>
                    <a:cubicBezTo>
                      <a:pt x="104" y="213"/>
                      <a:pt x="104" y="439"/>
                      <a:pt x="164" y="654"/>
                    </a:cubicBezTo>
                    <a:cubicBezTo>
                      <a:pt x="223" y="832"/>
                      <a:pt x="283" y="999"/>
                      <a:pt x="366" y="1165"/>
                    </a:cubicBezTo>
                    <a:cubicBezTo>
                      <a:pt x="382" y="1176"/>
                      <a:pt x="396" y="1182"/>
                      <a:pt x="405" y="1182"/>
                    </a:cubicBezTo>
                    <a:cubicBezTo>
                      <a:pt x="416" y="1182"/>
                      <a:pt x="421" y="1173"/>
                      <a:pt x="414" y="1154"/>
                    </a:cubicBezTo>
                    <a:cubicBezTo>
                      <a:pt x="354" y="915"/>
                      <a:pt x="271" y="689"/>
                      <a:pt x="212" y="451"/>
                    </a:cubicBezTo>
                    <a:cubicBezTo>
                      <a:pt x="164" y="284"/>
                      <a:pt x="164" y="130"/>
                      <a:pt x="33" y="11"/>
                    </a:cubicBezTo>
                    <a:cubicBezTo>
                      <a:pt x="26" y="3"/>
                      <a:pt x="19" y="0"/>
                      <a:pt x="1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3050975" y="3167875"/>
                <a:ext cx="10125" cy="29100"/>
              </a:xfrm>
              <a:custGeom>
                <a:avLst/>
                <a:gdLst/>
                <a:ahLst/>
                <a:cxnLst/>
                <a:rect l="l" t="t" r="r" b="b"/>
                <a:pathLst>
                  <a:path w="405" h="1164" extrusionOk="0">
                    <a:moveTo>
                      <a:pt x="12" y="1"/>
                    </a:moveTo>
                    <a:cubicBezTo>
                      <a:pt x="4" y="1"/>
                      <a:pt x="0" y="7"/>
                      <a:pt x="0" y="21"/>
                    </a:cubicBezTo>
                    <a:cubicBezTo>
                      <a:pt x="12" y="235"/>
                      <a:pt x="72" y="425"/>
                      <a:pt x="155" y="604"/>
                    </a:cubicBezTo>
                    <a:cubicBezTo>
                      <a:pt x="214" y="794"/>
                      <a:pt x="274" y="985"/>
                      <a:pt x="369" y="1164"/>
                    </a:cubicBezTo>
                    <a:cubicBezTo>
                      <a:pt x="393" y="1164"/>
                      <a:pt x="405" y="1164"/>
                      <a:pt x="405" y="1152"/>
                    </a:cubicBezTo>
                    <a:cubicBezTo>
                      <a:pt x="369" y="961"/>
                      <a:pt x="298" y="771"/>
                      <a:pt x="238" y="568"/>
                    </a:cubicBezTo>
                    <a:cubicBezTo>
                      <a:pt x="179" y="378"/>
                      <a:pt x="119" y="187"/>
                      <a:pt x="36" y="9"/>
                    </a:cubicBezTo>
                    <a:cubicBezTo>
                      <a:pt x="26" y="4"/>
                      <a:pt x="18" y="1"/>
                      <a:pt x="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3037875" y="3168175"/>
                <a:ext cx="11025" cy="28500"/>
              </a:xfrm>
              <a:custGeom>
                <a:avLst/>
                <a:gdLst/>
                <a:ahLst/>
                <a:cxnLst/>
                <a:rect l="l" t="t" r="r" b="b"/>
                <a:pathLst>
                  <a:path w="441" h="1140" extrusionOk="0">
                    <a:moveTo>
                      <a:pt x="18" y="1"/>
                    </a:moveTo>
                    <a:cubicBezTo>
                      <a:pt x="8" y="1"/>
                      <a:pt x="0" y="7"/>
                      <a:pt x="0" y="20"/>
                    </a:cubicBezTo>
                    <a:cubicBezTo>
                      <a:pt x="24" y="378"/>
                      <a:pt x="167" y="842"/>
                      <a:pt x="393" y="1140"/>
                    </a:cubicBezTo>
                    <a:cubicBezTo>
                      <a:pt x="393" y="1140"/>
                      <a:pt x="441" y="1140"/>
                      <a:pt x="417" y="1116"/>
                    </a:cubicBezTo>
                    <a:cubicBezTo>
                      <a:pt x="357" y="913"/>
                      <a:pt x="286" y="735"/>
                      <a:pt x="226" y="544"/>
                    </a:cubicBezTo>
                    <a:cubicBezTo>
                      <a:pt x="167" y="366"/>
                      <a:pt x="119" y="175"/>
                      <a:pt x="36" y="9"/>
                    </a:cubicBezTo>
                    <a:cubicBezTo>
                      <a:pt x="31" y="4"/>
                      <a:pt x="24" y="1"/>
                      <a:pt x="1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3028350" y="3169975"/>
                <a:ext cx="10425" cy="31300"/>
              </a:xfrm>
              <a:custGeom>
                <a:avLst/>
                <a:gdLst/>
                <a:ahLst/>
                <a:cxnLst/>
                <a:rect l="l" t="t" r="r" b="b"/>
                <a:pathLst>
                  <a:path w="417" h="1252" extrusionOk="0">
                    <a:moveTo>
                      <a:pt x="12" y="1"/>
                    </a:moveTo>
                    <a:cubicBezTo>
                      <a:pt x="5" y="1"/>
                      <a:pt x="0" y="9"/>
                      <a:pt x="0" y="32"/>
                    </a:cubicBezTo>
                    <a:cubicBezTo>
                      <a:pt x="12" y="234"/>
                      <a:pt x="84" y="425"/>
                      <a:pt x="143" y="627"/>
                    </a:cubicBezTo>
                    <a:cubicBezTo>
                      <a:pt x="226" y="830"/>
                      <a:pt x="262" y="1056"/>
                      <a:pt x="369" y="1246"/>
                    </a:cubicBezTo>
                    <a:cubicBezTo>
                      <a:pt x="373" y="1250"/>
                      <a:pt x="378" y="1251"/>
                      <a:pt x="384" y="1251"/>
                    </a:cubicBezTo>
                    <a:cubicBezTo>
                      <a:pt x="399" y="1251"/>
                      <a:pt x="417" y="1243"/>
                      <a:pt x="417" y="1234"/>
                    </a:cubicBezTo>
                    <a:cubicBezTo>
                      <a:pt x="405" y="1008"/>
                      <a:pt x="322" y="806"/>
                      <a:pt x="250" y="591"/>
                    </a:cubicBezTo>
                    <a:cubicBezTo>
                      <a:pt x="191" y="401"/>
                      <a:pt x="131" y="187"/>
                      <a:pt x="24" y="8"/>
                    </a:cubicBezTo>
                    <a:cubicBezTo>
                      <a:pt x="20" y="4"/>
                      <a:pt x="15" y="1"/>
                      <a:pt x="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3016250" y="3168650"/>
                <a:ext cx="11600" cy="33400"/>
              </a:xfrm>
              <a:custGeom>
                <a:avLst/>
                <a:gdLst/>
                <a:ahLst/>
                <a:cxnLst/>
                <a:rect l="l" t="t" r="r" b="b"/>
                <a:pathLst>
                  <a:path w="464" h="1336" extrusionOk="0">
                    <a:moveTo>
                      <a:pt x="42" y="1"/>
                    </a:moveTo>
                    <a:cubicBezTo>
                      <a:pt x="22" y="1"/>
                      <a:pt x="0" y="14"/>
                      <a:pt x="8" y="37"/>
                    </a:cubicBezTo>
                    <a:cubicBezTo>
                      <a:pt x="32" y="251"/>
                      <a:pt x="127" y="478"/>
                      <a:pt x="187" y="692"/>
                    </a:cubicBezTo>
                    <a:cubicBezTo>
                      <a:pt x="246" y="894"/>
                      <a:pt x="318" y="1121"/>
                      <a:pt x="425" y="1323"/>
                    </a:cubicBezTo>
                    <a:cubicBezTo>
                      <a:pt x="425" y="1331"/>
                      <a:pt x="431" y="1335"/>
                      <a:pt x="437" y="1335"/>
                    </a:cubicBezTo>
                    <a:cubicBezTo>
                      <a:pt x="449" y="1335"/>
                      <a:pt x="464" y="1322"/>
                      <a:pt x="448" y="1299"/>
                    </a:cubicBezTo>
                    <a:cubicBezTo>
                      <a:pt x="413" y="1061"/>
                      <a:pt x="329" y="835"/>
                      <a:pt x="270" y="609"/>
                    </a:cubicBezTo>
                    <a:cubicBezTo>
                      <a:pt x="210" y="418"/>
                      <a:pt x="175" y="204"/>
                      <a:pt x="67" y="13"/>
                    </a:cubicBezTo>
                    <a:cubicBezTo>
                      <a:pt x="63" y="5"/>
                      <a:pt x="53" y="1"/>
                      <a:pt x="4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3005125" y="3165850"/>
                <a:ext cx="11625" cy="38300"/>
              </a:xfrm>
              <a:custGeom>
                <a:avLst/>
                <a:gdLst/>
                <a:ahLst/>
                <a:cxnLst/>
                <a:rect l="l" t="t" r="r" b="b"/>
                <a:pathLst>
                  <a:path w="465" h="1532" extrusionOk="0">
                    <a:moveTo>
                      <a:pt x="18" y="0"/>
                    </a:moveTo>
                    <a:cubicBezTo>
                      <a:pt x="9" y="0"/>
                      <a:pt x="1" y="6"/>
                      <a:pt x="1" y="18"/>
                    </a:cubicBezTo>
                    <a:cubicBezTo>
                      <a:pt x="24" y="268"/>
                      <a:pt x="120" y="530"/>
                      <a:pt x="179" y="792"/>
                    </a:cubicBezTo>
                    <a:cubicBezTo>
                      <a:pt x="239" y="1042"/>
                      <a:pt x="322" y="1280"/>
                      <a:pt x="417" y="1518"/>
                    </a:cubicBezTo>
                    <a:cubicBezTo>
                      <a:pt x="417" y="1527"/>
                      <a:pt x="424" y="1531"/>
                      <a:pt x="433" y="1531"/>
                    </a:cubicBezTo>
                    <a:cubicBezTo>
                      <a:pt x="447" y="1531"/>
                      <a:pt x="465" y="1521"/>
                      <a:pt x="465" y="1506"/>
                    </a:cubicBezTo>
                    <a:cubicBezTo>
                      <a:pt x="334" y="1042"/>
                      <a:pt x="322" y="411"/>
                      <a:pt x="36" y="18"/>
                    </a:cubicBezTo>
                    <a:cubicBezTo>
                      <a:pt x="36" y="6"/>
                      <a:pt x="27" y="0"/>
                      <a:pt x="1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2993825" y="3161925"/>
                <a:ext cx="11025" cy="44700"/>
              </a:xfrm>
              <a:custGeom>
                <a:avLst/>
                <a:gdLst/>
                <a:ahLst/>
                <a:cxnLst/>
                <a:rect l="l" t="t" r="r" b="b"/>
                <a:pathLst>
                  <a:path w="441" h="1788" extrusionOk="0">
                    <a:moveTo>
                      <a:pt x="10" y="1"/>
                    </a:moveTo>
                    <a:cubicBezTo>
                      <a:pt x="4" y="1"/>
                      <a:pt x="0" y="6"/>
                      <a:pt x="0" y="20"/>
                    </a:cubicBezTo>
                    <a:cubicBezTo>
                      <a:pt x="24" y="592"/>
                      <a:pt x="191" y="1259"/>
                      <a:pt x="429" y="1783"/>
                    </a:cubicBezTo>
                    <a:cubicBezTo>
                      <a:pt x="429" y="1786"/>
                      <a:pt x="430" y="1787"/>
                      <a:pt x="431" y="1787"/>
                    </a:cubicBezTo>
                    <a:cubicBezTo>
                      <a:pt x="434" y="1787"/>
                      <a:pt x="441" y="1776"/>
                      <a:pt x="441" y="1759"/>
                    </a:cubicBezTo>
                    <a:cubicBezTo>
                      <a:pt x="333" y="1199"/>
                      <a:pt x="250" y="544"/>
                      <a:pt x="24" y="9"/>
                    </a:cubicBezTo>
                    <a:cubicBezTo>
                      <a:pt x="19" y="4"/>
                      <a:pt x="14" y="1"/>
                      <a:pt x="1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3071800" y="3341900"/>
                <a:ext cx="157175" cy="125650"/>
              </a:xfrm>
              <a:custGeom>
                <a:avLst/>
                <a:gdLst/>
                <a:ahLst/>
                <a:cxnLst/>
                <a:rect l="l" t="t" r="r" b="b"/>
                <a:pathLst>
                  <a:path w="6287" h="5026" extrusionOk="0">
                    <a:moveTo>
                      <a:pt x="6287" y="1"/>
                    </a:moveTo>
                    <a:lnTo>
                      <a:pt x="1" y="2144"/>
                    </a:lnTo>
                    <a:cubicBezTo>
                      <a:pt x="489" y="3192"/>
                      <a:pt x="1906" y="5025"/>
                      <a:pt x="1917" y="5025"/>
                    </a:cubicBezTo>
                    <a:lnTo>
                      <a:pt x="6287"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3065550" y="3332675"/>
                <a:ext cx="176825" cy="142025"/>
              </a:xfrm>
              <a:custGeom>
                <a:avLst/>
                <a:gdLst/>
                <a:ahLst/>
                <a:cxnLst/>
                <a:rect l="l" t="t" r="r" b="b"/>
                <a:pathLst>
                  <a:path w="7073" h="5681" extrusionOk="0">
                    <a:moveTo>
                      <a:pt x="5977" y="739"/>
                    </a:moveTo>
                    <a:lnTo>
                      <a:pt x="2167" y="5132"/>
                    </a:lnTo>
                    <a:cubicBezTo>
                      <a:pt x="1834" y="4680"/>
                      <a:pt x="917" y="3442"/>
                      <a:pt x="489" y="2608"/>
                    </a:cubicBezTo>
                    <a:lnTo>
                      <a:pt x="5977" y="739"/>
                    </a:lnTo>
                    <a:close/>
                    <a:moveTo>
                      <a:pt x="7073" y="1"/>
                    </a:moveTo>
                    <a:lnTo>
                      <a:pt x="0" y="2418"/>
                    </a:lnTo>
                    <a:lnTo>
                      <a:pt x="84" y="2596"/>
                    </a:lnTo>
                    <a:cubicBezTo>
                      <a:pt x="596" y="3632"/>
                      <a:pt x="1965" y="5442"/>
                      <a:pt x="2025" y="5513"/>
                    </a:cubicBezTo>
                    <a:lnTo>
                      <a:pt x="2156" y="5680"/>
                    </a:lnTo>
                    <a:lnTo>
                      <a:pt x="7073"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3200100" y="3350250"/>
                <a:ext cx="10350" cy="9325"/>
              </a:xfrm>
              <a:custGeom>
                <a:avLst/>
                <a:gdLst/>
                <a:ahLst/>
                <a:cxnLst/>
                <a:rect l="l" t="t" r="r" b="b"/>
                <a:pathLst>
                  <a:path w="414" h="373" extrusionOk="0">
                    <a:moveTo>
                      <a:pt x="36" y="0"/>
                    </a:moveTo>
                    <a:cubicBezTo>
                      <a:pt x="24" y="0"/>
                      <a:pt x="0" y="24"/>
                      <a:pt x="24" y="24"/>
                    </a:cubicBezTo>
                    <a:cubicBezTo>
                      <a:pt x="48" y="96"/>
                      <a:pt x="107" y="155"/>
                      <a:pt x="167" y="203"/>
                    </a:cubicBezTo>
                    <a:cubicBezTo>
                      <a:pt x="238" y="262"/>
                      <a:pt x="298" y="322"/>
                      <a:pt x="393" y="357"/>
                    </a:cubicBezTo>
                    <a:cubicBezTo>
                      <a:pt x="397" y="369"/>
                      <a:pt x="401" y="373"/>
                      <a:pt x="404" y="373"/>
                    </a:cubicBezTo>
                    <a:cubicBezTo>
                      <a:pt x="410" y="373"/>
                      <a:pt x="413" y="354"/>
                      <a:pt x="405" y="346"/>
                    </a:cubicBezTo>
                    <a:cubicBezTo>
                      <a:pt x="345" y="274"/>
                      <a:pt x="274" y="215"/>
                      <a:pt x="214" y="143"/>
                    </a:cubicBezTo>
                    <a:cubicBezTo>
                      <a:pt x="155" y="96"/>
                      <a:pt x="107" y="24"/>
                      <a:pt x="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3190875" y="3353225"/>
                <a:ext cx="10025" cy="9100"/>
              </a:xfrm>
              <a:custGeom>
                <a:avLst/>
                <a:gdLst/>
                <a:ahLst/>
                <a:cxnLst/>
                <a:rect l="l" t="t" r="r" b="b"/>
                <a:pathLst>
                  <a:path w="401" h="364" extrusionOk="0">
                    <a:moveTo>
                      <a:pt x="12" y="0"/>
                    </a:moveTo>
                    <a:cubicBezTo>
                      <a:pt x="0" y="0"/>
                      <a:pt x="0" y="24"/>
                      <a:pt x="0" y="24"/>
                    </a:cubicBezTo>
                    <a:cubicBezTo>
                      <a:pt x="36" y="96"/>
                      <a:pt x="107" y="143"/>
                      <a:pt x="167" y="203"/>
                    </a:cubicBezTo>
                    <a:cubicBezTo>
                      <a:pt x="226" y="262"/>
                      <a:pt x="286" y="298"/>
                      <a:pt x="357" y="346"/>
                    </a:cubicBezTo>
                    <a:cubicBezTo>
                      <a:pt x="370" y="359"/>
                      <a:pt x="380" y="364"/>
                      <a:pt x="387" y="364"/>
                    </a:cubicBezTo>
                    <a:cubicBezTo>
                      <a:pt x="398" y="364"/>
                      <a:pt x="400" y="349"/>
                      <a:pt x="393" y="334"/>
                    </a:cubicBezTo>
                    <a:cubicBezTo>
                      <a:pt x="345" y="262"/>
                      <a:pt x="286" y="203"/>
                      <a:pt x="214" y="143"/>
                    </a:cubicBezTo>
                    <a:cubicBezTo>
                      <a:pt x="155" y="96"/>
                      <a:pt x="95" y="24"/>
                      <a:pt x="1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3183725" y="3356200"/>
                <a:ext cx="11625" cy="11925"/>
              </a:xfrm>
              <a:custGeom>
                <a:avLst/>
                <a:gdLst/>
                <a:ahLst/>
                <a:cxnLst/>
                <a:rect l="l" t="t" r="r" b="b"/>
                <a:pathLst>
                  <a:path w="465" h="477" extrusionOk="0">
                    <a:moveTo>
                      <a:pt x="36" y="0"/>
                    </a:moveTo>
                    <a:cubicBezTo>
                      <a:pt x="24" y="0"/>
                      <a:pt x="0" y="0"/>
                      <a:pt x="0" y="24"/>
                    </a:cubicBezTo>
                    <a:cubicBezTo>
                      <a:pt x="0" y="108"/>
                      <a:pt x="107" y="179"/>
                      <a:pt x="167" y="262"/>
                    </a:cubicBezTo>
                    <a:cubicBezTo>
                      <a:pt x="238" y="334"/>
                      <a:pt x="334" y="417"/>
                      <a:pt x="417" y="477"/>
                    </a:cubicBezTo>
                    <a:cubicBezTo>
                      <a:pt x="441" y="477"/>
                      <a:pt x="465" y="465"/>
                      <a:pt x="453" y="441"/>
                    </a:cubicBezTo>
                    <a:cubicBezTo>
                      <a:pt x="393" y="346"/>
                      <a:pt x="322" y="274"/>
                      <a:pt x="238" y="203"/>
                    </a:cubicBezTo>
                    <a:cubicBezTo>
                      <a:pt x="179" y="143"/>
                      <a:pt x="119" y="12"/>
                      <a:pt x="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3174900" y="3358500"/>
                <a:ext cx="12625" cy="13450"/>
              </a:xfrm>
              <a:custGeom>
                <a:avLst/>
                <a:gdLst/>
                <a:ahLst/>
                <a:cxnLst/>
                <a:rect l="l" t="t" r="r" b="b"/>
                <a:pathLst>
                  <a:path w="505" h="538" extrusionOk="0">
                    <a:moveTo>
                      <a:pt x="24" y="0"/>
                    </a:moveTo>
                    <a:cubicBezTo>
                      <a:pt x="12" y="0"/>
                      <a:pt x="1" y="16"/>
                      <a:pt x="20" y="16"/>
                    </a:cubicBezTo>
                    <a:cubicBezTo>
                      <a:pt x="115" y="206"/>
                      <a:pt x="294" y="385"/>
                      <a:pt x="449" y="528"/>
                    </a:cubicBezTo>
                    <a:cubicBezTo>
                      <a:pt x="455" y="534"/>
                      <a:pt x="463" y="537"/>
                      <a:pt x="471" y="537"/>
                    </a:cubicBezTo>
                    <a:cubicBezTo>
                      <a:pt x="489" y="537"/>
                      <a:pt x="505" y="521"/>
                      <a:pt x="496" y="504"/>
                    </a:cubicBezTo>
                    <a:cubicBezTo>
                      <a:pt x="377" y="325"/>
                      <a:pt x="222" y="135"/>
                      <a:pt x="32" y="4"/>
                    </a:cubicBezTo>
                    <a:cubicBezTo>
                      <a:pt x="29" y="1"/>
                      <a:pt x="27" y="0"/>
                      <a:pt x="2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3166525" y="3359575"/>
                <a:ext cx="12750" cy="16975"/>
              </a:xfrm>
              <a:custGeom>
                <a:avLst/>
                <a:gdLst/>
                <a:ahLst/>
                <a:cxnLst/>
                <a:rect l="l" t="t" r="r" b="b"/>
                <a:pathLst>
                  <a:path w="510" h="679" extrusionOk="0">
                    <a:moveTo>
                      <a:pt x="23" y="0"/>
                    </a:moveTo>
                    <a:cubicBezTo>
                      <a:pt x="12" y="0"/>
                      <a:pt x="1" y="23"/>
                      <a:pt x="10" y="32"/>
                    </a:cubicBezTo>
                    <a:cubicBezTo>
                      <a:pt x="33" y="163"/>
                      <a:pt x="141" y="282"/>
                      <a:pt x="224" y="389"/>
                    </a:cubicBezTo>
                    <a:cubicBezTo>
                      <a:pt x="307" y="496"/>
                      <a:pt x="391" y="604"/>
                      <a:pt x="498" y="675"/>
                    </a:cubicBezTo>
                    <a:cubicBezTo>
                      <a:pt x="498" y="677"/>
                      <a:pt x="498" y="678"/>
                      <a:pt x="499" y="678"/>
                    </a:cubicBezTo>
                    <a:cubicBezTo>
                      <a:pt x="502" y="678"/>
                      <a:pt x="510" y="659"/>
                      <a:pt x="510" y="639"/>
                    </a:cubicBezTo>
                    <a:cubicBezTo>
                      <a:pt x="450" y="508"/>
                      <a:pt x="355" y="401"/>
                      <a:pt x="260" y="282"/>
                    </a:cubicBezTo>
                    <a:cubicBezTo>
                      <a:pt x="188" y="199"/>
                      <a:pt x="141" y="80"/>
                      <a:pt x="33" y="8"/>
                    </a:cubicBezTo>
                    <a:cubicBezTo>
                      <a:pt x="31" y="3"/>
                      <a:pt x="27" y="0"/>
                      <a:pt x="2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3159025" y="3365725"/>
                <a:ext cx="12800" cy="16700"/>
              </a:xfrm>
              <a:custGeom>
                <a:avLst/>
                <a:gdLst/>
                <a:ahLst/>
                <a:cxnLst/>
                <a:rect l="l" t="t" r="r" b="b"/>
                <a:pathLst>
                  <a:path w="512" h="668" extrusionOk="0">
                    <a:moveTo>
                      <a:pt x="12" y="0"/>
                    </a:moveTo>
                    <a:cubicBezTo>
                      <a:pt x="0" y="0"/>
                      <a:pt x="0" y="0"/>
                      <a:pt x="0" y="12"/>
                    </a:cubicBezTo>
                    <a:cubicBezTo>
                      <a:pt x="60" y="143"/>
                      <a:pt x="143" y="250"/>
                      <a:pt x="238" y="369"/>
                    </a:cubicBezTo>
                    <a:cubicBezTo>
                      <a:pt x="310" y="477"/>
                      <a:pt x="381" y="572"/>
                      <a:pt x="476" y="667"/>
                    </a:cubicBezTo>
                    <a:cubicBezTo>
                      <a:pt x="488" y="655"/>
                      <a:pt x="512" y="655"/>
                      <a:pt x="500" y="631"/>
                    </a:cubicBezTo>
                    <a:cubicBezTo>
                      <a:pt x="441" y="500"/>
                      <a:pt x="357" y="381"/>
                      <a:pt x="274" y="274"/>
                    </a:cubicBezTo>
                    <a:cubicBezTo>
                      <a:pt x="202" y="179"/>
                      <a:pt x="119" y="72"/>
                      <a:pt x="1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3149200" y="3366200"/>
                <a:ext cx="16000" cy="20925"/>
              </a:xfrm>
              <a:custGeom>
                <a:avLst/>
                <a:gdLst/>
                <a:ahLst/>
                <a:cxnLst/>
                <a:rect l="l" t="t" r="r" b="b"/>
                <a:pathLst>
                  <a:path w="640" h="837" extrusionOk="0">
                    <a:moveTo>
                      <a:pt x="18" y="0"/>
                    </a:moveTo>
                    <a:cubicBezTo>
                      <a:pt x="6" y="0"/>
                      <a:pt x="0" y="9"/>
                      <a:pt x="0" y="17"/>
                    </a:cubicBezTo>
                    <a:cubicBezTo>
                      <a:pt x="12" y="160"/>
                      <a:pt x="107" y="279"/>
                      <a:pt x="179" y="374"/>
                    </a:cubicBezTo>
                    <a:cubicBezTo>
                      <a:pt x="298" y="529"/>
                      <a:pt x="429" y="696"/>
                      <a:pt x="584" y="827"/>
                    </a:cubicBezTo>
                    <a:cubicBezTo>
                      <a:pt x="590" y="833"/>
                      <a:pt x="598" y="836"/>
                      <a:pt x="605" y="836"/>
                    </a:cubicBezTo>
                    <a:cubicBezTo>
                      <a:pt x="624" y="836"/>
                      <a:pt x="640" y="817"/>
                      <a:pt x="631" y="791"/>
                    </a:cubicBezTo>
                    <a:cubicBezTo>
                      <a:pt x="536" y="648"/>
                      <a:pt x="417" y="529"/>
                      <a:pt x="310" y="398"/>
                    </a:cubicBezTo>
                    <a:cubicBezTo>
                      <a:pt x="214" y="279"/>
                      <a:pt x="131" y="124"/>
                      <a:pt x="36" y="5"/>
                    </a:cubicBezTo>
                    <a:cubicBezTo>
                      <a:pt x="29" y="2"/>
                      <a:pt x="23" y="0"/>
                      <a:pt x="1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3138475" y="3368100"/>
                <a:ext cx="19075" cy="24850"/>
              </a:xfrm>
              <a:custGeom>
                <a:avLst/>
                <a:gdLst/>
                <a:ahLst/>
                <a:cxnLst/>
                <a:rect l="l" t="t" r="r" b="b"/>
                <a:pathLst>
                  <a:path w="763" h="994" extrusionOk="0">
                    <a:moveTo>
                      <a:pt x="24" y="1"/>
                    </a:moveTo>
                    <a:cubicBezTo>
                      <a:pt x="12" y="1"/>
                      <a:pt x="1" y="24"/>
                      <a:pt x="12" y="36"/>
                    </a:cubicBezTo>
                    <a:cubicBezTo>
                      <a:pt x="143" y="179"/>
                      <a:pt x="239" y="394"/>
                      <a:pt x="358" y="560"/>
                    </a:cubicBezTo>
                    <a:cubicBezTo>
                      <a:pt x="465" y="715"/>
                      <a:pt x="584" y="870"/>
                      <a:pt x="739" y="989"/>
                    </a:cubicBezTo>
                    <a:cubicBezTo>
                      <a:pt x="739" y="992"/>
                      <a:pt x="741" y="994"/>
                      <a:pt x="744" y="994"/>
                    </a:cubicBezTo>
                    <a:cubicBezTo>
                      <a:pt x="751" y="994"/>
                      <a:pt x="763" y="985"/>
                      <a:pt x="763" y="977"/>
                    </a:cubicBezTo>
                    <a:cubicBezTo>
                      <a:pt x="643" y="763"/>
                      <a:pt x="477" y="572"/>
                      <a:pt x="346" y="358"/>
                    </a:cubicBezTo>
                    <a:cubicBezTo>
                      <a:pt x="251" y="227"/>
                      <a:pt x="191" y="60"/>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3130725" y="3373625"/>
                <a:ext cx="18500" cy="24975"/>
              </a:xfrm>
              <a:custGeom>
                <a:avLst/>
                <a:gdLst/>
                <a:ahLst/>
                <a:cxnLst/>
                <a:rect l="l" t="t" r="r" b="b"/>
                <a:pathLst>
                  <a:path w="740" h="999" extrusionOk="0">
                    <a:moveTo>
                      <a:pt x="15" y="1"/>
                    </a:moveTo>
                    <a:cubicBezTo>
                      <a:pt x="7" y="1"/>
                      <a:pt x="1" y="9"/>
                      <a:pt x="1" y="18"/>
                    </a:cubicBezTo>
                    <a:cubicBezTo>
                      <a:pt x="72" y="220"/>
                      <a:pt x="203" y="363"/>
                      <a:pt x="322" y="530"/>
                    </a:cubicBezTo>
                    <a:cubicBezTo>
                      <a:pt x="441" y="696"/>
                      <a:pt x="561" y="875"/>
                      <a:pt x="727" y="994"/>
                    </a:cubicBezTo>
                    <a:cubicBezTo>
                      <a:pt x="727" y="997"/>
                      <a:pt x="728" y="999"/>
                      <a:pt x="729" y="999"/>
                    </a:cubicBezTo>
                    <a:cubicBezTo>
                      <a:pt x="733" y="999"/>
                      <a:pt x="739" y="988"/>
                      <a:pt x="739" y="970"/>
                    </a:cubicBezTo>
                    <a:cubicBezTo>
                      <a:pt x="656" y="780"/>
                      <a:pt x="501" y="613"/>
                      <a:pt x="382" y="458"/>
                    </a:cubicBezTo>
                    <a:cubicBezTo>
                      <a:pt x="263" y="304"/>
                      <a:pt x="156" y="137"/>
                      <a:pt x="25" y="6"/>
                    </a:cubicBezTo>
                    <a:cubicBezTo>
                      <a:pt x="21" y="2"/>
                      <a:pt x="18" y="1"/>
                      <a:pt x="1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3117725" y="3378400"/>
                <a:ext cx="19525" cy="24150"/>
              </a:xfrm>
              <a:custGeom>
                <a:avLst/>
                <a:gdLst/>
                <a:ahLst/>
                <a:cxnLst/>
                <a:rect l="l" t="t" r="r" b="b"/>
                <a:pathLst>
                  <a:path w="781" h="966" extrusionOk="0">
                    <a:moveTo>
                      <a:pt x="26" y="1"/>
                    </a:moveTo>
                    <a:cubicBezTo>
                      <a:pt x="11" y="1"/>
                      <a:pt x="0" y="12"/>
                      <a:pt x="9" y="29"/>
                    </a:cubicBezTo>
                    <a:cubicBezTo>
                      <a:pt x="80" y="220"/>
                      <a:pt x="223" y="398"/>
                      <a:pt x="354" y="565"/>
                    </a:cubicBezTo>
                    <a:cubicBezTo>
                      <a:pt x="473" y="708"/>
                      <a:pt x="592" y="863"/>
                      <a:pt x="735" y="958"/>
                    </a:cubicBezTo>
                    <a:cubicBezTo>
                      <a:pt x="741" y="964"/>
                      <a:pt x="747" y="966"/>
                      <a:pt x="752" y="966"/>
                    </a:cubicBezTo>
                    <a:cubicBezTo>
                      <a:pt x="768" y="966"/>
                      <a:pt x="780" y="943"/>
                      <a:pt x="771" y="934"/>
                    </a:cubicBezTo>
                    <a:cubicBezTo>
                      <a:pt x="652" y="767"/>
                      <a:pt x="521" y="624"/>
                      <a:pt x="402" y="458"/>
                    </a:cubicBezTo>
                    <a:cubicBezTo>
                      <a:pt x="295" y="303"/>
                      <a:pt x="176" y="124"/>
                      <a:pt x="45" y="5"/>
                    </a:cubicBezTo>
                    <a:cubicBezTo>
                      <a:pt x="38" y="2"/>
                      <a:pt x="32" y="1"/>
                      <a:pt x="2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3109300" y="3383325"/>
                <a:ext cx="20275" cy="26625"/>
              </a:xfrm>
              <a:custGeom>
                <a:avLst/>
                <a:gdLst/>
                <a:ahLst/>
                <a:cxnLst/>
                <a:rect l="l" t="t" r="r" b="b"/>
                <a:pathLst>
                  <a:path w="811" h="1065" extrusionOk="0">
                    <a:moveTo>
                      <a:pt x="23" y="1"/>
                    </a:moveTo>
                    <a:cubicBezTo>
                      <a:pt x="12" y="1"/>
                      <a:pt x="1" y="14"/>
                      <a:pt x="1" y="23"/>
                    </a:cubicBezTo>
                    <a:cubicBezTo>
                      <a:pt x="84" y="213"/>
                      <a:pt x="227" y="380"/>
                      <a:pt x="346" y="523"/>
                    </a:cubicBezTo>
                    <a:cubicBezTo>
                      <a:pt x="477" y="701"/>
                      <a:pt x="596" y="904"/>
                      <a:pt x="763" y="1047"/>
                    </a:cubicBezTo>
                    <a:cubicBezTo>
                      <a:pt x="767" y="1060"/>
                      <a:pt x="775" y="1065"/>
                      <a:pt x="783" y="1065"/>
                    </a:cubicBezTo>
                    <a:cubicBezTo>
                      <a:pt x="796" y="1065"/>
                      <a:pt x="810" y="1050"/>
                      <a:pt x="810" y="1035"/>
                    </a:cubicBezTo>
                    <a:cubicBezTo>
                      <a:pt x="715" y="808"/>
                      <a:pt x="572" y="630"/>
                      <a:pt x="417" y="451"/>
                    </a:cubicBezTo>
                    <a:cubicBezTo>
                      <a:pt x="298" y="308"/>
                      <a:pt x="179" y="130"/>
                      <a:pt x="36" y="11"/>
                    </a:cubicBezTo>
                    <a:cubicBezTo>
                      <a:pt x="33" y="3"/>
                      <a:pt x="28" y="1"/>
                      <a:pt x="2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3097475" y="3385725"/>
                <a:ext cx="21900" cy="28350"/>
              </a:xfrm>
              <a:custGeom>
                <a:avLst/>
                <a:gdLst/>
                <a:ahLst/>
                <a:cxnLst/>
                <a:rect l="l" t="t" r="r" b="b"/>
                <a:pathLst>
                  <a:path w="876" h="1134" extrusionOk="0">
                    <a:moveTo>
                      <a:pt x="46" y="1"/>
                    </a:moveTo>
                    <a:cubicBezTo>
                      <a:pt x="24" y="1"/>
                      <a:pt x="1" y="23"/>
                      <a:pt x="9" y="58"/>
                    </a:cubicBezTo>
                    <a:cubicBezTo>
                      <a:pt x="105" y="272"/>
                      <a:pt x="283" y="462"/>
                      <a:pt x="414" y="641"/>
                    </a:cubicBezTo>
                    <a:cubicBezTo>
                      <a:pt x="533" y="820"/>
                      <a:pt x="676" y="974"/>
                      <a:pt x="819" y="1129"/>
                    </a:cubicBezTo>
                    <a:cubicBezTo>
                      <a:pt x="829" y="1132"/>
                      <a:pt x="837" y="1134"/>
                      <a:pt x="845" y="1134"/>
                    </a:cubicBezTo>
                    <a:cubicBezTo>
                      <a:pt x="865" y="1134"/>
                      <a:pt x="875" y="1123"/>
                      <a:pt x="867" y="1105"/>
                    </a:cubicBezTo>
                    <a:cubicBezTo>
                      <a:pt x="748" y="891"/>
                      <a:pt x="605" y="712"/>
                      <a:pt x="474" y="522"/>
                    </a:cubicBezTo>
                    <a:cubicBezTo>
                      <a:pt x="355" y="355"/>
                      <a:pt x="236" y="153"/>
                      <a:pt x="69" y="10"/>
                    </a:cubicBezTo>
                    <a:cubicBezTo>
                      <a:pt x="62" y="4"/>
                      <a:pt x="54" y="1"/>
                      <a:pt x="4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3086100" y="3386850"/>
                <a:ext cx="23625" cy="32925"/>
              </a:xfrm>
              <a:custGeom>
                <a:avLst/>
                <a:gdLst/>
                <a:ahLst/>
                <a:cxnLst/>
                <a:rect l="l" t="t" r="r" b="b"/>
                <a:pathLst>
                  <a:path w="945" h="1317" extrusionOk="0">
                    <a:moveTo>
                      <a:pt x="24" y="1"/>
                    </a:moveTo>
                    <a:cubicBezTo>
                      <a:pt x="12" y="1"/>
                      <a:pt x="0" y="1"/>
                      <a:pt x="12" y="13"/>
                    </a:cubicBezTo>
                    <a:cubicBezTo>
                      <a:pt x="119" y="251"/>
                      <a:pt x="274" y="477"/>
                      <a:pt x="429" y="679"/>
                    </a:cubicBezTo>
                    <a:cubicBezTo>
                      <a:pt x="560" y="906"/>
                      <a:pt x="714" y="1096"/>
                      <a:pt x="893" y="1299"/>
                    </a:cubicBezTo>
                    <a:cubicBezTo>
                      <a:pt x="897" y="1311"/>
                      <a:pt x="906" y="1316"/>
                      <a:pt x="914" y="1316"/>
                    </a:cubicBezTo>
                    <a:cubicBezTo>
                      <a:pt x="929" y="1316"/>
                      <a:pt x="944" y="1298"/>
                      <a:pt x="929" y="1275"/>
                    </a:cubicBezTo>
                    <a:cubicBezTo>
                      <a:pt x="774" y="1060"/>
                      <a:pt x="631" y="798"/>
                      <a:pt x="476" y="560"/>
                    </a:cubicBezTo>
                    <a:cubicBezTo>
                      <a:pt x="357" y="370"/>
                      <a:pt x="214" y="144"/>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3074275" y="3387025"/>
                <a:ext cx="25225" cy="38875"/>
              </a:xfrm>
              <a:custGeom>
                <a:avLst/>
                <a:gdLst/>
                <a:ahLst/>
                <a:cxnLst/>
                <a:rect l="l" t="t" r="r" b="b"/>
                <a:pathLst>
                  <a:path w="1009" h="1555" extrusionOk="0">
                    <a:moveTo>
                      <a:pt x="20" y="1"/>
                    </a:moveTo>
                    <a:cubicBezTo>
                      <a:pt x="10" y="1"/>
                      <a:pt x="0" y="9"/>
                      <a:pt x="9" y="18"/>
                    </a:cubicBezTo>
                    <a:cubicBezTo>
                      <a:pt x="116" y="303"/>
                      <a:pt x="294" y="553"/>
                      <a:pt x="449" y="815"/>
                    </a:cubicBezTo>
                    <a:cubicBezTo>
                      <a:pt x="616" y="1065"/>
                      <a:pt x="783" y="1315"/>
                      <a:pt x="985" y="1542"/>
                    </a:cubicBezTo>
                    <a:cubicBezTo>
                      <a:pt x="985" y="1551"/>
                      <a:pt x="988" y="1555"/>
                      <a:pt x="993" y="1555"/>
                    </a:cubicBezTo>
                    <a:cubicBezTo>
                      <a:pt x="1000" y="1555"/>
                      <a:pt x="1009" y="1544"/>
                      <a:pt x="1009" y="1530"/>
                    </a:cubicBezTo>
                    <a:lnTo>
                      <a:pt x="509" y="720"/>
                    </a:lnTo>
                    <a:cubicBezTo>
                      <a:pt x="366" y="482"/>
                      <a:pt x="235" y="220"/>
                      <a:pt x="32" y="6"/>
                    </a:cubicBezTo>
                    <a:cubicBezTo>
                      <a:pt x="29" y="2"/>
                      <a:pt x="24" y="1"/>
                      <a:pt x="2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3290875" y="3523475"/>
                <a:ext cx="118800" cy="160175"/>
              </a:xfrm>
              <a:custGeom>
                <a:avLst/>
                <a:gdLst/>
                <a:ahLst/>
                <a:cxnLst/>
                <a:rect l="l" t="t" r="r" b="b"/>
                <a:pathLst>
                  <a:path w="4752" h="6407" extrusionOk="0">
                    <a:moveTo>
                      <a:pt x="4751" y="1"/>
                    </a:moveTo>
                    <a:lnTo>
                      <a:pt x="1" y="4620"/>
                    </a:lnTo>
                    <a:cubicBezTo>
                      <a:pt x="893" y="5358"/>
                      <a:pt x="2977" y="6406"/>
                      <a:pt x="2977" y="6406"/>
                    </a:cubicBezTo>
                    <a:lnTo>
                      <a:pt x="4751"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3284625" y="3509500"/>
                <a:ext cx="133375" cy="180700"/>
              </a:xfrm>
              <a:custGeom>
                <a:avLst/>
                <a:gdLst/>
                <a:ahLst/>
                <a:cxnLst/>
                <a:rect l="l" t="t" r="r" b="b"/>
                <a:pathLst>
                  <a:path w="5335" h="7228" extrusionOk="0">
                    <a:moveTo>
                      <a:pt x="4656" y="1119"/>
                    </a:moveTo>
                    <a:lnTo>
                      <a:pt x="3108" y="6715"/>
                    </a:lnTo>
                    <a:cubicBezTo>
                      <a:pt x="2620" y="6465"/>
                      <a:pt x="1286" y="5739"/>
                      <a:pt x="524" y="5167"/>
                    </a:cubicBezTo>
                    <a:lnTo>
                      <a:pt x="4656" y="1119"/>
                    </a:lnTo>
                    <a:close/>
                    <a:moveTo>
                      <a:pt x="5334" y="0"/>
                    </a:moveTo>
                    <a:lnTo>
                      <a:pt x="0" y="5215"/>
                    </a:lnTo>
                    <a:lnTo>
                      <a:pt x="155" y="5334"/>
                    </a:lnTo>
                    <a:cubicBezTo>
                      <a:pt x="1048" y="6060"/>
                      <a:pt x="3048" y="7084"/>
                      <a:pt x="3144" y="7132"/>
                    </a:cubicBezTo>
                    <a:lnTo>
                      <a:pt x="3334" y="7227"/>
                    </a:lnTo>
                    <a:lnTo>
                      <a:pt x="5334"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3387625" y="3543050"/>
                <a:ext cx="13100" cy="4575"/>
              </a:xfrm>
              <a:custGeom>
                <a:avLst/>
                <a:gdLst/>
                <a:ahLst/>
                <a:cxnLst/>
                <a:rect l="l" t="t" r="r" b="b"/>
                <a:pathLst>
                  <a:path w="524" h="183" extrusionOk="0">
                    <a:moveTo>
                      <a:pt x="61" y="0"/>
                    </a:moveTo>
                    <a:cubicBezTo>
                      <a:pt x="45" y="0"/>
                      <a:pt x="29" y="1"/>
                      <a:pt x="12" y="3"/>
                    </a:cubicBezTo>
                    <a:cubicBezTo>
                      <a:pt x="0" y="3"/>
                      <a:pt x="0" y="15"/>
                      <a:pt x="0" y="27"/>
                    </a:cubicBezTo>
                    <a:cubicBezTo>
                      <a:pt x="60" y="87"/>
                      <a:pt x="155" y="111"/>
                      <a:pt x="226" y="134"/>
                    </a:cubicBezTo>
                    <a:cubicBezTo>
                      <a:pt x="310" y="170"/>
                      <a:pt x="405" y="182"/>
                      <a:pt x="488" y="182"/>
                    </a:cubicBezTo>
                    <a:cubicBezTo>
                      <a:pt x="512" y="182"/>
                      <a:pt x="524" y="134"/>
                      <a:pt x="512" y="134"/>
                    </a:cubicBezTo>
                    <a:cubicBezTo>
                      <a:pt x="417" y="111"/>
                      <a:pt x="345" y="63"/>
                      <a:pt x="262" y="51"/>
                    </a:cubicBezTo>
                    <a:cubicBezTo>
                      <a:pt x="193" y="22"/>
                      <a:pt x="133" y="0"/>
                      <a:pt x="6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3381075" y="3549600"/>
                <a:ext cx="11925" cy="4575"/>
              </a:xfrm>
              <a:custGeom>
                <a:avLst/>
                <a:gdLst/>
                <a:ahLst/>
                <a:cxnLst/>
                <a:rect l="l" t="t" r="r" b="b"/>
                <a:pathLst>
                  <a:path w="477" h="183" extrusionOk="0">
                    <a:moveTo>
                      <a:pt x="52" y="0"/>
                    </a:moveTo>
                    <a:cubicBezTo>
                      <a:pt x="39" y="0"/>
                      <a:pt x="25" y="1"/>
                      <a:pt x="12" y="3"/>
                    </a:cubicBezTo>
                    <a:cubicBezTo>
                      <a:pt x="0" y="3"/>
                      <a:pt x="0" y="15"/>
                      <a:pt x="12" y="39"/>
                    </a:cubicBezTo>
                    <a:cubicBezTo>
                      <a:pt x="72" y="75"/>
                      <a:pt x="167" y="99"/>
                      <a:pt x="226" y="122"/>
                    </a:cubicBezTo>
                    <a:cubicBezTo>
                      <a:pt x="310" y="158"/>
                      <a:pt x="381" y="170"/>
                      <a:pt x="476" y="182"/>
                    </a:cubicBezTo>
                    <a:lnTo>
                      <a:pt x="476" y="146"/>
                    </a:lnTo>
                    <a:cubicBezTo>
                      <a:pt x="405" y="99"/>
                      <a:pt x="310" y="63"/>
                      <a:pt x="238" y="39"/>
                    </a:cubicBezTo>
                    <a:cubicBezTo>
                      <a:pt x="180" y="20"/>
                      <a:pt x="114" y="0"/>
                      <a:pt x="5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3375100" y="3555300"/>
                <a:ext cx="15525" cy="6300"/>
              </a:xfrm>
              <a:custGeom>
                <a:avLst/>
                <a:gdLst/>
                <a:ahLst/>
                <a:cxnLst/>
                <a:rect l="l" t="t" r="r" b="b"/>
                <a:pathLst>
                  <a:path w="621" h="252" extrusionOk="0">
                    <a:moveTo>
                      <a:pt x="47" y="0"/>
                    </a:moveTo>
                    <a:cubicBezTo>
                      <a:pt x="39" y="0"/>
                      <a:pt x="32" y="1"/>
                      <a:pt x="25" y="2"/>
                    </a:cubicBezTo>
                    <a:cubicBezTo>
                      <a:pt x="13" y="2"/>
                      <a:pt x="1" y="14"/>
                      <a:pt x="13" y="37"/>
                    </a:cubicBezTo>
                    <a:cubicBezTo>
                      <a:pt x="61" y="109"/>
                      <a:pt x="168" y="133"/>
                      <a:pt x="251" y="168"/>
                    </a:cubicBezTo>
                    <a:cubicBezTo>
                      <a:pt x="358" y="216"/>
                      <a:pt x="477" y="240"/>
                      <a:pt x="584" y="252"/>
                    </a:cubicBezTo>
                    <a:cubicBezTo>
                      <a:pt x="608" y="252"/>
                      <a:pt x="620" y="228"/>
                      <a:pt x="596" y="216"/>
                    </a:cubicBezTo>
                    <a:cubicBezTo>
                      <a:pt x="501" y="168"/>
                      <a:pt x="406" y="121"/>
                      <a:pt x="311" y="97"/>
                    </a:cubicBezTo>
                    <a:cubicBezTo>
                      <a:pt x="233" y="64"/>
                      <a:pt x="136" y="0"/>
                      <a:pt x="4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3368275" y="3560975"/>
                <a:ext cx="17175" cy="7525"/>
              </a:xfrm>
              <a:custGeom>
                <a:avLst/>
                <a:gdLst/>
                <a:ahLst/>
                <a:cxnLst/>
                <a:rect l="l" t="t" r="r" b="b"/>
                <a:pathLst>
                  <a:path w="687" h="301" extrusionOk="0">
                    <a:moveTo>
                      <a:pt x="36" y="1"/>
                    </a:moveTo>
                    <a:cubicBezTo>
                      <a:pt x="24" y="1"/>
                      <a:pt x="0" y="13"/>
                      <a:pt x="24" y="25"/>
                    </a:cubicBezTo>
                    <a:cubicBezTo>
                      <a:pt x="203" y="168"/>
                      <a:pt x="441" y="251"/>
                      <a:pt x="643" y="299"/>
                    </a:cubicBezTo>
                    <a:cubicBezTo>
                      <a:pt x="644" y="300"/>
                      <a:pt x="646" y="300"/>
                      <a:pt x="648" y="300"/>
                    </a:cubicBezTo>
                    <a:cubicBezTo>
                      <a:pt x="662" y="300"/>
                      <a:pt x="687" y="262"/>
                      <a:pt x="655" y="251"/>
                    </a:cubicBezTo>
                    <a:cubicBezTo>
                      <a:pt x="476" y="144"/>
                      <a:pt x="238" y="25"/>
                      <a:pt x="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3361425" y="3565750"/>
                <a:ext cx="18400" cy="9950"/>
              </a:xfrm>
              <a:custGeom>
                <a:avLst/>
                <a:gdLst/>
                <a:ahLst/>
                <a:cxnLst/>
                <a:rect l="l" t="t" r="r" b="b"/>
                <a:pathLst>
                  <a:path w="736" h="398" extrusionOk="0">
                    <a:moveTo>
                      <a:pt x="36" y="0"/>
                    </a:moveTo>
                    <a:cubicBezTo>
                      <a:pt x="24" y="0"/>
                      <a:pt x="0" y="12"/>
                      <a:pt x="12" y="36"/>
                    </a:cubicBezTo>
                    <a:cubicBezTo>
                      <a:pt x="84" y="131"/>
                      <a:pt x="215" y="179"/>
                      <a:pt x="322" y="238"/>
                    </a:cubicBezTo>
                    <a:cubicBezTo>
                      <a:pt x="441" y="298"/>
                      <a:pt x="572" y="369"/>
                      <a:pt x="715" y="393"/>
                    </a:cubicBezTo>
                    <a:cubicBezTo>
                      <a:pt x="718" y="396"/>
                      <a:pt x="721" y="398"/>
                      <a:pt x="724" y="398"/>
                    </a:cubicBezTo>
                    <a:cubicBezTo>
                      <a:pt x="731" y="398"/>
                      <a:pt x="735" y="387"/>
                      <a:pt x="727" y="369"/>
                    </a:cubicBezTo>
                    <a:cubicBezTo>
                      <a:pt x="619" y="298"/>
                      <a:pt x="488" y="238"/>
                      <a:pt x="369" y="167"/>
                    </a:cubicBezTo>
                    <a:cubicBezTo>
                      <a:pt x="262" y="108"/>
                      <a:pt x="155" y="12"/>
                      <a:pt x="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3356950" y="3574075"/>
                <a:ext cx="18475" cy="9850"/>
              </a:xfrm>
              <a:custGeom>
                <a:avLst/>
                <a:gdLst/>
                <a:ahLst/>
                <a:cxnLst/>
                <a:rect l="l" t="t" r="r" b="b"/>
                <a:pathLst>
                  <a:path w="739" h="394" extrusionOk="0">
                    <a:moveTo>
                      <a:pt x="13" y="1"/>
                    </a:moveTo>
                    <a:cubicBezTo>
                      <a:pt x="1" y="1"/>
                      <a:pt x="1" y="13"/>
                      <a:pt x="1" y="13"/>
                    </a:cubicBezTo>
                    <a:cubicBezTo>
                      <a:pt x="96" y="96"/>
                      <a:pt x="215" y="156"/>
                      <a:pt x="334" y="215"/>
                    </a:cubicBezTo>
                    <a:cubicBezTo>
                      <a:pt x="453" y="275"/>
                      <a:pt x="572" y="358"/>
                      <a:pt x="715" y="394"/>
                    </a:cubicBezTo>
                    <a:cubicBezTo>
                      <a:pt x="727" y="394"/>
                      <a:pt x="739" y="382"/>
                      <a:pt x="727" y="370"/>
                    </a:cubicBezTo>
                    <a:cubicBezTo>
                      <a:pt x="536" y="203"/>
                      <a:pt x="251" y="60"/>
                      <a:pt x="1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3348375" y="3579375"/>
                <a:ext cx="23475" cy="12600"/>
              </a:xfrm>
              <a:custGeom>
                <a:avLst/>
                <a:gdLst/>
                <a:ahLst/>
                <a:cxnLst/>
                <a:rect l="l" t="t" r="r" b="b"/>
                <a:pathLst>
                  <a:path w="939" h="504" extrusionOk="0">
                    <a:moveTo>
                      <a:pt x="36" y="1"/>
                    </a:moveTo>
                    <a:cubicBezTo>
                      <a:pt x="16" y="1"/>
                      <a:pt x="0" y="29"/>
                      <a:pt x="10" y="39"/>
                    </a:cubicBezTo>
                    <a:cubicBezTo>
                      <a:pt x="82" y="158"/>
                      <a:pt x="237" y="229"/>
                      <a:pt x="356" y="289"/>
                    </a:cubicBezTo>
                    <a:cubicBezTo>
                      <a:pt x="510" y="360"/>
                      <a:pt x="689" y="455"/>
                      <a:pt x="868" y="503"/>
                    </a:cubicBezTo>
                    <a:cubicBezTo>
                      <a:pt x="915" y="503"/>
                      <a:pt x="939" y="467"/>
                      <a:pt x="903" y="455"/>
                    </a:cubicBezTo>
                    <a:cubicBezTo>
                      <a:pt x="760" y="360"/>
                      <a:pt x="594" y="289"/>
                      <a:pt x="427" y="217"/>
                    </a:cubicBezTo>
                    <a:cubicBezTo>
                      <a:pt x="296" y="158"/>
                      <a:pt x="177" y="63"/>
                      <a:pt x="46" y="3"/>
                    </a:cubicBezTo>
                    <a:cubicBezTo>
                      <a:pt x="43" y="1"/>
                      <a:pt x="39" y="1"/>
                      <a:pt x="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3339700" y="3585975"/>
                <a:ext cx="27700" cy="14925"/>
              </a:xfrm>
              <a:custGeom>
                <a:avLst/>
                <a:gdLst/>
                <a:ahLst/>
                <a:cxnLst/>
                <a:rect l="l" t="t" r="r" b="b"/>
                <a:pathLst>
                  <a:path w="1108" h="597" extrusionOk="0">
                    <a:moveTo>
                      <a:pt x="12" y="1"/>
                    </a:moveTo>
                    <a:cubicBezTo>
                      <a:pt x="0" y="1"/>
                      <a:pt x="0" y="13"/>
                      <a:pt x="12" y="25"/>
                    </a:cubicBezTo>
                    <a:cubicBezTo>
                      <a:pt x="203" y="96"/>
                      <a:pt x="393" y="263"/>
                      <a:pt x="572" y="370"/>
                    </a:cubicBezTo>
                    <a:cubicBezTo>
                      <a:pt x="726" y="453"/>
                      <a:pt x="893" y="549"/>
                      <a:pt x="1072" y="596"/>
                    </a:cubicBezTo>
                    <a:cubicBezTo>
                      <a:pt x="1084" y="572"/>
                      <a:pt x="1107" y="561"/>
                      <a:pt x="1084" y="549"/>
                    </a:cubicBezTo>
                    <a:cubicBezTo>
                      <a:pt x="893" y="418"/>
                      <a:pt x="667" y="322"/>
                      <a:pt x="476" y="203"/>
                    </a:cubicBezTo>
                    <a:cubicBezTo>
                      <a:pt x="334" y="120"/>
                      <a:pt x="191" y="1"/>
                      <a:pt x="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3334625" y="3594325"/>
                <a:ext cx="27700" cy="14600"/>
              </a:xfrm>
              <a:custGeom>
                <a:avLst/>
                <a:gdLst/>
                <a:ahLst/>
                <a:cxnLst/>
                <a:rect l="l" t="t" r="r" b="b"/>
                <a:pathLst>
                  <a:path w="1108" h="584" extrusionOk="0">
                    <a:moveTo>
                      <a:pt x="25" y="0"/>
                    </a:moveTo>
                    <a:cubicBezTo>
                      <a:pt x="13" y="0"/>
                      <a:pt x="1" y="24"/>
                      <a:pt x="13" y="36"/>
                    </a:cubicBezTo>
                    <a:cubicBezTo>
                      <a:pt x="156" y="167"/>
                      <a:pt x="346" y="262"/>
                      <a:pt x="513" y="346"/>
                    </a:cubicBezTo>
                    <a:cubicBezTo>
                      <a:pt x="691" y="441"/>
                      <a:pt x="870" y="536"/>
                      <a:pt x="1072" y="584"/>
                    </a:cubicBezTo>
                    <a:cubicBezTo>
                      <a:pt x="1096" y="584"/>
                      <a:pt x="1108" y="560"/>
                      <a:pt x="1096" y="560"/>
                    </a:cubicBezTo>
                    <a:cubicBezTo>
                      <a:pt x="953" y="441"/>
                      <a:pt x="751" y="346"/>
                      <a:pt x="572" y="262"/>
                    </a:cubicBezTo>
                    <a:cubicBezTo>
                      <a:pt x="394" y="167"/>
                      <a:pt x="215" y="48"/>
                      <a:pt x="2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3325100" y="3603850"/>
                <a:ext cx="28000" cy="13725"/>
              </a:xfrm>
              <a:custGeom>
                <a:avLst/>
                <a:gdLst/>
                <a:ahLst/>
                <a:cxnLst/>
                <a:rect l="l" t="t" r="r" b="b"/>
                <a:pathLst>
                  <a:path w="1120" h="549" extrusionOk="0">
                    <a:moveTo>
                      <a:pt x="36" y="0"/>
                    </a:moveTo>
                    <a:cubicBezTo>
                      <a:pt x="25" y="0"/>
                      <a:pt x="1" y="12"/>
                      <a:pt x="25" y="24"/>
                    </a:cubicBezTo>
                    <a:cubicBezTo>
                      <a:pt x="286" y="262"/>
                      <a:pt x="715" y="500"/>
                      <a:pt x="1072" y="548"/>
                    </a:cubicBezTo>
                    <a:cubicBezTo>
                      <a:pt x="1108" y="548"/>
                      <a:pt x="1120" y="512"/>
                      <a:pt x="1096" y="500"/>
                    </a:cubicBezTo>
                    <a:lnTo>
                      <a:pt x="560" y="238"/>
                    </a:lnTo>
                    <a:cubicBezTo>
                      <a:pt x="394" y="143"/>
                      <a:pt x="227" y="36"/>
                      <a:pt x="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3320050" y="3611875"/>
                <a:ext cx="29400" cy="15875"/>
              </a:xfrm>
              <a:custGeom>
                <a:avLst/>
                <a:gdLst/>
                <a:ahLst/>
                <a:cxnLst/>
                <a:rect l="l" t="t" r="r" b="b"/>
                <a:pathLst>
                  <a:path w="1176" h="635" extrusionOk="0">
                    <a:moveTo>
                      <a:pt x="24" y="1"/>
                    </a:moveTo>
                    <a:cubicBezTo>
                      <a:pt x="12" y="1"/>
                      <a:pt x="0" y="13"/>
                      <a:pt x="12" y="37"/>
                    </a:cubicBezTo>
                    <a:cubicBezTo>
                      <a:pt x="167" y="168"/>
                      <a:pt x="358" y="251"/>
                      <a:pt x="536" y="346"/>
                    </a:cubicBezTo>
                    <a:cubicBezTo>
                      <a:pt x="727" y="453"/>
                      <a:pt x="917" y="572"/>
                      <a:pt x="1131" y="632"/>
                    </a:cubicBezTo>
                    <a:cubicBezTo>
                      <a:pt x="1135" y="634"/>
                      <a:pt x="1138" y="634"/>
                      <a:pt x="1141" y="634"/>
                    </a:cubicBezTo>
                    <a:cubicBezTo>
                      <a:pt x="1161" y="634"/>
                      <a:pt x="1176" y="606"/>
                      <a:pt x="1155" y="596"/>
                    </a:cubicBezTo>
                    <a:cubicBezTo>
                      <a:pt x="1000" y="453"/>
                      <a:pt x="786" y="346"/>
                      <a:pt x="596" y="251"/>
                    </a:cubicBezTo>
                    <a:cubicBezTo>
                      <a:pt x="417" y="168"/>
                      <a:pt x="227" y="48"/>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3309925" y="3618725"/>
                <a:ext cx="32050" cy="17050"/>
              </a:xfrm>
              <a:custGeom>
                <a:avLst/>
                <a:gdLst/>
                <a:ahLst/>
                <a:cxnLst/>
                <a:rect l="l" t="t" r="r" b="b"/>
                <a:pathLst>
                  <a:path w="1282" h="682" extrusionOk="0">
                    <a:moveTo>
                      <a:pt x="60" y="1"/>
                    </a:moveTo>
                    <a:cubicBezTo>
                      <a:pt x="36" y="1"/>
                      <a:pt x="1" y="24"/>
                      <a:pt x="36" y="60"/>
                    </a:cubicBezTo>
                    <a:cubicBezTo>
                      <a:pt x="215" y="191"/>
                      <a:pt x="417" y="298"/>
                      <a:pt x="608" y="394"/>
                    </a:cubicBezTo>
                    <a:cubicBezTo>
                      <a:pt x="798" y="501"/>
                      <a:pt x="1013" y="620"/>
                      <a:pt x="1227" y="679"/>
                    </a:cubicBezTo>
                    <a:cubicBezTo>
                      <a:pt x="1232" y="681"/>
                      <a:pt x="1236" y="682"/>
                      <a:pt x="1241" y="682"/>
                    </a:cubicBezTo>
                    <a:cubicBezTo>
                      <a:pt x="1268" y="682"/>
                      <a:pt x="1282" y="652"/>
                      <a:pt x="1251" y="632"/>
                    </a:cubicBezTo>
                    <a:cubicBezTo>
                      <a:pt x="1060" y="501"/>
                      <a:pt x="846" y="382"/>
                      <a:pt x="643" y="275"/>
                    </a:cubicBezTo>
                    <a:cubicBezTo>
                      <a:pt x="465" y="179"/>
                      <a:pt x="274" y="60"/>
                      <a:pt x="6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3300700" y="3625275"/>
                <a:ext cx="34850" cy="20575"/>
              </a:xfrm>
              <a:custGeom>
                <a:avLst/>
                <a:gdLst/>
                <a:ahLst/>
                <a:cxnLst/>
                <a:rect l="l" t="t" r="r" b="b"/>
                <a:pathLst>
                  <a:path w="1394" h="823" extrusionOk="0">
                    <a:moveTo>
                      <a:pt x="24" y="1"/>
                    </a:moveTo>
                    <a:cubicBezTo>
                      <a:pt x="12" y="1"/>
                      <a:pt x="0" y="13"/>
                      <a:pt x="12" y="36"/>
                    </a:cubicBezTo>
                    <a:cubicBezTo>
                      <a:pt x="203" y="215"/>
                      <a:pt x="465" y="334"/>
                      <a:pt x="679" y="465"/>
                    </a:cubicBezTo>
                    <a:cubicBezTo>
                      <a:pt x="905" y="596"/>
                      <a:pt x="1108" y="715"/>
                      <a:pt x="1358" y="822"/>
                    </a:cubicBezTo>
                    <a:cubicBezTo>
                      <a:pt x="1382" y="822"/>
                      <a:pt x="1393" y="775"/>
                      <a:pt x="1382" y="763"/>
                    </a:cubicBezTo>
                    <a:cubicBezTo>
                      <a:pt x="1143" y="632"/>
                      <a:pt x="917" y="477"/>
                      <a:pt x="703" y="346"/>
                    </a:cubicBezTo>
                    <a:cubicBezTo>
                      <a:pt x="489" y="215"/>
                      <a:pt x="262" y="48"/>
                      <a:pt x="2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3289375" y="3630625"/>
                <a:ext cx="39625" cy="24450"/>
              </a:xfrm>
              <a:custGeom>
                <a:avLst/>
                <a:gdLst/>
                <a:ahLst/>
                <a:cxnLst/>
                <a:rect l="l" t="t" r="r" b="b"/>
                <a:pathLst>
                  <a:path w="1585" h="978" extrusionOk="0">
                    <a:moveTo>
                      <a:pt x="37" y="1"/>
                    </a:moveTo>
                    <a:cubicBezTo>
                      <a:pt x="25" y="1"/>
                      <a:pt x="1" y="13"/>
                      <a:pt x="25" y="25"/>
                    </a:cubicBezTo>
                    <a:cubicBezTo>
                      <a:pt x="239" y="239"/>
                      <a:pt x="513" y="382"/>
                      <a:pt x="763" y="549"/>
                    </a:cubicBezTo>
                    <a:cubicBezTo>
                      <a:pt x="1013" y="715"/>
                      <a:pt x="1275" y="858"/>
                      <a:pt x="1549" y="977"/>
                    </a:cubicBezTo>
                    <a:cubicBezTo>
                      <a:pt x="1585" y="977"/>
                      <a:pt x="1585" y="953"/>
                      <a:pt x="1573" y="953"/>
                    </a:cubicBezTo>
                    <a:cubicBezTo>
                      <a:pt x="1299" y="775"/>
                      <a:pt x="1037" y="608"/>
                      <a:pt x="763" y="430"/>
                    </a:cubicBezTo>
                    <a:cubicBezTo>
                      <a:pt x="525" y="275"/>
                      <a:pt x="299" y="96"/>
                      <a:pt x="3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3509050" y="3594325"/>
                <a:ext cx="84575" cy="166125"/>
              </a:xfrm>
              <a:custGeom>
                <a:avLst/>
                <a:gdLst/>
                <a:ahLst/>
                <a:cxnLst/>
                <a:rect l="l" t="t" r="r" b="b"/>
                <a:pathLst>
                  <a:path w="3383" h="6645" extrusionOk="0">
                    <a:moveTo>
                      <a:pt x="2977" y="0"/>
                    </a:moveTo>
                    <a:lnTo>
                      <a:pt x="1" y="5930"/>
                    </a:lnTo>
                    <a:cubicBezTo>
                      <a:pt x="1065" y="6327"/>
                      <a:pt x="3300" y="6644"/>
                      <a:pt x="3380" y="6644"/>
                    </a:cubicBezTo>
                    <a:cubicBezTo>
                      <a:pt x="3381" y="6644"/>
                      <a:pt x="3382" y="6644"/>
                      <a:pt x="3382" y="6644"/>
                    </a:cubicBezTo>
                    <a:lnTo>
                      <a:pt x="2977"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3503100" y="3578550"/>
                <a:ext cx="95275" cy="186950"/>
              </a:xfrm>
              <a:custGeom>
                <a:avLst/>
                <a:gdLst/>
                <a:ahLst/>
                <a:cxnLst/>
                <a:rect l="l" t="t" r="r" b="b"/>
                <a:pathLst>
                  <a:path w="3811" h="7478" extrusionOk="0">
                    <a:moveTo>
                      <a:pt x="3084" y="1310"/>
                    </a:moveTo>
                    <a:lnTo>
                      <a:pt x="3442" y="7096"/>
                    </a:lnTo>
                    <a:cubicBezTo>
                      <a:pt x="2882" y="7001"/>
                      <a:pt x="1382" y="6763"/>
                      <a:pt x="477" y="6465"/>
                    </a:cubicBezTo>
                    <a:lnTo>
                      <a:pt x="3084" y="1310"/>
                    </a:lnTo>
                    <a:close/>
                    <a:moveTo>
                      <a:pt x="3346" y="0"/>
                    </a:moveTo>
                    <a:lnTo>
                      <a:pt x="1" y="6668"/>
                    </a:lnTo>
                    <a:lnTo>
                      <a:pt x="179" y="6727"/>
                    </a:lnTo>
                    <a:cubicBezTo>
                      <a:pt x="1263" y="7120"/>
                      <a:pt x="3513" y="7442"/>
                      <a:pt x="3596" y="7454"/>
                    </a:cubicBezTo>
                    <a:lnTo>
                      <a:pt x="3811" y="7477"/>
                    </a:lnTo>
                    <a:lnTo>
                      <a:pt x="3346"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3564425" y="3627950"/>
                <a:ext cx="13425" cy="2300"/>
              </a:xfrm>
              <a:custGeom>
                <a:avLst/>
                <a:gdLst/>
                <a:ahLst/>
                <a:cxnLst/>
                <a:rect l="l" t="t" r="r" b="b"/>
                <a:pathLst>
                  <a:path w="537" h="92" extrusionOk="0">
                    <a:moveTo>
                      <a:pt x="238" y="1"/>
                    </a:moveTo>
                    <a:cubicBezTo>
                      <a:pt x="167" y="1"/>
                      <a:pt x="72" y="1"/>
                      <a:pt x="12" y="48"/>
                    </a:cubicBezTo>
                    <a:cubicBezTo>
                      <a:pt x="0" y="48"/>
                      <a:pt x="0" y="60"/>
                      <a:pt x="12" y="72"/>
                    </a:cubicBezTo>
                    <a:cubicBezTo>
                      <a:pt x="48" y="88"/>
                      <a:pt x="84" y="92"/>
                      <a:pt x="118" y="92"/>
                    </a:cubicBezTo>
                    <a:cubicBezTo>
                      <a:pt x="165" y="92"/>
                      <a:pt x="210" y="84"/>
                      <a:pt x="250" y="84"/>
                    </a:cubicBezTo>
                    <a:cubicBezTo>
                      <a:pt x="346" y="84"/>
                      <a:pt x="417" y="84"/>
                      <a:pt x="512" y="60"/>
                    </a:cubicBezTo>
                    <a:cubicBezTo>
                      <a:pt x="536" y="48"/>
                      <a:pt x="536" y="13"/>
                      <a:pt x="512" y="13"/>
                    </a:cubicBezTo>
                    <a:cubicBezTo>
                      <a:pt x="417" y="1"/>
                      <a:pt x="334" y="1"/>
                      <a:pt x="23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3561450" y="3635075"/>
                <a:ext cx="16400" cy="3025"/>
              </a:xfrm>
              <a:custGeom>
                <a:avLst/>
                <a:gdLst/>
                <a:ahLst/>
                <a:cxnLst/>
                <a:rect l="l" t="t" r="r" b="b"/>
                <a:pathLst>
                  <a:path w="656" h="121" extrusionOk="0">
                    <a:moveTo>
                      <a:pt x="126" y="1"/>
                    </a:moveTo>
                    <a:cubicBezTo>
                      <a:pt x="88" y="1"/>
                      <a:pt x="50" y="6"/>
                      <a:pt x="12" y="25"/>
                    </a:cubicBezTo>
                    <a:cubicBezTo>
                      <a:pt x="0" y="25"/>
                      <a:pt x="0" y="61"/>
                      <a:pt x="12" y="61"/>
                    </a:cubicBezTo>
                    <a:cubicBezTo>
                      <a:pt x="96" y="121"/>
                      <a:pt x="203" y="97"/>
                      <a:pt x="298" y="121"/>
                    </a:cubicBezTo>
                    <a:cubicBezTo>
                      <a:pt x="405" y="121"/>
                      <a:pt x="524" y="121"/>
                      <a:pt x="631" y="85"/>
                    </a:cubicBezTo>
                    <a:cubicBezTo>
                      <a:pt x="655" y="85"/>
                      <a:pt x="655" y="37"/>
                      <a:pt x="631" y="37"/>
                    </a:cubicBezTo>
                    <a:cubicBezTo>
                      <a:pt x="524" y="25"/>
                      <a:pt x="405" y="25"/>
                      <a:pt x="298" y="13"/>
                    </a:cubicBezTo>
                    <a:cubicBezTo>
                      <a:pt x="241" y="13"/>
                      <a:pt x="184" y="1"/>
                      <a:pt x="12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3556675" y="3643000"/>
                <a:ext cx="18475" cy="3000"/>
              </a:xfrm>
              <a:custGeom>
                <a:avLst/>
                <a:gdLst/>
                <a:ahLst/>
                <a:cxnLst/>
                <a:rect l="l" t="t" r="r" b="b"/>
                <a:pathLst>
                  <a:path w="739" h="120" extrusionOk="0">
                    <a:moveTo>
                      <a:pt x="245" y="1"/>
                    </a:moveTo>
                    <a:cubicBezTo>
                      <a:pt x="166" y="1"/>
                      <a:pt x="88" y="6"/>
                      <a:pt x="13" y="18"/>
                    </a:cubicBezTo>
                    <a:cubicBezTo>
                      <a:pt x="1" y="18"/>
                      <a:pt x="1" y="54"/>
                      <a:pt x="13" y="54"/>
                    </a:cubicBezTo>
                    <a:cubicBezTo>
                      <a:pt x="165" y="104"/>
                      <a:pt x="335" y="119"/>
                      <a:pt x="493" y="119"/>
                    </a:cubicBezTo>
                    <a:cubicBezTo>
                      <a:pt x="558" y="119"/>
                      <a:pt x="621" y="117"/>
                      <a:pt x="679" y="113"/>
                    </a:cubicBezTo>
                    <a:cubicBezTo>
                      <a:pt x="727" y="101"/>
                      <a:pt x="739" y="54"/>
                      <a:pt x="703" y="54"/>
                    </a:cubicBezTo>
                    <a:cubicBezTo>
                      <a:pt x="560" y="22"/>
                      <a:pt x="402" y="1"/>
                      <a:pt x="24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3552225" y="3650225"/>
                <a:ext cx="19950" cy="4275"/>
              </a:xfrm>
              <a:custGeom>
                <a:avLst/>
                <a:gdLst/>
                <a:ahLst/>
                <a:cxnLst/>
                <a:rect l="l" t="t" r="r" b="b"/>
                <a:pathLst>
                  <a:path w="798" h="171" extrusionOk="0">
                    <a:moveTo>
                      <a:pt x="73" y="0"/>
                    </a:moveTo>
                    <a:cubicBezTo>
                      <a:pt x="57" y="0"/>
                      <a:pt x="40" y="1"/>
                      <a:pt x="24" y="3"/>
                    </a:cubicBezTo>
                    <a:cubicBezTo>
                      <a:pt x="0" y="3"/>
                      <a:pt x="0" y="27"/>
                      <a:pt x="12" y="50"/>
                    </a:cubicBezTo>
                    <a:cubicBezTo>
                      <a:pt x="155" y="131"/>
                      <a:pt x="392" y="171"/>
                      <a:pt x="596" y="171"/>
                    </a:cubicBezTo>
                    <a:cubicBezTo>
                      <a:pt x="665" y="171"/>
                      <a:pt x="729" y="166"/>
                      <a:pt x="786" y="158"/>
                    </a:cubicBezTo>
                    <a:cubicBezTo>
                      <a:pt x="798" y="146"/>
                      <a:pt x="798" y="134"/>
                      <a:pt x="786" y="122"/>
                    </a:cubicBezTo>
                    <a:cubicBezTo>
                      <a:pt x="655" y="74"/>
                      <a:pt x="524" y="62"/>
                      <a:pt x="381" y="50"/>
                    </a:cubicBezTo>
                    <a:cubicBezTo>
                      <a:pt x="278" y="30"/>
                      <a:pt x="176" y="0"/>
                      <a:pt x="7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3549825" y="3659375"/>
                <a:ext cx="20850" cy="3675"/>
              </a:xfrm>
              <a:custGeom>
                <a:avLst/>
                <a:gdLst/>
                <a:ahLst/>
                <a:cxnLst/>
                <a:rect l="l" t="t" r="r" b="b"/>
                <a:pathLst>
                  <a:path w="834" h="147" extrusionOk="0">
                    <a:moveTo>
                      <a:pt x="142" y="1"/>
                    </a:moveTo>
                    <a:cubicBezTo>
                      <a:pt x="102" y="1"/>
                      <a:pt x="63" y="2"/>
                      <a:pt x="25" y="6"/>
                    </a:cubicBezTo>
                    <a:cubicBezTo>
                      <a:pt x="1" y="6"/>
                      <a:pt x="1" y="18"/>
                      <a:pt x="25" y="18"/>
                    </a:cubicBezTo>
                    <a:cubicBezTo>
                      <a:pt x="263" y="113"/>
                      <a:pt x="572" y="137"/>
                      <a:pt x="822" y="137"/>
                    </a:cubicBezTo>
                    <a:cubicBezTo>
                      <a:pt x="826" y="144"/>
                      <a:pt x="829" y="147"/>
                      <a:pt x="830" y="147"/>
                    </a:cubicBezTo>
                    <a:cubicBezTo>
                      <a:pt x="833" y="147"/>
                      <a:pt x="831" y="133"/>
                      <a:pt x="822" y="125"/>
                    </a:cubicBezTo>
                    <a:cubicBezTo>
                      <a:pt x="620" y="54"/>
                      <a:pt x="367" y="1"/>
                      <a:pt x="14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3543575" y="3666950"/>
                <a:ext cx="26225" cy="4775"/>
              </a:xfrm>
              <a:custGeom>
                <a:avLst/>
                <a:gdLst/>
                <a:ahLst/>
                <a:cxnLst/>
                <a:rect l="l" t="t" r="r" b="b"/>
                <a:pathLst>
                  <a:path w="1049" h="191" extrusionOk="0">
                    <a:moveTo>
                      <a:pt x="49" y="0"/>
                    </a:moveTo>
                    <a:cubicBezTo>
                      <a:pt x="37" y="0"/>
                      <a:pt x="1" y="12"/>
                      <a:pt x="37" y="36"/>
                    </a:cubicBezTo>
                    <a:cubicBezTo>
                      <a:pt x="132" y="120"/>
                      <a:pt x="275" y="131"/>
                      <a:pt x="418" y="155"/>
                    </a:cubicBezTo>
                    <a:cubicBezTo>
                      <a:pt x="608" y="179"/>
                      <a:pt x="822" y="191"/>
                      <a:pt x="1013" y="191"/>
                    </a:cubicBezTo>
                    <a:cubicBezTo>
                      <a:pt x="1049" y="191"/>
                      <a:pt x="1049" y="155"/>
                      <a:pt x="1013" y="155"/>
                    </a:cubicBezTo>
                    <a:cubicBezTo>
                      <a:pt x="870" y="120"/>
                      <a:pt x="715" y="108"/>
                      <a:pt x="572" y="96"/>
                    </a:cubicBezTo>
                    <a:cubicBezTo>
                      <a:pt x="394" y="72"/>
                      <a:pt x="227" y="36"/>
                      <a:pt x="4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3"/>
              <p:cNvSpPr/>
              <p:nvPr/>
            </p:nvSpPr>
            <p:spPr>
              <a:xfrm>
                <a:off x="3537625" y="3675650"/>
                <a:ext cx="31000" cy="6025"/>
              </a:xfrm>
              <a:custGeom>
                <a:avLst/>
                <a:gdLst/>
                <a:ahLst/>
                <a:cxnLst/>
                <a:rect l="l" t="t" r="r" b="b"/>
                <a:pathLst>
                  <a:path w="1240" h="241" extrusionOk="0">
                    <a:moveTo>
                      <a:pt x="145" y="1"/>
                    </a:moveTo>
                    <a:cubicBezTo>
                      <a:pt x="101" y="1"/>
                      <a:pt x="57" y="7"/>
                      <a:pt x="13" y="22"/>
                    </a:cubicBezTo>
                    <a:cubicBezTo>
                      <a:pt x="1" y="22"/>
                      <a:pt x="1" y="57"/>
                      <a:pt x="13" y="57"/>
                    </a:cubicBezTo>
                    <a:cubicBezTo>
                      <a:pt x="239" y="69"/>
                      <a:pt x="465" y="176"/>
                      <a:pt x="691" y="200"/>
                    </a:cubicBezTo>
                    <a:cubicBezTo>
                      <a:pt x="825" y="227"/>
                      <a:pt x="946" y="240"/>
                      <a:pt x="1073" y="240"/>
                    </a:cubicBezTo>
                    <a:cubicBezTo>
                      <a:pt x="1116" y="240"/>
                      <a:pt x="1159" y="239"/>
                      <a:pt x="1203" y="236"/>
                    </a:cubicBezTo>
                    <a:cubicBezTo>
                      <a:pt x="1227" y="236"/>
                      <a:pt x="1239" y="200"/>
                      <a:pt x="1203" y="200"/>
                    </a:cubicBezTo>
                    <a:cubicBezTo>
                      <a:pt x="989" y="141"/>
                      <a:pt x="763" y="129"/>
                      <a:pt x="537" y="81"/>
                    </a:cubicBezTo>
                    <a:cubicBezTo>
                      <a:pt x="403" y="54"/>
                      <a:pt x="275" y="1"/>
                      <a:pt x="14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a:off x="3535850" y="3685700"/>
                <a:ext cx="30375" cy="5300"/>
              </a:xfrm>
              <a:custGeom>
                <a:avLst/>
                <a:gdLst/>
                <a:ahLst/>
                <a:cxnLst/>
                <a:rect l="l" t="t" r="r" b="b"/>
                <a:pathLst>
                  <a:path w="1215" h="212" extrusionOk="0">
                    <a:moveTo>
                      <a:pt x="12" y="1"/>
                    </a:moveTo>
                    <a:cubicBezTo>
                      <a:pt x="0" y="1"/>
                      <a:pt x="0" y="24"/>
                      <a:pt x="12" y="24"/>
                    </a:cubicBezTo>
                    <a:cubicBezTo>
                      <a:pt x="293" y="135"/>
                      <a:pt x="692" y="211"/>
                      <a:pt x="1025" y="211"/>
                    </a:cubicBezTo>
                    <a:cubicBezTo>
                      <a:pt x="1087" y="211"/>
                      <a:pt x="1147" y="209"/>
                      <a:pt x="1203" y="203"/>
                    </a:cubicBezTo>
                    <a:cubicBezTo>
                      <a:pt x="1215" y="203"/>
                      <a:pt x="1215" y="191"/>
                      <a:pt x="1203" y="179"/>
                    </a:cubicBezTo>
                    <a:cubicBezTo>
                      <a:pt x="1000" y="96"/>
                      <a:pt x="786" y="84"/>
                      <a:pt x="584" y="60"/>
                    </a:cubicBezTo>
                    <a:cubicBezTo>
                      <a:pt x="393" y="24"/>
                      <a:pt x="203" y="1"/>
                      <a:pt x="1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3529900" y="3697450"/>
                <a:ext cx="30375" cy="5250"/>
              </a:xfrm>
              <a:custGeom>
                <a:avLst/>
                <a:gdLst/>
                <a:ahLst/>
                <a:cxnLst/>
                <a:rect l="l" t="t" r="r" b="b"/>
                <a:pathLst>
                  <a:path w="1215" h="210" extrusionOk="0">
                    <a:moveTo>
                      <a:pt x="136" y="0"/>
                    </a:moveTo>
                    <a:cubicBezTo>
                      <a:pt x="99" y="0"/>
                      <a:pt x="62" y="2"/>
                      <a:pt x="24" y="7"/>
                    </a:cubicBezTo>
                    <a:cubicBezTo>
                      <a:pt x="12" y="7"/>
                      <a:pt x="0" y="31"/>
                      <a:pt x="24" y="31"/>
                    </a:cubicBezTo>
                    <a:cubicBezTo>
                      <a:pt x="288" y="131"/>
                      <a:pt x="621" y="210"/>
                      <a:pt x="928" y="210"/>
                    </a:cubicBezTo>
                    <a:cubicBezTo>
                      <a:pt x="1023" y="210"/>
                      <a:pt x="1116" y="202"/>
                      <a:pt x="1203" y="185"/>
                    </a:cubicBezTo>
                    <a:cubicBezTo>
                      <a:pt x="1204" y="187"/>
                      <a:pt x="1205" y="187"/>
                      <a:pt x="1206" y="187"/>
                    </a:cubicBezTo>
                    <a:cubicBezTo>
                      <a:pt x="1214" y="187"/>
                      <a:pt x="1212" y="150"/>
                      <a:pt x="1191" y="150"/>
                    </a:cubicBezTo>
                    <a:cubicBezTo>
                      <a:pt x="1000" y="126"/>
                      <a:pt x="786" y="102"/>
                      <a:pt x="596" y="66"/>
                    </a:cubicBezTo>
                    <a:cubicBezTo>
                      <a:pt x="450" y="37"/>
                      <a:pt x="297" y="0"/>
                      <a:pt x="1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3527225" y="3707050"/>
                <a:ext cx="32750" cy="6050"/>
              </a:xfrm>
              <a:custGeom>
                <a:avLst/>
                <a:gdLst/>
                <a:ahLst/>
                <a:cxnLst/>
                <a:rect l="l" t="t" r="r" b="b"/>
                <a:pathLst>
                  <a:path w="1310" h="242" extrusionOk="0">
                    <a:moveTo>
                      <a:pt x="137" y="1"/>
                    </a:moveTo>
                    <a:cubicBezTo>
                      <a:pt x="103" y="1"/>
                      <a:pt x="70" y="2"/>
                      <a:pt x="36" y="4"/>
                    </a:cubicBezTo>
                    <a:cubicBezTo>
                      <a:pt x="12" y="4"/>
                      <a:pt x="0" y="40"/>
                      <a:pt x="12" y="40"/>
                    </a:cubicBezTo>
                    <a:cubicBezTo>
                      <a:pt x="214" y="111"/>
                      <a:pt x="417" y="135"/>
                      <a:pt x="607" y="171"/>
                    </a:cubicBezTo>
                    <a:cubicBezTo>
                      <a:pt x="834" y="194"/>
                      <a:pt x="1060" y="242"/>
                      <a:pt x="1286" y="242"/>
                    </a:cubicBezTo>
                    <a:cubicBezTo>
                      <a:pt x="1310" y="242"/>
                      <a:pt x="1310" y="218"/>
                      <a:pt x="1298" y="194"/>
                    </a:cubicBezTo>
                    <a:cubicBezTo>
                      <a:pt x="1084" y="111"/>
                      <a:pt x="845" y="75"/>
                      <a:pt x="607" y="51"/>
                    </a:cubicBezTo>
                    <a:cubicBezTo>
                      <a:pt x="451" y="22"/>
                      <a:pt x="294" y="1"/>
                      <a:pt x="13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3520975" y="3716325"/>
                <a:ext cx="34850" cy="6900"/>
              </a:xfrm>
              <a:custGeom>
                <a:avLst/>
                <a:gdLst/>
                <a:ahLst/>
                <a:cxnLst/>
                <a:rect l="l" t="t" r="r" b="b"/>
                <a:pathLst>
                  <a:path w="1394" h="276" extrusionOk="0">
                    <a:moveTo>
                      <a:pt x="93" y="0"/>
                    </a:moveTo>
                    <a:cubicBezTo>
                      <a:pt x="74" y="0"/>
                      <a:pt x="55" y="1"/>
                      <a:pt x="36" y="2"/>
                    </a:cubicBezTo>
                    <a:cubicBezTo>
                      <a:pt x="0" y="2"/>
                      <a:pt x="0" y="61"/>
                      <a:pt x="24" y="61"/>
                    </a:cubicBezTo>
                    <a:cubicBezTo>
                      <a:pt x="250" y="145"/>
                      <a:pt x="500" y="157"/>
                      <a:pt x="726" y="192"/>
                    </a:cubicBezTo>
                    <a:cubicBezTo>
                      <a:pt x="929" y="228"/>
                      <a:pt x="1143" y="276"/>
                      <a:pt x="1357" y="276"/>
                    </a:cubicBezTo>
                    <a:cubicBezTo>
                      <a:pt x="1393" y="276"/>
                      <a:pt x="1393" y="240"/>
                      <a:pt x="1369" y="228"/>
                    </a:cubicBezTo>
                    <a:cubicBezTo>
                      <a:pt x="1143" y="169"/>
                      <a:pt x="905" y="121"/>
                      <a:pt x="667" y="85"/>
                    </a:cubicBezTo>
                    <a:cubicBezTo>
                      <a:pt x="482" y="53"/>
                      <a:pt x="288" y="0"/>
                      <a:pt x="9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3513825" y="3725950"/>
                <a:ext cx="39000" cy="8900"/>
              </a:xfrm>
              <a:custGeom>
                <a:avLst/>
                <a:gdLst/>
                <a:ahLst/>
                <a:cxnLst/>
                <a:rect l="l" t="t" r="r" b="b"/>
                <a:pathLst>
                  <a:path w="1560" h="356" extrusionOk="0">
                    <a:moveTo>
                      <a:pt x="164" y="1"/>
                    </a:moveTo>
                    <a:cubicBezTo>
                      <a:pt x="113" y="1"/>
                      <a:pt x="62" y="4"/>
                      <a:pt x="12" y="10"/>
                    </a:cubicBezTo>
                    <a:cubicBezTo>
                      <a:pt x="0" y="10"/>
                      <a:pt x="0" y="22"/>
                      <a:pt x="12" y="34"/>
                    </a:cubicBezTo>
                    <a:cubicBezTo>
                      <a:pt x="274" y="141"/>
                      <a:pt x="572" y="177"/>
                      <a:pt x="834" y="248"/>
                    </a:cubicBezTo>
                    <a:cubicBezTo>
                      <a:pt x="1072" y="307"/>
                      <a:pt x="1298" y="331"/>
                      <a:pt x="1536" y="355"/>
                    </a:cubicBezTo>
                    <a:cubicBezTo>
                      <a:pt x="1560" y="331"/>
                      <a:pt x="1560" y="296"/>
                      <a:pt x="1536" y="296"/>
                    </a:cubicBezTo>
                    <a:cubicBezTo>
                      <a:pt x="1110" y="210"/>
                      <a:pt x="607" y="1"/>
                      <a:pt x="16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3"/>
              <p:cNvSpPr/>
              <p:nvPr/>
            </p:nvSpPr>
            <p:spPr>
              <a:xfrm>
                <a:off x="3504900" y="3734825"/>
                <a:ext cx="44950" cy="10725"/>
              </a:xfrm>
              <a:custGeom>
                <a:avLst/>
                <a:gdLst/>
                <a:ahLst/>
                <a:cxnLst/>
                <a:rect l="l" t="t" r="r" b="b"/>
                <a:pathLst>
                  <a:path w="1798" h="429" extrusionOk="0">
                    <a:moveTo>
                      <a:pt x="36" y="0"/>
                    </a:moveTo>
                    <a:cubicBezTo>
                      <a:pt x="12" y="0"/>
                      <a:pt x="0" y="24"/>
                      <a:pt x="12" y="24"/>
                    </a:cubicBezTo>
                    <a:cubicBezTo>
                      <a:pt x="536" y="262"/>
                      <a:pt x="1203" y="393"/>
                      <a:pt x="1774" y="429"/>
                    </a:cubicBezTo>
                    <a:cubicBezTo>
                      <a:pt x="1798" y="429"/>
                      <a:pt x="1798" y="393"/>
                      <a:pt x="1786" y="393"/>
                    </a:cubicBezTo>
                    <a:cubicBezTo>
                      <a:pt x="1238" y="238"/>
                      <a:pt x="607" y="24"/>
                      <a:pt x="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a:off x="3215575" y="2532875"/>
                <a:ext cx="499475" cy="498300"/>
              </a:xfrm>
              <a:custGeom>
                <a:avLst/>
                <a:gdLst/>
                <a:ahLst/>
                <a:cxnLst/>
                <a:rect l="l" t="t" r="r" b="b"/>
                <a:pathLst>
                  <a:path w="19979" h="19932" extrusionOk="0">
                    <a:moveTo>
                      <a:pt x="0" y="1"/>
                    </a:moveTo>
                    <a:lnTo>
                      <a:pt x="15121" y="19932"/>
                    </a:lnTo>
                    <a:lnTo>
                      <a:pt x="19979" y="19765"/>
                    </a:lnTo>
                    <a:lnTo>
                      <a:pt x="19884" y="14645"/>
                    </a:lnTo>
                    <a:lnTo>
                      <a:pt x="0"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3211400" y="2528125"/>
                <a:ext cx="509325" cy="508700"/>
              </a:xfrm>
              <a:custGeom>
                <a:avLst/>
                <a:gdLst/>
                <a:ahLst/>
                <a:cxnLst/>
                <a:rect l="l" t="t" r="r" b="b"/>
                <a:pathLst>
                  <a:path w="20373" h="20348" extrusionOk="0">
                    <a:moveTo>
                      <a:pt x="1251" y="1250"/>
                    </a:moveTo>
                    <a:lnTo>
                      <a:pt x="19836" y="14943"/>
                    </a:lnTo>
                    <a:lnTo>
                      <a:pt x="19932" y="19753"/>
                    </a:lnTo>
                    <a:lnTo>
                      <a:pt x="15383" y="19896"/>
                    </a:lnTo>
                    <a:lnTo>
                      <a:pt x="1251" y="1250"/>
                    </a:lnTo>
                    <a:close/>
                    <a:moveTo>
                      <a:pt x="298" y="0"/>
                    </a:moveTo>
                    <a:lnTo>
                      <a:pt x="1" y="310"/>
                    </a:lnTo>
                    <a:lnTo>
                      <a:pt x="15181" y="20348"/>
                    </a:lnTo>
                    <a:lnTo>
                      <a:pt x="20372" y="20169"/>
                    </a:lnTo>
                    <a:lnTo>
                      <a:pt x="20265" y="14716"/>
                    </a:lnTo>
                    <a:lnTo>
                      <a:pt x="298"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3648075" y="2992950"/>
                <a:ext cx="53000" cy="52825"/>
              </a:xfrm>
              <a:custGeom>
                <a:avLst/>
                <a:gdLst/>
                <a:ahLst/>
                <a:cxnLst/>
                <a:rect l="l" t="t" r="r" b="b"/>
                <a:pathLst>
                  <a:path w="2120" h="2113" extrusionOk="0">
                    <a:moveTo>
                      <a:pt x="2089" y="0"/>
                    </a:moveTo>
                    <a:cubicBezTo>
                      <a:pt x="2086" y="0"/>
                      <a:pt x="2084" y="2"/>
                      <a:pt x="2084" y="5"/>
                    </a:cubicBezTo>
                    <a:cubicBezTo>
                      <a:pt x="1369" y="660"/>
                      <a:pt x="691" y="1374"/>
                      <a:pt x="24" y="2088"/>
                    </a:cubicBezTo>
                    <a:cubicBezTo>
                      <a:pt x="0" y="2112"/>
                      <a:pt x="24" y="2112"/>
                      <a:pt x="36" y="2112"/>
                    </a:cubicBezTo>
                    <a:cubicBezTo>
                      <a:pt x="738" y="1434"/>
                      <a:pt x="1453" y="755"/>
                      <a:pt x="2119" y="41"/>
                    </a:cubicBezTo>
                    <a:cubicBezTo>
                      <a:pt x="2119" y="14"/>
                      <a:pt x="2099" y="0"/>
                      <a:pt x="208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3632875" y="2973700"/>
                <a:ext cx="56250" cy="56300"/>
              </a:xfrm>
              <a:custGeom>
                <a:avLst/>
                <a:gdLst/>
                <a:ahLst/>
                <a:cxnLst/>
                <a:rect l="l" t="t" r="r" b="b"/>
                <a:pathLst>
                  <a:path w="2250" h="2252" extrusionOk="0">
                    <a:moveTo>
                      <a:pt x="2239" y="1"/>
                    </a:moveTo>
                    <a:cubicBezTo>
                      <a:pt x="2243" y="5"/>
                      <a:pt x="2246" y="6"/>
                      <a:pt x="2247" y="6"/>
                    </a:cubicBezTo>
                    <a:cubicBezTo>
                      <a:pt x="2250" y="6"/>
                      <a:pt x="2247" y="1"/>
                      <a:pt x="2239" y="1"/>
                    </a:cubicBezTo>
                    <a:close/>
                    <a:moveTo>
                      <a:pt x="2239" y="1"/>
                    </a:moveTo>
                    <a:cubicBezTo>
                      <a:pt x="1465" y="703"/>
                      <a:pt x="727" y="1477"/>
                      <a:pt x="1" y="2239"/>
                    </a:cubicBezTo>
                    <a:cubicBezTo>
                      <a:pt x="1" y="2239"/>
                      <a:pt x="1" y="2251"/>
                      <a:pt x="13" y="2251"/>
                    </a:cubicBezTo>
                    <a:cubicBezTo>
                      <a:pt x="775" y="1525"/>
                      <a:pt x="1549" y="799"/>
                      <a:pt x="223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3610050" y="2967350"/>
                <a:ext cx="55000" cy="55025"/>
              </a:xfrm>
              <a:custGeom>
                <a:avLst/>
                <a:gdLst/>
                <a:ahLst/>
                <a:cxnLst/>
                <a:rect l="l" t="t" r="r" b="b"/>
                <a:pathLst>
                  <a:path w="2200" h="2201" extrusionOk="0">
                    <a:moveTo>
                      <a:pt x="2175" y="0"/>
                    </a:moveTo>
                    <a:cubicBezTo>
                      <a:pt x="2171" y="0"/>
                      <a:pt x="2167" y="2"/>
                      <a:pt x="2164" y="5"/>
                    </a:cubicBezTo>
                    <a:cubicBezTo>
                      <a:pt x="1438" y="719"/>
                      <a:pt x="711" y="1434"/>
                      <a:pt x="9" y="2184"/>
                    </a:cubicBezTo>
                    <a:cubicBezTo>
                      <a:pt x="0" y="2192"/>
                      <a:pt x="4" y="2201"/>
                      <a:pt x="11" y="2201"/>
                    </a:cubicBezTo>
                    <a:cubicBezTo>
                      <a:pt x="14" y="2201"/>
                      <a:pt x="17" y="2199"/>
                      <a:pt x="21" y="2196"/>
                    </a:cubicBezTo>
                    <a:cubicBezTo>
                      <a:pt x="771" y="1493"/>
                      <a:pt x="1485" y="767"/>
                      <a:pt x="2200" y="41"/>
                    </a:cubicBezTo>
                    <a:cubicBezTo>
                      <a:pt x="2200" y="14"/>
                      <a:pt x="2186" y="0"/>
                      <a:pt x="217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3587225" y="2951275"/>
                <a:ext cx="63175" cy="62900"/>
              </a:xfrm>
              <a:custGeom>
                <a:avLst/>
                <a:gdLst/>
                <a:ahLst/>
                <a:cxnLst/>
                <a:rect l="l" t="t" r="r" b="b"/>
                <a:pathLst>
                  <a:path w="2527" h="2516" extrusionOk="0">
                    <a:moveTo>
                      <a:pt x="2510" y="0"/>
                    </a:moveTo>
                    <a:cubicBezTo>
                      <a:pt x="2505" y="0"/>
                      <a:pt x="2500" y="2"/>
                      <a:pt x="2494" y="5"/>
                    </a:cubicBezTo>
                    <a:cubicBezTo>
                      <a:pt x="1660" y="826"/>
                      <a:pt x="803" y="1636"/>
                      <a:pt x="17" y="2493"/>
                    </a:cubicBezTo>
                    <a:cubicBezTo>
                      <a:pt x="1" y="2502"/>
                      <a:pt x="7" y="2515"/>
                      <a:pt x="16" y="2515"/>
                    </a:cubicBezTo>
                    <a:cubicBezTo>
                      <a:pt x="20" y="2515"/>
                      <a:pt x="25" y="2513"/>
                      <a:pt x="29" y="2505"/>
                    </a:cubicBezTo>
                    <a:cubicBezTo>
                      <a:pt x="886" y="1719"/>
                      <a:pt x="1696" y="862"/>
                      <a:pt x="2517" y="29"/>
                    </a:cubicBezTo>
                    <a:cubicBezTo>
                      <a:pt x="2526" y="11"/>
                      <a:pt x="2522" y="0"/>
                      <a:pt x="251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3577825" y="2940850"/>
                <a:ext cx="52400" cy="52825"/>
              </a:xfrm>
              <a:custGeom>
                <a:avLst/>
                <a:gdLst/>
                <a:ahLst/>
                <a:cxnLst/>
                <a:rect l="l" t="t" r="r" b="b"/>
                <a:pathLst>
                  <a:path w="2096" h="2113" extrusionOk="0">
                    <a:moveTo>
                      <a:pt x="2081" y="1"/>
                    </a:moveTo>
                    <a:cubicBezTo>
                      <a:pt x="2078" y="1"/>
                      <a:pt x="2075" y="2"/>
                      <a:pt x="2072" y="5"/>
                    </a:cubicBezTo>
                    <a:cubicBezTo>
                      <a:pt x="1369" y="696"/>
                      <a:pt x="667" y="1374"/>
                      <a:pt x="0" y="2089"/>
                    </a:cubicBezTo>
                    <a:cubicBezTo>
                      <a:pt x="0" y="2113"/>
                      <a:pt x="0" y="2113"/>
                      <a:pt x="12" y="2113"/>
                    </a:cubicBezTo>
                    <a:cubicBezTo>
                      <a:pt x="726" y="1434"/>
                      <a:pt x="1405" y="720"/>
                      <a:pt x="2096" y="41"/>
                    </a:cubicBezTo>
                    <a:cubicBezTo>
                      <a:pt x="2096" y="14"/>
                      <a:pt x="2089" y="1"/>
                      <a:pt x="208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3564425" y="2924300"/>
                <a:ext cx="51450" cy="50925"/>
              </a:xfrm>
              <a:custGeom>
                <a:avLst/>
                <a:gdLst/>
                <a:ahLst/>
                <a:cxnLst/>
                <a:rect l="l" t="t" r="r" b="b"/>
                <a:pathLst>
                  <a:path w="2058" h="2037" extrusionOk="0">
                    <a:moveTo>
                      <a:pt x="2036" y="0"/>
                    </a:moveTo>
                    <a:cubicBezTo>
                      <a:pt x="2044" y="4"/>
                      <a:pt x="2050" y="6"/>
                      <a:pt x="2052" y="6"/>
                    </a:cubicBezTo>
                    <a:cubicBezTo>
                      <a:pt x="2057" y="6"/>
                      <a:pt x="2052" y="0"/>
                      <a:pt x="2036" y="0"/>
                    </a:cubicBezTo>
                    <a:close/>
                    <a:moveTo>
                      <a:pt x="2036" y="0"/>
                    </a:moveTo>
                    <a:cubicBezTo>
                      <a:pt x="1322" y="643"/>
                      <a:pt x="643" y="1322"/>
                      <a:pt x="0" y="2025"/>
                    </a:cubicBezTo>
                    <a:cubicBezTo>
                      <a:pt x="0" y="2036"/>
                      <a:pt x="0" y="2036"/>
                      <a:pt x="12" y="2036"/>
                    </a:cubicBezTo>
                    <a:cubicBezTo>
                      <a:pt x="715" y="1393"/>
                      <a:pt x="1417" y="727"/>
                      <a:pt x="20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3550000" y="2910775"/>
                <a:ext cx="48875" cy="49075"/>
              </a:xfrm>
              <a:custGeom>
                <a:avLst/>
                <a:gdLst/>
                <a:ahLst/>
                <a:cxnLst/>
                <a:rect l="l" t="t" r="r" b="b"/>
                <a:pathLst>
                  <a:path w="1955" h="1963" extrusionOk="0">
                    <a:moveTo>
                      <a:pt x="1949" y="0"/>
                    </a:moveTo>
                    <a:cubicBezTo>
                      <a:pt x="1948" y="0"/>
                      <a:pt x="1947" y="2"/>
                      <a:pt x="1947" y="6"/>
                    </a:cubicBezTo>
                    <a:cubicBezTo>
                      <a:pt x="1955" y="6"/>
                      <a:pt x="1952" y="0"/>
                      <a:pt x="1949" y="0"/>
                    </a:cubicBezTo>
                    <a:close/>
                    <a:moveTo>
                      <a:pt x="1947" y="6"/>
                    </a:moveTo>
                    <a:lnTo>
                      <a:pt x="1947" y="6"/>
                    </a:lnTo>
                    <a:cubicBezTo>
                      <a:pt x="1244" y="565"/>
                      <a:pt x="625" y="1268"/>
                      <a:pt x="18" y="1934"/>
                    </a:cubicBezTo>
                    <a:cubicBezTo>
                      <a:pt x="0" y="1952"/>
                      <a:pt x="8" y="1963"/>
                      <a:pt x="19" y="1963"/>
                    </a:cubicBezTo>
                    <a:cubicBezTo>
                      <a:pt x="22" y="1963"/>
                      <a:pt x="26" y="1961"/>
                      <a:pt x="30" y="1958"/>
                    </a:cubicBezTo>
                    <a:cubicBezTo>
                      <a:pt x="685" y="1327"/>
                      <a:pt x="1387" y="708"/>
                      <a:pt x="1947" y="6"/>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3536475" y="2895650"/>
                <a:ext cx="46975" cy="46000"/>
              </a:xfrm>
              <a:custGeom>
                <a:avLst/>
                <a:gdLst/>
                <a:ahLst/>
                <a:cxnLst/>
                <a:rect l="l" t="t" r="r" b="b"/>
                <a:pathLst>
                  <a:path w="1879" h="1840" extrusionOk="0">
                    <a:moveTo>
                      <a:pt x="1849" y="0"/>
                    </a:moveTo>
                    <a:cubicBezTo>
                      <a:pt x="1845" y="0"/>
                      <a:pt x="1839" y="1"/>
                      <a:pt x="1833" y="3"/>
                    </a:cubicBezTo>
                    <a:cubicBezTo>
                      <a:pt x="1487" y="206"/>
                      <a:pt x="1226" y="551"/>
                      <a:pt x="940" y="825"/>
                    </a:cubicBezTo>
                    <a:cubicBezTo>
                      <a:pt x="630" y="1135"/>
                      <a:pt x="309" y="1456"/>
                      <a:pt x="11" y="1801"/>
                    </a:cubicBezTo>
                    <a:cubicBezTo>
                      <a:pt x="1" y="1812"/>
                      <a:pt x="26" y="1839"/>
                      <a:pt x="41" y="1839"/>
                    </a:cubicBezTo>
                    <a:cubicBezTo>
                      <a:pt x="43" y="1839"/>
                      <a:pt x="45" y="1839"/>
                      <a:pt x="47" y="1837"/>
                    </a:cubicBezTo>
                    <a:cubicBezTo>
                      <a:pt x="380" y="1539"/>
                      <a:pt x="714" y="1242"/>
                      <a:pt x="1035" y="920"/>
                    </a:cubicBezTo>
                    <a:cubicBezTo>
                      <a:pt x="1309" y="646"/>
                      <a:pt x="1654" y="373"/>
                      <a:pt x="1868" y="51"/>
                    </a:cubicBezTo>
                    <a:cubicBezTo>
                      <a:pt x="1878" y="22"/>
                      <a:pt x="1872" y="0"/>
                      <a:pt x="184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3523200" y="2878400"/>
                <a:ext cx="46775" cy="46000"/>
              </a:xfrm>
              <a:custGeom>
                <a:avLst/>
                <a:gdLst/>
                <a:ahLst/>
                <a:cxnLst/>
                <a:rect l="l" t="t" r="r" b="b"/>
                <a:pathLst>
                  <a:path w="1871" h="1840" extrusionOk="0">
                    <a:moveTo>
                      <a:pt x="1826" y="1"/>
                    </a:moveTo>
                    <a:cubicBezTo>
                      <a:pt x="1823" y="1"/>
                      <a:pt x="1819" y="1"/>
                      <a:pt x="1816" y="3"/>
                    </a:cubicBezTo>
                    <a:cubicBezTo>
                      <a:pt x="1483" y="229"/>
                      <a:pt x="1221" y="562"/>
                      <a:pt x="935" y="836"/>
                    </a:cubicBezTo>
                    <a:cubicBezTo>
                      <a:pt x="625" y="1158"/>
                      <a:pt x="328" y="1467"/>
                      <a:pt x="30" y="1789"/>
                    </a:cubicBezTo>
                    <a:cubicBezTo>
                      <a:pt x="1" y="1818"/>
                      <a:pt x="28" y="1840"/>
                      <a:pt x="58" y="1840"/>
                    </a:cubicBezTo>
                    <a:cubicBezTo>
                      <a:pt x="65" y="1840"/>
                      <a:pt x="71" y="1839"/>
                      <a:pt x="78" y="1836"/>
                    </a:cubicBezTo>
                    <a:cubicBezTo>
                      <a:pt x="399" y="1539"/>
                      <a:pt x="709" y="1241"/>
                      <a:pt x="1030" y="932"/>
                    </a:cubicBezTo>
                    <a:cubicBezTo>
                      <a:pt x="1304" y="646"/>
                      <a:pt x="1626" y="372"/>
                      <a:pt x="1840" y="51"/>
                    </a:cubicBezTo>
                    <a:cubicBezTo>
                      <a:pt x="1871" y="30"/>
                      <a:pt x="1848" y="1"/>
                      <a:pt x="182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3510900" y="2862675"/>
                <a:ext cx="44475" cy="44575"/>
              </a:xfrm>
              <a:custGeom>
                <a:avLst/>
                <a:gdLst/>
                <a:ahLst/>
                <a:cxnLst/>
                <a:rect l="l" t="t" r="r" b="b"/>
                <a:pathLst>
                  <a:path w="1779" h="1783" extrusionOk="0">
                    <a:moveTo>
                      <a:pt x="1728" y="0"/>
                    </a:moveTo>
                    <a:cubicBezTo>
                      <a:pt x="1719" y="0"/>
                      <a:pt x="1710" y="4"/>
                      <a:pt x="1701" y="13"/>
                    </a:cubicBezTo>
                    <a:cubicBezTo>
                      <a:pt x="1106" y="560"/>
                      <a:pt x="534" y="1108"/>
                      <a:pt x="10" y="1739"/>
                    </a:cubicBezTo>
                    <a:cubicBezTo>
                      <a:pt x="1" y="1757"/>
                      <a:pt x="20" y="1783"/>
                      <a:pt x="40" y="1783"/>
                    </a:cubicBezTo>
                    <a:cubicBezTo>
                      <a:pt x="46" y="1783"/>
                      <a:pt x="52" y="1780"/>
                      <a:pt x="58" y="1775"/>
                    </a:cubicBezTo>
                    <a:cubicBezTo>
                      <a:pt x="665" y="1263"/>
                      <a:pt x="1225" y="668"/>
                      <a:pt x="1760" y="72"/>
                    </a:cubicBezTo>
                    <a:cubicBezTo>
                      <a:pt x="1778" y="36"/>
                      <a:pt x="1756" y="0"/>
                      <a:pt x="172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3495725" y="2846000"/>
                <a:ext cx="45875" cy="43875"/>
              </a:xfrm>
              <a:custGeom>
                <a:avLst/>
                <a:gdLst/>
                <a:ahLst/>
                <a:cxnLst/>
                <a:rect l="l" t="t" r="r" b="b"/>
                <a:pathLst>
                  <a:path w="1835" h="1755" extrusionOk="0">
                    <a:moveTo>
                      <a:pt x="1783" y="0"/>
                    </a:moveTo>
                    <a:cubicBezTo>
                      <a:pt x="1772" y="0"/>
                      <a:pt x="1760" y="4"/>
                      <a:pt x="1748" y="13"/>
                    </a:cubicBezTo>
                    <a:cubicBezTo>
                      <a:pt x="1427" y="287"/>
                      <a:pt x="1117" y="573"/>
                      <a:pt x="820" y="870"/>
                    </a:cubicBezTo>
                    <a:cubicBezTo>
                      <a:pt x="534" y="1132"/>
                      <a:pt x="224" y="1394"/>
                      <a:pt x="10" y="1704"/>
                    </a:cubicBezTo>
                    <a:cubicBezTo>
                      <a:pt x="0" y="1733"/>
                      <a:pt x="15" y="1754"/>
                      <a:pt x="40" y="1754"/>
                    </a:cubicBezTo>
                    <a:cubicBezTo>
                      <a:pt x="45" y="1754"/>
                      <a:pt x="51" y="1753"/>
                      <a:pt x="58" y="1751"/>
                    </a:cubicBezTo>
                    <a:cubicBezTo>
                      <a:pt x="367" y="1537"/>
                      <a:pt x="641" y="1227"/>
                      <a:pt x="915" y="977"/>
                    </a:cubicBezTo>
                    <a:cubicBezTo>
                      <a:pt x="1236" y="680"/>
                      <a:pt x="1534" y="382"/>
                      <a:pt x="1808" y="61"/>
                    </a:cubicBezTo>
                    <a:cubicBezTo>
                      <a:pt x="1835" y="34"/>
                      <a:pt x="1814" y="0"/>
                      <a:pt x="178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3483800" y="2833075"/>
                <a:ext cx="39850" cy="38625"/>
              </a:xfrm>
              <a:custGeom>
                <a:avLst/>
                <a:gdLst/>
                <a:ahLst/>
                <a:cxnLst/>
                <a:rect l="l" t="t" r="r" b="b"/>
                <a:pathLst>
                  <a:path w="1594" h="1545" extrusionOk="0">
                    <a:moveTo>
                      <a:pt x="1536" y="1"/>
                    </a:moveTo>
                    <a:cubicBezTo>
                      <a:pt x="1524" y="1"/>
                      <a:pt x="1511" y="6"/>
                      <a:pt x="1499" y="18"/>
                    </a:cubicBezTo>
                    <a:cubicBezTo>
                      <a:pt x="963" y="482"/>
                      <a:pt x="475" y="971"/>
                      <a:pt x="11" y="1506"/>
                    </a:cubicBezTo>
                    <a:cubicBezTo>
                      <a:pt x="0" y="1517"/>
                      <a:pt x="17" y="1544"/>
                      <a:pt x="37" y="1544"/>
                    </a:cubicBezTo>
                    <a:cubicBezTo>
                      <a:pt x="40" y="1544"/>
                      <a:pt x="43" y="1544"/>
                      <a:pt x="46" y="1542"/>
                    </a:cubicBezTo>
                    <a:cubicBezTo>
                      <a:pt x="582" y="1078"/>
                      <a:pt x="1094" y="613"/>
                      <a:pt x="1558" y="78"/>
                    </a:cubicBezTo>
                    <a:cubicBezTo>
                      <a:pt x="1594" y="42"/>
                      <a:pt x="1570" y="1"/>
                      <a:pt x="15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3471075" y="2808025"/>
                <a:ext cx="46750" cy="46125"/>
              </a:xfrm>
              <a:custGeom>
                <a:avLst/>
                <a:gdLst/>
                <a:ahLst/>
                <a:cxnLst/>
                <a:rect l="l" t="t" r="r" b="b"/>
                <a:pathLst>
                  <a:path w="1870" h="1845" extrusionOk="0">
                    <a:moveTo>
                      <a:pt x="1812" y="0"/>
                    </a:moveTo>
                    <a:cubicBezTo>
                      <a:pt x="1803" y="0"/>
                      <a:pt x="1792" y="3"/>
                      <a:pt x="1782" y="8"/>
                    </a:cubicBezTo>
                    <a:cubicBezTo>
                      <a:pt x="1460" y="258"/>
                      <a:pt x="1175" y="591"/>
                      <a:pt x="877" y="877"/>
                    </a:cubicBezTo>
                    <a:cubicBezTo>
                      <a:pt x="579" y="1175"/>
                      <a:pt x="282" y="1472"/>
                      <a:pt x="20" y="1794"/>
                    </a:cubicBezTo>
                    <a:cubicBezTo>
                      <a:pt x="0" y="1823"/>
                      <a:pt x="21" y="1845"/>
                      <a:pt x="42" y="1845"/>
                    </a:cubicBezTo>
                    <a:cubicBezTo>
                      <a:pt x="47" y="1845"/>
                      <a:pt x="51" y="1844"/>
                      <a:pt x="55" y="1842"/>
                    </a:cubicBezTo>
                    <a:cubicBezTo>
                      <a:pt x="389" y="1568"/>
                      <a:pt x="686" y="1270"/>
                      <a:pt x="984" y="972"/>
                    </a:cubicBezTo>
                    <a:cubicBezTo>
                      <a:pt x="1282" y="675"/>
                      <a:pt x="1591" y="401"/>
                      <a:pt x="1841" y="68"/>
                    </a:cubicBezTo>
                    <a:cubicBezTo>
                      <a:pt x="1869" y="30"/>
                      <a:pt x="1846" y="0"/>
                      <a:pt x="181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3457725" y="2800025"/>
                <a:ext cx="37500" cy="37025"/>
              </a:xfrm>
              <a:custGeom>
                <a:avLst/>
                <a:gdLst/>
                <a:ahLst/>
                <a:cxnLst/>
                <a:rect l="l" t="t" r="r" b="b"/>
                <a:pathLst>
                  <a:path w="1500" h="1481" extrusionOk="0">
                    <a:moveTo>
                      <a:pt x="1452" y="1"/>
                    </a:moveTo>
                    <a:cubicBezTo>
                      <a:pt x="1442" y="1"/>
                      <a:pt x="1432" y="6"/>
                      <a:pt x="1423" y="18"/>
                    </a:cubicBezTo>
                    <a:cubicBezTo>
                      <a:pt x="935" y="459"/>
                      <a:pt x="411" y="923"/>
                      <a:pt x="18" y="1447"/>
                    </a:cubicBezTo>
                    <a:cubicBezTo>
                      <a:pt x="1" y="1464"/>
                      <a:pt x="14" y="1481"/>
                      <a:pt x="27" y="1481"/>
                    </a:cubicBezTo>
                    <a:cubicBezTo>
                      <a:pt x="33" y="1481"/>
                      <a:pt x="38" y="1478"/>
                      <a:pt x="42" y="1471"/>
                    </a:cubicBezTo>
                    <a:cubicBezTo>
                      <a:pt x="566" y="1054"/>
                      <a:pt x="1042" y="566"/>
                      <a:pt x="1482" y="78"/>
                    </a:cubicBezTo>
                    <a:cubicBezTo>
                      <a:pt x="1500" y="43"/>
                      <a:pt x="1478" y="1"/>
                      <a:pt x="145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3431475" y="2771150"/>
                <a:ext cx="31425" cy="31500"/>
              </a:xfrm>
              <a:custGeom>
                <a:avLst/>
                <a:gdLst/>
                <a:ahLst/>
                <a:cxnLst/>
                <a:rect l="l" t="t" r="r" b="b"/>
                <a:pathLst>
                  <a:path w="1257" h="1260" extrusionOk="0">
                    <a:moveTo>
                      <a:pt x="1202" y="0"/>
                    </a:moveTo>
                    <a:cubicBezTo>
                      <a:pt x="1197" y="0"/>
                      <a:pt x="1191" y="2"/>
                      <a:pt x="1187" y="7"/>
                    </a:cubicBezTo>
                    <a:cubicBezTo>
                      <a:pt x="746" y="340"/>
                      <a:pt x="365" y="781"/>
                      <a:pt x="20" y="1221"/>
                    </a:cubicBezTo>
                    <a:cubicBezTo>
                      <a:pt x="1" y="1241"/>
                      <a:pt x="21" y="1260"/>
                      <a:pt x="48" y="1260"/>
                    </a:cubicBezTo>
                    <a:cubicBezTo>
                      <a:pt x="55" y="1260"/>
                      <a:pt x="61" y="1259"/>
                      <a:pt x="68" y="1257"/>
                    </a:cubicBezTo>
                    <a:cubicBezTo>
                      <a:pt x="496" y="923"/>
                      <a:pt x="913" y="495"/>
                      <a:pt x="1246" y="66"/>
                    </a:cubicBezTo>
                    <a:cubicBezTo>
                      <a:pt x="1256" y="37"/>
                      <a:pt x="1226" y="0"/>
                      <a:pt x="120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3444075" y="2786950"/>
                <a:ext cx="33450" cy="32500"/>
              </a:xfrm>
              <a:custGeom>
                <a:avLst/>
                <a:gdLst/>
                <a:ahLst/>
                <a:cxnLst/>
                <a:rect l="l" t="t" r="r" b="b"/>
                <a:pathLst>
                  <a:path w="1338" h="1300" extrusionOk="0">
                    <a:moveTo>
                      <a:pt x="1280" y="0"/>
                    </a:moveTo>
                    <a:cubicBezTo>
                      <a:pt x="1268" y="0"/>
                      <a:pt x="1255" y="5"/>
                      <a:pt x="1242" y="18"/>
                    </a:cubicBezTo>
                    <a:cubicBezTo>
                      <a:pt x="802" y="375"/>
                      <a:pt x="397" y="827"/>
                      <a:pt x="28" y="1256"/>
                    </a:cubicBezTo>
                    <a:cubicBezTo>
                      <a:pt x="1" y="1274"/>
                      <a:pt x="22" y="1299"/>
                      <a:pt x="45" y="1299"/>
                    </a:cubicBezTo>
                    <a:cubicBezTo>
                      <a:pt x="51" y="1299"/>
                      <a:pt x="58" y="1297"/>
                      <a:pt x="64" y="1292"/>
                    </a:cubicBezTo>
                    <a:cubicBezTo>
                      <a:pt x="492" y="922"/>
                      <a:pt x="945" y="518"/>
                      <a:pt x="1302" y="77"/>
                    </a:cubicBezTo>
                    <a:cubicBezTo>
                      <a:pt x="1337" y="42"/>
                      <a:pt x="1314" y="0"/>
                      <a:pt x="128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3417575" y="2756850"/>
                <a:ext cx="28950" cy="28375"/>
              </a:xfrm>
              <a:custGeom>
                <a:avLst/>
                <a:gdLst/>
                <a:ahLst/>
                <a:cxnLst/>
                <a:rect l="l" t="t" r="r" b="b"/>
                <a:pathLst>
                  <a:path w="1158" h="1135" extrusionOk="0">
                    <a:moveTo>
                      <a:pt x="1104" y="1"/>
                    </a:moveTo>
                    <a:cubicBezTo>
                      <a:pt x="1098" y="1"/>
                      <a:pt x="1093" y="3"/>
                      <a:pt x="1088" y="7"/>
                    </a:cubicBezTo>
                    <a:cubicBezTo>
                      <a:pt x="683" y="305"/>
                      <a:pt x="338" y="698"/>
                      <a:pt x="28" y="1091"/>
                    </a:cubicBezTo>
                    <a:cubicBezTo>
                      <a:pt x="1" y="1109"/>
                      <a:pt x="23" y="1134"/>
                      <a:pt x="45" y="1134"/>
                    </a:cubicBezTo>
                    <a:cubicBezTo>
                      <a:pt x="52" y="1134"/>
                      <a:pt x="59" y="1132"/>
                      <a:pt x="64" y="1126"/>
                    </a:cubicBezTo>
                    <a:cubicBezTo>
                      <a:pt x="457" y="817"/>
                      <a:pt x="862" y="460"/>
                      <a:pt x="1148" y="55"/>
                    </a:cubicBezTo>
                    <a:cubicBezTo>
                      <a:pt x="1157" y="36"/>
                      <a:pt x="1128" y="1"/>
                      <a:pt x="110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3405250" y="2741825"/>
                <a:ext cx="25400" cy="25525"/>
              </a:xfrm>
              <a:custGeom>
                <a:avLst/>
                <a:gdLst/>
                <a:ahLst/>
                <a:cxnLst/>
                <a:rect l="l" t="t" r="r" b="b"/>
                <a:pathLst>
                  <a:path w="1016" h="1021" extrusionOk="0">
                    <a:moveTo>
                      <a:pt x="971" y="0"/>
                    </a:moveTo>
                    <a:cubicBezTo>
                      <a:pt x="961" y="0"/>
                      <a:pt x="950" y="4"/>
                      <a:pt x="938" y="13"/>
                    </a:cubicBezTo>
                    <a:cubicBezTo>
                      <a:pt x="593" y="275"/>
                      <a:pt x="271" y="620"/>
                      <a:pt x="9" y="977"/>
                    </a:cubicBezTo>
                    <a:cubicBezTo>
                      <a:pt x="0" y="996"/>
                      <a:pt x="19" y="1021"/>
                      <a:pt x="39" y="1021"/>
                    </a:cubicBezTo>
                    <a:cubicBezTo>
                      <a:pt x="45" y="1021"/>
                      <a:pt x="52" y="1018"/>
                      <a:pt x="57" y="1013"/>
                    </a:cubicBezTo>
                    <a:cubicBezTo>
                      <a:pt x="414" y="763"/>
                      <a:pt x="724" y="406"/>
                      <a:pt x="998" y="60"/>
                    </a:cubicBezTo>
                    <a:cubicBezTo>
                      <a:pt x="1015" y="34"/>
                      <a:pt x="1000" y="0"/>
                      <a:pt x="97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3"/>
              <p:cNvSpPr/>
              <p:nvPr/>
            </p:nvSpPr>
            <p:spPr>
              <a:xfrm>
                <a:off x="3391300" y="2723300"/>
                <a:ext cx="27250" cy="26975"/>
              </a:xfrm>
              <a:custGeom>
                <a:avLst/>
                <a:gdLst/>
                <a:ahLst/>
                <a:cxnLst/>
                <a:rect l="l" t="t" r="r" b="b"/>
                <a:pathLst>
                  <a:path w="1090" h="1079" extrusionOk="0">
                    <a:moveTo>
                      <a:pt x="1049" y="1"/>
                    </a:moveTo>
                    <a:cubicBezTo>
                      <a:pt x="1044" y="1"/>
                      <a:pt x="1038" y="2"/>
                      <a:pt x="1032" y="4"/>
                    </a:cubicBezTo>
                    <a:cubicBezTo>
                      <a:pt x="829" y="111"/>
                      <a:pt x="675" y="301"/>
                      <a:pt x="508" y="468"/>
                    </a:cubicBezTo>
                    <a:cubicBezTo>
                      <a:pt x="329" y="647"/>
                      <a:pt x="175" y="825"/>
                      <a:pt x="20" y="1028"/>
                    </a:cubicBezTo>
                    <a:cubicBezTo>
                      <a:pt x="0" y="1057"/>
                      <a:pt x="21" y="1078"/>
                      <a:pt x="49" y="1078"/>
                    </a:cubicBezTo>
                    <a:cubicBezTo>
                      <a:pt x="55" y="1078"/>
                      <a:pt x="61" y="1077"/>
                      <a:pt x="67" y="1075"/>
                    </a:cubicBezTo>
                    <a:cubicBezTo>
                      <a:pt x="258" y="932"/>
                      <a:pt x="436" y="754"/>
                      <a:pt x="615" y="575"/>
                    </a:cubicBezTo>
                    <a:cubicBezTo>
                      <a:pt x="782" y="409"/>
                      <a:pt x="960" y="242"/>
                      <a:pt x="1079" y="51"/>
                    </a:cubicBezTo>
                    <a:cubicBezTo>
                      <a:pt x="1089" y="22"/>
                      <a:pt x="1075" y="1"/>
                      <a:pt x="104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3"/>
              <p:cNvSpPr/>
              <p:nvPr/>
            </p:nvSpPr>
            <p:spPr>
              <a:xfrm>
                <a:off x="3378800" y="2706925"/>
                <a:ext cx="25200" cy="25500"/>
              </a:xfrm>
              <a:custGeom>
                <a:avLst/>
                <a:gdLst/>
                <a:ahLst/>
                <a:cxnLst/>
                <a:rect l="l" t="t" r="r" b="b"/>
                <a:pathLst>
                  <a:path w="1008" h="1020" extrusionOk="0">
                    <a:moveTo>
                      <a:pt x="980" y="1"/>
                    </a:moveTo>
                    <a:cubicBezTo>
                      <a:pt x="977" y="1"/>
                      <a:pt x="974" y="2"/>
                      <a:pt x="972" y="4"/>
                    </a:cubicBezTo>
                    <a:cubicBezTo>
                      <a:pt x="770" y="111"/>
                      <a:pt x="615" y="302"/>
                      <a:pt x="460" y="468"/>
                    </a:cubicBezTo>
                    <a:cubicBezTo>
                      <a:pt x="317" y="635"/>
                      <a:pt x="151" y="790"/>
                      <a:pt x="20" y="968"/>
                    </a:cubicBezTo>
                    <a:cubicBezTo>
                      <a:pt x="0" y="998"/>
                      <a:pt x="21" y="1019"/>
                      <a:pt x="42" y="1019"/>
                    </a:cubicBezTo>
                    <a:cubicBezTo>
                      <a:pt x="47" y="1019"/>
                      <a:pt x="51" y="1018"/>
                      <a:pt x="55" y="1016"/>
                    </a:cubicBezTo>
                    <a:cubicBezTo>
                      <a:pt x="234" y="885"/>
                      <a:pt x="401" y="718"/>
                      <a:pt x="567" y="552"/>
                    </a:cubicBezTo>
                    <a:cubicBezTo>
                      <a:pt x="710" y="409"/>
                      <a:pt x="913" y="242"/>
                      <a:pt x="1008" y="40"/>
                    </a:cubicBezTo>
                    <a:cubicBezTo>
                      <a:pt x="1008" y="20"/>
                      <a:pt x="992" y="1"/>
                      <a:pt x="98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3363725" y="2690900"/>
                <a:ext cx="25975" cy="25675"/>
              </a:xfrm>
              <a:custGeom>
                <a:avLst/>
                <a:gdLst/>
                <a:ahLst/>
                <a:cxnLst/>
                <a:rect l="l" t="t" r="r" b="b"/>
                <a:pathLst>
                  <a:path w="1039" h="1027" extrusionOk="0">
                    <a:moveTo>
                      <a:pt x="968" y="0"/>
                    </a:moveTo>
                    <a:cubicBezTo>
                      <a:pt x="964" y="0"/>
                      <a:pt x="960" y="1"/>
                      <a:pt x="956" y="2"/>
                    </a:cubicBezTo>
                    <a:cubicBezTo>
                      <a:pt x="766" y="109"/>
                      <a:pt x="623" y="288"/>
                      <a:pt x="480" y="443"/>
                    </a:cubicBezTo>
                    <a:cubicBezTo>
                      <a:pt x="325" y="597"/>
                      <a:pt x="158" y="776"/>
                      <a:pt x="27" y="978"/>
                    </a:cubicBezTo>
                    <a:cubicBezTo>
                      <a:pt x="1" y="996"/>
                      <a:pt x="20" y="1027"/>
                      <a:pt x="42" y="1027"/>
                    </a:cubicBezTo>
                    <a:cubicBezTo>
                      <a:pt x="49" y="1027"/>
                      <a:pt x="57" y="1023"/>
                      <a:pt x="63" y="1014"/>
                    </a:cubicBezTo>
                    <a:cubicBezTo>
                      <a:pt x="254" y="871"/>
                      <a:pt x="420" y="716"/>
                      <a:pt x="599" y="562"/>
                    </a:cubicBezTo>
                    <a:cubicBezTo>
                      <a:pt x="754" y="407"/>
                      <a:pt x="932" y="264"/>
                      <a:pt x="1027" y="85"/>
                    </a:cubicBezTo>
                    <a:cubicBezTo>
                      <a:pt x="1038" y="43"/>
                      <a:pt x="1001" y="0"/>
                      <a:pt x="96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3351650" y="2672700"/>
                <a:ext cx="25525" cy="25175"/>
              </a:xfrm>
              <a:custGeom>
                <a:avLst/>
                <a:gdLst/>
                <a:ahLst/>
                <a:cxnLst/>
                <a:rect l="l" t="t" r="r" b="b"/>
                <a:pathLst>
                  <a:path w="1021" h="1007" extrusionOk="0">
                    <a:moveTo>
                      <a:pt x="980" y="1"/>
                    </a:moveTo>
                    <a:cubicBezTo>
                      <a:pt x="975" y="1"/>
                      <a:pt x="969" y="2"/>
                      <a:pt x="963" y="4"/>
                    </a:cubicBezTo>
                    <a:cubicBezTo>
                      <a:pt x="784" y="111"/>
                      <a:pt x="629" y="289"/>
                      <a:pt x="475" y="432"/>
                    </a:cubicBezTo>
                    <a:cubicBezTo>
                      <a:pt x="308" y="599"/>
                      <a:pt x="153" y="778"/>
                      <a:pt x="10" y="956"/>
                    </a:cubicBezTo>
                    <a:cubicBezTo>
                      <a:pt x="0" y="986"/>
                      <a:pt x="23" y="1007"/>
                      <a:pt x="44" y="1007"/>
                    </a:cubicBezTo>
                    <a:cubicBezTo>
                      <a:pt x="49" y="1007"/>
                      <a:pt x="54" y="1006"/>
                      <a:pt x="58" y="1004"/>
                    </a:cubicBezTo>
                    <a:cubicBezTo>
                      <a:pt x="237" y="849"/>
                      <a:pt x="415" y="706"/>
                      <a:pt x="582" y="539"/>
                    </a:cubicBezTo>
                    <a:cubicBezTo>
                      <a:pt x="725" y="397"/>
                      <a:pt x="903" y="242"/>
                      <a:pt x="1010" y="63"/>
                    </a:cubicBezTo>
                    <a:cubicBezTo>
                      <a:pt x="1020" y="24"/>
                      <a:pt x="1006" y="1"/>
                      <a:pt x="98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3338625" y="2660075"/>
                <a:ext cx="20450" cy="20250"/>
              </a:xfrm>
              <a:custGeom>
                <a:avLst/>
                <a:gdLst/>
                <a:ahLst/>
                <a:cxnLst/>
                <a:rect l="l" t="t" r="r" b="b"/>
                <a:pathLst>
                  <a:path w="818" h="810" extrusionOk="0">
                    <a:moveTo>
                      <a:pt x="781" y="1"/>
                    </a:moveTo>
                    <a:cubicBezTo>
                      <a:pt x="774" y="1"/>
                      <a:pt x="766" y="3"/>
                      <a:pt x="758" y="9"/>
                    </a:cubicBezTo>
                    <a:cubicBezTo>
                      <a:pt x="591" y="92"/>
                      <a:pt x="472" y="247"/>
                      <a:pt x="353" y="354"/>
                    </a:cubicBezTo>
                    <a:cubicBezTo>
                      <a:pt x="222" y="497"/>
                      <a:pt x="115" y="628"/>
                      <a:pt x="19" y="783"/>
                    </a:cubicBezTo>
                    <a:cubicBezTo>
                      <a:pt x="0" y="792"/>
                      <a:pt x="20" y="810"/>
                      <a:pt x="34" y="810"/>
                    </a:cubicBezTo>
                    <a:cubicBezTo>
                      <a:pt x="38" y="810"/>
                      <a:pt x="41" y="809"/>
                      <a:pt x="43" y="806"/>
                    </a:cubicBezTo>
                    <a:cubicBezTo>
                      <a:pt x="198" y="699"/>
                      <a:pt x="329" y="580"/>
                      <a:pt x="460" y="449"/>
                    </a:cubicBezTo>
                    <a:cubicBezTo>
                      <a:pt x="579" y="318"/>
                      <a:pt x="734" y="199"/>
                      <a:pt x="817" y="32"/>
                    </a:cubicBezTo>
                    <a:cubicBezTo>
                      <a:pt x="817" y="23"/>
                      <a:pt x="803" y="1"/>
                      <a:pt x="78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3324900" y="2648100"/>
                <a:ext cx="15525" cy="15425"/>
              </a:xfrm>
              <a:custGeom>
                <a:avLst/>
                <a:gdLst/>
                <a:ahLst/>
                <a:cxnLst/>
                <a:rect l="l" t="t" r="r" b="b"/>
                <a:pathLst>
                  <a:path w="621" h="617" extrusionOk="0">
                    <a:moveTo>
                      <a:pt x="568" y="0"/>
                    </a:moveTo>
                    <a:cubicBezTo>
                      <a:pt x="561" y="0"/>
                      <a:pt x="552" y="4"/>
                      <a:pt x="545" y="11"/>
                    </a:cubicBezTo>
                    <a:cubicBezTo>
                      <a:pt x="342" y="154"/>
                      <a:pt x="175" y="369"/>
                      <a:pt x="9" y="571"/>
                    </a:cubicBezTo>
                    <a:cubicBezTo>
                      <a:pt x="0" y="597"/>
                      <a:pt x="16" y="616"/>
                      <a:pt x="30" y="616"/>
                    </a:cubicBezTo>
                    <a:cubicBezTo>
                      <a:pt x="36" y="616"/>
                      <a:pt x="41" y="613"/>
                      <a:pt x="44" y="607"/>
                    </a:cubicBezTo>
                    <a:cubicBezTo>
                      <a:pt x="235" y="452"/>
                      <a:pt x="461" y="273"/>
                      <a:pt x="592" y="71"/>
                    </a:cubicBezTo>
                    <a:cubicBezTo>
                      <a:pt x="620" y="43"/>
                      <a:pt x="597" y="0"/>
                      <a:pt x="56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3310850" y="2634050"/>
                <a:ext cx="12750" cy="12925"/>
              </a:xfrm>
              <a:custGeom>
                <a:avLst/>
                <a:gdLst/>
                <a:ahLst/>
                <a:cxnLst/>
                <a:rect l="l" t="t" r="r" b="b"/>
                <a:pathLst>
                  <a:path w="510" h="517" extrusionOk="0">
                    <a:moveTo>
                      <a:pt x="451" y="0"/>
                    </a:moveTo>
                    <a:cubicBezTo>
                      <a:pt x="447" y="0"/>
                      <a:pt x="444" y="1"/>
                      <a:pt x="440" y="2"/>
                    </a:cubicBezTo>
                    <a:cubicBezTo>
                      <a:pt x="261" y="121"/>
                      <a:pt x="106" y="288"/>
                      <a:pt x="11" y="466"/>
                    </a:cubicBezTo>
                    <a:cubicBezTo>
                      <a:pt x="1" y="487"/>
                      <a:pt x="17" y="516"/>
                      <a:pt x="45" y="516"/>
                    </a:cubicBezTo>
                    <a:cubicBezTo>
                      <a:pt x="49" y="516"/>
                      <a:pt x="54" y="515"/>
                      <a:pt x="59" y="514"/>
                    </a:cubicBezTo>
                    <a:cubicBezTo>
                      <a:pt x="237" y="407"/>
                      <a:pt x="392" y="240"/>
                      <a:pt x="499" y="61"/>
                    </a:cubicBezTo>
                    <a:cubicBezTo>
                      <a:pt x="510" y="40"/>
                      <a:pt x="483" y="0"/>
                      <a:pt x="45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3297750" y="2616150"/>
                <a:ext cx="13350" cy="12950"/>
              </a:xfrm>
              <a:custGeom>
                <a:avLst/>
                <a:gdLst/>
                <a:ahLst/>
                <a:cxnLst/>
                <a:rect l="l" t="t" r="r" b="b"/>
                <a:pathLst>
                  <a:path w="534" h="518" extrusionOk="0">
                    <a:moveTo>
                      <a:pt x="478" y="0"/>
                    </a:moveTo>
                    <a:cubicBezTo>
                      <a:pt x="473" y="0"/>
                      <a:pt x="468" y="1"/>
                      <a:pt x="464" y="4"/>
                    </a:cubicBezTo>
                    <a:cubicBezTo>
                      <a:pt x="357" y="39"/>
                      <a:pt x="285" y="123"/>
                      <a:pt x="202" y="218"/>
                    </a:cubicBezTo>
                    <a:cubicBezTo>
                      <a:pt x="130" y="301"/>
                      <a:pt x="71" y="373"/>
                      <a:pt x="11" y="468"/>
                    </a:cubicBezTo>
                    <a:cubicBezTo>
                      <a:pt x="1" y="488"/>
                      <a:pt x="17" y="518"/>
                      <a:pt x="45" y="518"/>
                    </a:cubicBezTo>
                    <a:cubicBezTo>
                      <a:pt x="49" y="518"/>
                      <a:pt x="54" y="517"/>
                      <a:pt x="59" y="515"/>
                    </a:cubicBezTo>
                    <a:cubicBezTo>
                      <a:pt x="142" y="456"/>
                      <a:pt x="237" y="373"/>
                      <a:pt x="309" y="301"/>
                    </a:cubicBezTo>
                    <a:cubicBezTo>
                      <a:pt x="380" y="230"/>
                      <a:pt x="476" y="158"/>
                      <a:pt x="523" y="51"/>
                    </a:cubicBezTo>
                    <a:cubicBezTo>
                      <a:pt x="533" y="22"/>
                      <a:pt x="503" y="0"/>
                      <a:pt x="47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3283175" y="2601150"/>
                <a:ext cx="12050" cy="11575"/>
              </a:xfrm>
              <a:custGeom>
                <a:avLst/>
                <a:gdLst/>
                <a:ahLst/>
                <a:cxnLst/>
                <a:rect l="l" t="t" r="r" b="b"/>
                <a:pathLst>
                  <a:path w="482" h="463" extrusionOk="0">
                    <a:moveTo>
                      <a:pt x="433" y="1"/>
                    </a:moveTo>
                    <a:cubicBezTo>
                      <a:pt x="424" y="1"/>
                      <a:pt x="414" y="3"/>
                      <a:pt x="404" y="8"/>
                    </a:cubicBezTo>
                    <a:cubicBezTo>
                      <a:pt x="249" y="127"/>
                      <a:pt x="130" y="246"/>
                      <a:pt x="11" y="413"/>
                    </a:cubicBezTo>
                    <a:cubicBezTo>
                      <a:pt x="1" y="434"/>
                      <a:pt x="26" y="463"/>
                      <a:pt x="48" y="463"/>
                    </a:cubicBezTo>
                    <a:cubicBezTo>
                      <a:pt x="52" y="463"/>
                      <a:pt x="55" y="462"/>
                      <a:pt x="58" y="461"/>
                    </a:cubicBezTo>
                    <a:cubicBezTo>
                      <a:pt x="213" y="342"/>
                      <a:pt x="344" y="223"/>
                      <a:pt x="463" y="68"/>
                    </a:cubicBezTo>
                    <a:cubicBezTo>
                      <a:pt x="482" y="31"/>
                      <a:pt x="464" y="1"/>
                      <a:pt x="43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3716525" y="3025500"/>
                <a:ext cx="499800" cy="498300"/>
              </a:xfrm>
              <a:custGeom>
                <a:avLst/>
                <a:gdLst/>
                <a:ahLst/>
                <a:cxnLst/>
                <a:rect l="l" t="t" r="r" b="b"/>
                <a:pathLst>
                  <a:path w="19992" h="19932" extrusionOk="0">
                    <a:moveTo>
                      <a:pt x="4870" y="1"/>
                    </a:moveTo>
                    <a:lnTo>
                      <a:pt x="0" y="155"/>
                    </a:lnTo>
                    <a:lnTo>
                      <a:pt x="108" y="5275"/>
                    </a:lnTo>
                    <a:lnTo>
                      <a:pt x="19991" y="19932"/>
                    </a:lnTo>
                    <a:lnTo>
                      <a:pt x="4870"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3710875" y="3019850"/>
                <a:ext cx="509600" cy="508425"/>
              </a:xfrm>
              <a:custGeom>
                <a:avLst/>
                <a:gdLst/>
                <a:ahLst/>
                <a:cxnLst/>
                <a:rect l="l" t="t" r="r" b="b"/>
                <a:pathLst>
                  <a:path w="20384" h="20337" extrusionOk="0">
                    <a:moveTo>
                      <a:pt x="5013" y="441"/>
                    </a:moveTo>
                    <a:lnTo>
                      <a:pt x="19145" y="19086"/>
                    </a:lnTo>
                    <a:lnTo>
                      <a:pt x="560" y="5394"/>
                    </a:lnTo>
                    <a:lnTo>
                      <a:pt x="465" y="584"/>
                    </a:lnTo>
                    <a:lnTo>
                      <a:pt x="5013" y="441"/>
                    </a:lnTo>
                    <a:close/>
                    <a:moveTo>
                      <a:pt x="5203" y="0"/>
                    </a:moveTo>
                    <a:lnTo>
                      <a:pt x="0" y="167"/>
                    </a:lnTo>
                    <a:lnTo>
                      <a:pt x="107" y="5620"/>
                    </a:lnTo>
                    <a:lnTo>
                      <a:pt x="20086" y="20336"/>
                    </a:lnTo>
                    <a:lnTo>
                      <a:pt x="20384" y="20027"/>
                    </a:lnTo>
                    <a:lnTo>
                      <a:pt x="5203" y="0"/>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3731100" y="3010925"/>
                <a:ext cx="53025" cy="52650"/>
              </a:xfrm>
              <a:custGeom>
                <a:avLst/>
                <a:gdLst/>
                <a:ahLst/>
                <a:cxnLst/>
                <a:rect l="l" t="t" r="r" b="b"/>
                <a:pathLst>
                  <a:path w="2121" h="2106" extrusionOk="0">
                    <a:moveTo>
                      <a:pt x="2084" y="0"/>
                    </a:moveTo>
                    <a:cubicBezTo>
                      <a:pt x="1382" y="667"/>
                      <a:pt x="668" y="1357"/>
                      <a:pt x="1" y="2072"/>
                    </a:cubicBezTo>
                    <a:cubicBezTo>
                      <a:pt x="1" y="2089"/>
                      <a:pt x="7" y="2106"/>
                      <a:pt x="19" y="2106"/>
                    </a:cubicBezTo>
                    <a:cubicBezTo>
                      <a:pt x="24" y="2106"/>
                      <a:pt x="30" y="2103"/>
                      <a:pt x="37" y="2096"/>
                    </a:cubicBezTo>
                    <a:cubicBezTo>
                      <a:pt x="751" y="1453"/>
                      <a:pt x="1430" y="726"/>
                      <a:pt x="2096" y="12"/>
                    </a:cubicBezTo>
                    <a:cubicBezTo>
                      <a:pt x="2120" y="0"/>
                      <a:pt x="2096" y="0"/>
                      <a:pt x="208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3742825" y="3026100"/>
                <a:ext cx="56175" cy="56550"/>
              </a:xfrm>
              <a:custGeom>
                <a:avLst/>
                <a:gdLst/>
                <a:ahLst/>
                <a:cxnLst/>
                <a:rect l="l" t="t" r="r" b="b"/>
                <a:pathLst>
                  <a:path w="2247" h="2262" extrusionOk="0">
                    <a:moveTo>
                      <a:pt x="2223" y="0"/>
                    </a:moveTo>
                    <a:cubicBezTo>
                      <a:pt x="1473" y="739"/>
                      <a:pt x="711" y="1465"/>
                      <a:pt x="8" y="2251"/>
                    </a:cubicBezTo>
                    <a:cubicBezTo>
                      <a:pt x="782" y="1548"/>
                      <a:pt x="1508" y="786"/>
                      <a:pt x="2246" y="24"/>
                    </a:cubicBezTo>
                    <a:cubicBezTo>
                      <a:pt x="2246" y="24"/>
                      <a:pt x="2246" y="0"/>
                      <a:pt x="2223" y="0"/>
                    </a:cubicBezTo>
                    <a:close/>
                    <a:moveTo>
                      <a:pt x="8" y="2251"/>
                    </a:moveTo>
                    <a:cubicBezTo>
                      <a:pt x="0" y="2251"/>
                      <a:pt x="3" y="2261"/>
                      <a:pt x="5" y="2261"/>
                    </a:cubicBezTo>
                    <a:cubicBezTo>
                      <a:pt x="7" y="2261"/>
                      <a:pt x="8" y="2259"/>
                      <a:pt x="8" y="225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3766825" y="3034300"/>
                <a:ext cx="55000" cy="54925"/>
              </a:xfrm>
              <a:custGeom>
                <a:avLst/>
                <a:gdLst/>
                <a:ahLst/>
                <a:cxnLst/>
                <a:rect l="l" t="t" r="r" b="b"/>
                <a:pathLst>
                  <a:path w="2200" h="2197" extrusionOk="0">
                    <a:moveTo>
                      <a:pt x="2189" y="1"/>
                    </a:moveTo>
                    <a:cubicBezTo>
                      <a:pt x="2186" y="1"/>
                      <a:pt x="2183" y="2"/>
                      <a:pt x="2179" y="6"/>
                    </a:cubicBezTo>
                    <a:cubicBezTo>
                      <a:pt x="1429" y="708"/>
                      <a:pt x="715" y="1435"/>
                      <a:pt x="1" y="2161"/>
                    </a:cubicBezTo>
                    <a:cubicBezTo>
                      <a:pt x="1" y="2185"/>
                      <a:pt x="13" y="2196"/>
                      <a:pt x="36" y="2196"/>
                    </a:cubicBezTo>
                    <a:cubicBezTo>
                      <a:pt x="763" y="1482"/>
                      <a:pt x="1489" y="768"/>
                      <a:pt x="2191" y="18"/>
                    </a:cubicBezTo>
                    <a:cubicBezTo>
                      <a:pt x="2200" y="9"/>
                      <a:pt x="2196" y="1"/>
                      <a:pt x="218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3781450" y="3042350"/>
                <a:ext cx="63000" cy="63000"/>
              </a:xfrm>
              <a:custGeom>
                <a:avLst/>
                <a:gdLst/>
                <a:ahLst/>
                <a:cxnLst/>
                <a:rect l="l" t="t" r="r" b="b"/>
                <a:pathLst>
                  <a:path w="2520" h="2520" extrusionOk="0">
                    <a:moveTo>
                      <a:pt x="2508" y="1"/>
                    </a:moveTo>
                    <a:cubicBezTo>
                      <a:pt x="2506" y="1"/>
                      <a:pt x="2503" y="2"/>
                      <a:pt x="2499" y="5"/>
                    </a:cubicBezTo>
                    <a:cubicBezTo>
                      <a:pt x="1630" y="803"/>
                      <a:pt x="832" y="1660"/>
                      <a:pt x="11" y="2494"/>
                    </a:cubicBezTo>
                    <a:cubicBezTo>
                      <a:pt x="1" y="2494"/>
                      <a:pt x="8" y="2520"/>
                      <a:pt x="18" y="2520"/>
                    </a:cubicBezTo>
                    <a:cubicBezTo>
                      <a:pt x="19" y="2520"/>
                      <a:pt x="21" y="2519"/>
                      <a:pt x="23" y="2517"/>
                    </a:cubicBezTo>
                    <a:cubicBezTo>
                      <a:pt x="856" y="1696"/>
                      <a:pt x="1725" y="886"/>
                      <a:pt x="2511" y="29"/>
                    </a:cubicBezTo>
                    <a:cubicBezTo>
                      <a:pt x="2520" y="12"/>
                      <a:pt x="2516" y="1"/>
                      <a:pt x="250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801350" y="3063000"/>
                <a:ext cx="52725" cy="52675"/>
              </a:xfrm>
              <a:custGeom>
                <a:avLst/>
                <a:gdLst/>
                <a:ahLst/>
                <a:cxnLst/>
                <a:rect l="l" t="t" r="r" b="b"/>
                <a:pathLst>
                  <a:path w="2109" h="2107" extrusionOk="0">
                    <a:moveTo>
                      <a:pt x="2084" y="1"/>
                    </a:moveTo>
                    <a:cubicBezTo>
                      <a:pt x="1370" y="668"/>
                      <a:pt x="703" y="1382"/>
                      <a:pt x="1" y="2072"/>
                    </a:cubicBezTo>
                    <a:cubicBezTo>
                      <a:pt x="1" y="2089"/>
                      <a:pt x="19" y="2106"/>
                      <a:pt x="29" y="2106"/>
                    </a:cubicBezTo>
                    <a:cubicBezTo>
                      <a:pt x="33" y="2106"/>
                      <a:pt x="36" y="2103"/>
                      <a:pt x="36" y="2096"/>
                    </a:cubicBezTo>
                    <a:cubicBezTo>
                      <a:pt x="739" y="1418"/>
                      <a:pt x="1429" y="727"/>
                      <a:pt x="2108" y="13"/>
                    </a:cubicBezTo>
                    <a:cubicBezTo>
                      <a:pt x="2108" y="1"/>
                      <a:pt x="2108" y="1"/>
                      <a:pt x="208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3815975" y="3080875"/>
                <a:ext cx="51475" cy="51350"/>
              </a:xfrm>
              <a:custGeom>
                <a:avLst/>
                <a:gdLst/>
                <a:ahLst/>
                <a:cxnLst/>
                <a:rect l="l" t="t" r="r" b="b"/>
                <a:pathLst>
                  <a:path w="2059" h="2054" extrusionOk="0">
                    <a:moveTo>
                      <a:pt x="2035" y="0"/>
                    </a:moveTo>
                    <a:cubicBezTo>
                      <a:pt x="1345" y="655"/>
                      <a:pt x="642" y="1334"/>
                      <a:pt x="11" y="2048"/>
                    </a:cubicBezTo>
                    <a:cubicBezTo>
                      <a:pt x="725" y="1405"/>
                      <a:pt x="1416" y="714"/>
                      <a:pt x="2059" y="24"/>
                    </a:cubicBezTo>
                    <a:cubicBezTo>
                      <a:pt x="2059" y="0"/>
                      <a:pt x="2059" y="0"/>
                      <a:pt x="2035" y="0"/>
                    </a:cubicBezTo>
                    <a:close/>
                    <a:moveTo>
                      <a:pt x="11" y="2048"/>
                    </a:moveTo>
                    <a:cubicBezTo>
                      <a:pt x="3" y="2048"/>
                      <a:pt x="0" y="2053"/>
                      <a:pt x="3" y="2053"/>
                    </a:cubicBezTo>
                    <a:cubicBezTo>
                      <a:pt x="4" y="2053"/>
                      <a:pt x="7" y="2052"/>
                      <a:pt x="11" y="2048"/>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833200" y="3096825"/>
                <a:ext cx="48450" cy="48950"/>
              </a:xfrm>
              <a:custGeom>
                <a:avLst/>
                <a:gdLst/>
                <a:ahLst/>
                <a:cxnLst/>
                <a:rect l="l" t="t" r="r" b="b"/>
                <a:pathLst>
                  <a:path w="1938" h="1958" extrusionOk="0">
                    <a:moveTo>
                      <a:pt x="1927" y="0"/>
                    </a:moveTo>
                    <a:cubicBezTo>
                      <a:pt x="1925" y="0"/>
                      <a:pt x="1921" y="2"/>
                      <a:pt x="1918" y="5"/>
                    </a:cubicBezTo>
                    <a:cubicBezTo>
                      <a:pt x="1263" y="636"/>
                      <a:pt x="560" y="1255"/>
                      <a:pt x="1" y="1958"/>
                    </a:cubicBezTo>
                    <a:cubicBezTo>
                      <a:pt x="691" y="1386"/>
                      <a:pt x="1322" y="696"/>
                      <a:pt x="1930" y="17"/>
                    </a:cubicBezTo>
                    <a:cubicBezTo>
                      <a:pt x="1938" y="9"/>
                      <a:pt x="1934" y="0"/>
                      <a:pt x="192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848450" y="3115025"/>
                <a:ext cx="46625" cy="46000"/>
              </a:xfrm>
              <a:custGeom>
                <a:avLst/>
                <a:gdLst/>
                <a:ahLst/>
                <a:cxnLst/>
                <a:rect l="l" t="t" r="r" b="b"/>
                <a:pathLst>
                  <a:path w="1865" h="1840" extrusionOk="0">
                    <a:moveTo>
                      <a:pt x="1839" y="0"/>
                    </a:moveTo>
                    <a:cubicBezTo>
                      <a:pt x="1836" y="0"/>
                      <a:pt x="1834" y="1"/>
                      <a:pt x="1831" y="3"/>
                    </a:cubicBezTo>
                    <a:cubicBezTo>
                      <a:pt x="1498" y="301"/>
                      <a:pt x="1153" y="599"/>
                      <a:pt x="843" y="908"/>
                    </a:cubicBezTo>
                    <a:cubicBezTo>
                      <a:pt x="558" y="1194"/>
                      <a:pt x="224" y="1468"/>
                      <a:pt x="10" y="1789"/>
                    </a:cubicBezTo>
                    <a:cubicBezTo>
                      <a:pt x="0" y="1819"/>
                      <a:pt x="6" y="1840"/>
                      <a:pt x="29" y="1840"/>
                    </a:cubicBezTo>
                    <a:cubicBezTo>
                      <a:pt x="34" y="1840"/>
                      <a:pt x="39" y="1839"/>
                      <a:pt x="46" y="1837"/>
                    </a:cubicBezTo>
                    <a:cubicBezTo>
                      <a:pt x="379" y="1634"/>
                      <a:pt x="653" y="1289"/>
                      <a:pt x="939" y="1015"/>
                    </a:cubicBezTo>
                    <a:cubicBezTo>
                      <a:pt x="1248" y="706"/>
                      <a:pt x="1558" y="384"/>
                      <a:pt x="1855" y="39"/>
                    </a:cubicBezTo>
                    <a:cubicBezTo>
                      <a:pt x="1865" y="20"/>
                      <a:pt x="1851" y="0"/>
                      <a:pt x="183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3861925" y="3131875"/>
                <a:ext cx="46475" cy="45950"/>
              </a:xfrm>
              <a:custGeom>
                <a:avLst/>
                <a:gdLst/>
                <a:ahLst/>
                <a:cxnLst/>
                <a:rect l="l" t="t" r="r" b="b"/>
                <a:pathLst>
                  <a:path w="1859" h="1838" extrusionOk="0">
                    <a:moveTo>
                      <a:pt x="1817" y="0"/>
                    </a:moveTo>
                    <a:cubicBezTo>
                      <a:pt x="1809" y="0"/>
                      <a:pt x="1801" y="2"/>
                      <a:pt x="1793" y="8"/>
                    </a:cubicBezTo>
                    <a:cubicBezTo>
                      <a:pt x="1471" y="306"/>
                      <a:pt x="1150" y="603"/>
                      <a:pt x="840" y="913"/>
                    </a:cubicBezTo>
                    <a:cubicBezTo>
                      <a:pt x="554" y="1199"/>
                      <a:pt x="245" y="1461"/>
                      <a:pt x="19" y="1794"/>
                    </a:cubicBezTo>
                    <a:cubicBezTo>
                      <a:pt x="0" y="1812"/>
                      <a:pt x="10" y="1838"/>
                      <a:pt x="32" y="1838"/>
                    </a:cubicBezTo>
                    <a:cubicBezTo>
                      <a:pt x="38" y="1838"/>
                      <a:pt x="46" y="1835"/>
                      <a:pt x="54" y="1830"/>
                    </a:cubicBezTo>
                    <a:cubicBezTo>
                      <a:pt x="376" y="1615"/>
                      <a:pt x="650" y="1282"/>
                      <a:pt x="935" y="996"/>
                    </a:cubicBezTo>
                    <a:cubicBezTo>
                      <a:pt x="1245" y="687"/>
                      <a:pt x="1543" y="377"/>
                      <a:pt x="1840" y="44"/>
                    </a:cubicBezTo>
                    <a:cubicBezTo>
                      <a:pt x="1858" y="25"/>
                      <a:pt x="1842" y="0"/>
                      <a:pt x="181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3876500" y="3149250"/>
                <a:ext cx="44425" cy="44775"/>
              </a:xfrm>
              <a:custGeom>
                <a:avLst/>
                <a:gdLst/>
                <a:ahLst/>
                <a:cxnLst/>
                <a:rect l="l" t="t" r="r" b="b"/>
                <a:pathLst>
                  <a:path w="1777" h="1791" extrusionOk="0">
                    <a:moveTo>
                      <a:pt x="1735" y="0"/>
                    </a:moveTo>
                    <a:cubicBezTo>
                      <a:pt x="1730" y="0"/>
                      <a:pt x="1726" y="1"/>
                      <a:pt x="1722" y="4"/>
                    </a:cubicBezTo>
                    <a:cubicBezTo>
                      <a:pt x="1102" y="527"/>
                      <a:pt x="555" y="1123"/>
                      <a:pt x="19" y="1718"/>
                    </a:cubicBezTo>
                    <a:cubicBezTo>
                      <a:pt x="1" y="1754"/>
                      <a:pt x="31" y="1790"/>
                      <a:pt x="56" y="1790"/>
                    </a:cubicBezTo>
                    <a:cubicBezTo>
                      <a:pt x="65" y="1790"/>
                      <a:pt x="73" y="1786"/>
                      <a:pt x="78" y="1778"/>
                    </a:cubicBezTo>
                    <a:cubicBezTo>
                      <a:pt x="674" y="1230"/>
                      <a:pt x="1245" y="682"/>
                      <a:pt x="1757" y="51"/>
                    </a:cubicBezTo>
                    <a:cubicBezTo>
                      <a:pt x="1777" y="22"/>
                      <a:pt x="1756" y="0"/>
                      <a:pt x="173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3890425" y="3166800"/>
                <a:ext cx="45750" cy="43875"/>
              </a:xfrm>
              <a:custGeom>
                <a:avLst/>
                <a:gdLst/>
                <a:ahLst/>
                <a:cxnLst/>
                <a:rect l="l" t="t" r="r" b="b"/>
                <a:pathLst>
                  <a:path w="1830" h="1755" extrusionOk="0">
                    <a:moveTo>
                      <a:pt x="1785" y="1"/>
                    </a:moveTo>
                    <a:cubicBezTo>
                      <a:pt x="1781" y="1"/>
                      <a:pt x="1776" y="2"/>
                      <a:pt x="1772" y="4"/>
                    </a:cubicBezTo>
                    <a:cubicBezTo>
                      <a:pt x="1462" y="218"/>
                      <a:pt x="1188" y="528"/>
                      <a:pt x="903" y="778"/>
                    </a:cubicBezTo>
                    <a:cubicBezTo>
                      <a:pt x="593" y="1076"/>
                      <a:pt x="295" y="1373"/>
                      <a:pt x="10" y="1683"/>
                    </a:cubicBezTo>
                    <a:cubicBezTo>
                      <a:pt x="1" y="1719"/>
                      <a:pt x="26" y="1755"/>
                      <a:pt x="49" y="1755"/>
                    </a:cubicBezTo>
                    <a:cubicBezTo>
                      <a:pt x="56" y="1755"/>
                      <a:pt x="63" y="1751"/>
                      <a:pt x="69" y="1742"/>
                    </a:cubicBezTo>
                    <a:cubicBezTo>
                      <a:pt x="403" y="1468"/>
                      <a:pt x="712" y="1183"/>
                      <a:pt x="1010" y="885"/>
                    </a:cubicBezTo>
                    <a:cubicBezTo>
                      <a:pt x="1295" y="611"/>
                      <a:pt x="1605" y="361"/>
                      <a:pt x="1819" y="52"/>
                    </a:cubicBezTo>
                    <a:cubicBezTo>
                      <a:pt x="1829" y="22"/>
                      <a:pt x="1807" y="1"/>
                      <a:pt x="178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3908375" y="3184975"/>
                <a:ext cx="39700" cy="38625"/>
              </a:xfrm>
              <a:custGeom>
                <a:avLst/>
                <a:gdLst/>
                <a:ahLst/>
                <a:cxnLst/>
                <a:rect l="l" t="t" r="r" b="b"/>
                <a:pathLst>
                  <a:path w="1588" h="1545" extrusionOk="0">
                    <a:moveTo>
                      <a:pt x="1548" y="1"/>
                    </a:moveTo>
                    <a:cubicBezTo>
                      <a:pt x="1546" y="1"/>
                      <a:pt x="1544" y="2"/>
                      <a:pt x="1542" y="3"/>
                    </a:cubicBezTo>
                    <a:cubicBezTo>
                      <a:pt x="1006" y="468"/>
                      <a:pt x="482" y="932"/>
                      <a:pt x="18" y="1468"/>
                    </a:cubicBezTo>
                    <a:cubicBezTo>
                      <a:pt x="0" y="1503"/>
                      <a:pt x="22" y="1545"/>
                      <a:pt x="53" y="1545"/>
                    </a:cubicBezTo>
                    <a:cubicBezTo>
                      <a:pt x="65" y="1545"/>
                      <a:pt x="77" y="1540"/>
                      <a:pt x="89" y="1527"/>
                    </a:cubicBezTo>
                    <a:cubicBezTo>
                      <a:pt x="625" y="1063"/>
                      <a:pt x="1113" y="575"/>
                      <a:pt x="1578" y="39"/>
                    </a:cubicBezTo>
                    <a:cubicBezTo>
                      <a:pt x="1588" y="29"/>
                      <a:pt x="1563" y="1"/>
                      <a:pt x="154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3914000" y="3202525"/>
                <a:ext cx="46575" cy="46125"/>
              </a:xfrm>
              <a:custGeom>
                <a:avLst/>
                <a:gdLst/>
                <a:ahLst/>
                <a:cxnLst/>
                <a:rect l="l" t="t" r="r" b="b"/>
                <a:pathLst>
                  <a:path w="1863" h="1845" extrusionOk="0">
                    <a:moveTo>
                      <a:pt x="1823" y="1"/>
                    </a:moveTo>
                    <a:cubicBezTo>
                      <a:pt x="1817" y="1"/>
                      <a:pt x="1811" y="2"/>
                      <a:pt x="1805" y="4"/>
                    </a:cubicBezTo>
                    <a:cubicBezTo>
                      <a:pt x="1484" y="278"/>
                      <a:pt x="1186" y="575"/>
                      <a:pt x="888" y="873"/>
                    </a:cubicBezTo>
                    <a:cubicBezTo>
                      <a:pt x="591" y="1171"/>
                      <a:pt x="281" y="1444"/>
                      <a:pt x="19" y="1778"/>
                    </a:cubicBezTo>
                    <a:cubicBezTo>
                      <a:pt x="1" y="1815"/>
                      <a:pt x="25" y="1845"/>
                      <a:pt x="54" y="1845"/>
                    </a:cubicBezTo>
                    <a:cubicBezTo>
                      <a:pt x="62" y="1845"/>
                      <a:pt x="71" y="1843"/>
                      <a:pt x="79" y="1837"/>
                    </a:cubicBezTo>
                    <a:cubicBezTo>
                      <a:pt x="412" y="1575"/>
                      <a:pt x="698" y="1254"/>
                      <a:pt x="995" y="968"/>
                    </a:cubicBezTo>
                    <a:cubicBezTo>
                      <a:pt x="1293" y="671"/>
                      <a:pt x="1591" y="373"/>
                      <a:pt x="1853" y="51"/>
                    </a:cubicBezTo>
                    <a:cubicBezTo>
                      <a:pt x="1862" y="22"/>
                      <a:pt x="1848" y="1"/>
                      <a:pt x="182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3936550" y="3219450"/>
                <a:ext cx="37400" cy="36950"/>
              </a:xfrm>
              <a:custGeom>
                <a:avLst/>
                <a:gdLst/>
                <a:ahLst/>
                <a:cxnLst/>
                <a:rect l="l" t="t" r="r" b="b"/>
                <a:pathLst>
                  <a:path w="1496" h="1478" extrusionOk="0">
                    <a:moveTo>
                      <a:pt x="1473" y="1"/>
                    </a:moveTo>
                    <a:cubicBezTo>
                      <a:pt x="1469" y="1"/>
                      <a:pt x="1466" y="2"/>
                      <a:pt x="1463" y="5"/>
                    </a:cubicBezTo>
                    <a:cubicBezTo>
                      <a:pt x="939" y="422"/>
                      <a:pt x="463" y="922"/>
                      <a:pt x="10" y="1410"/>
                    </a:cubicBezTo>
                    <a:cubicBezTo>
                      <a:pt x="1" y="1448"/>
                      <a:pt x="28" y="1477"/>
                      <a:pt x="51" y="1477"/>
                    </a:cubicBezTo>
                    <a:cubicBezTo>
                      <a:pt x="58" y="1477"/>
                      <a:pt x="64" y="1475"/>
                      <a:pt x="70" y="1470"/>
                    </a:cubicBezTo>
                    <a:cubicBezTo>
                      <a:pt x="570" y="1029"/>
                      <a:pt x="1082" y="565"/>
                      <a:pt x="1486" y="41"/>
                    </a:cubicBezTo>
                    <a:cubicBezTo>
                      <a:pt x="1495" y="14"/>
                      <a:pt x="1484" y="1"/>
                      <a:pt x="147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69275" y="3253900"/>
                <a:ext cx="31400" cy="31525"/>
              </a:xfrm>
              <a:custGeom>
                <a:avLst/>
                <a:gdLst/>
                <a:ahLst/>
                <a:cxnLst/>
                <a:rect l="l" t="t" r="r" b="b"/>
                <a:pathLst>
                  <a:path w="1256" h="1261" extrusionOk="0">
                    <a:moveTo>
                      <a:pt x="1209" y="1"/>
                    </a:moveTo>
                    <a:cubicBezTo>
                      <a:pt x="1202" y="1"/>
                      <a:pt x="1195" y="3"/>
                      <a:pt x="1189" y="9"/>
                    </a:cubicBezTo>
                    <a:cubicBezTo>
                      <a:pt x="761" y="342"/>
                      <a:pt x="344" y="759"/>
                      <a:pt x="11" y="1199"/>
                    </a:cubicBezTo>
                    <a:cubicBezTo>
                      <a:pt x="0" y="1220"/>
                      <a:pt x="37" y="1261"/>
                      <a:pt x="62" y="1261"/>
                    </a:cubicBezTo>
                    <a:cubicBezTo>
                      <a:pt x="65" y="1261"/>
                      <a:pt x="68" y="1260"/>
                      <a:pt x="70" y="1259"/>
                    </a:cubicBezTo>
                    <a:cubicBezTo>
                      <a:pt x="511" y="925"/>
                      <a:pt x="892" y="473"/>
                      <a:pt x="1237" y="44"/>
                    </a:cubicBezTo>
                    <a:cubicBezTo>
                      <a:pt x="1255" y="26"/>
                      <a:pt x="1232" y="1"/>
                      <a:pt x="120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3954325" y="3237075"/>
                <a:ext cx="33575" cy="32425"/>
              </a:xfrm>
              <a:custGeom>
                <a:avLst/>
                <a:gdLst/>
                <a:ahLst/>
                <a:cxnLst/>
                <a:rect l="l" t="t" r="r" b="b"/>
                <a:pathLst>
                  <a:path w="1343" h="1297" extrusionOk="0">
                    <a:moveTo>
                      <a:pt x="1279" y="1"/>
                    </a:moveTo>
                    <a:cubicBezTo>
                      <a:pt x="1274" y="1"/>
                      <a:pt x="1268" y="1"/>
                      <a:pt x="1264" y="3"/>
                    </a:cubicBezTo>
                    <a:cubicBezTo>
                      <a:pt x="835" y="384"/>
                      <a:pt x="394" y="777"/>
                      <a:pt x="37" y="1229"/>
                    </a:cubicBezTo>
                    <a:cubicBezTo>
                      <a:pt x="0" y="1266"/>
                      <a:pt x="28" y="1296"/>
                      <a:pt x="65" y="1296"/>
                    </a:cubicBezTo>
                    <a:cubicBezTo>
                      <a:pt x="75" y="1296"/>
                      <a:pt x="86" y="1294"/>
                      <a:pt x="97" y="1289"/>
                    </a:cubicBezTo>
                    <a:cubicBezTo>
                      <a:pt x="537" y="932"/>
                      <a:pt x="942" y="479"/>
                      <a:pt x="1311" y="51"/>
                    </a:cubicBezTo>
                    <a:cubicBezTo>
                      <a:pt x="1342" y="30"/>
                      <a:pt x="1311" y="1"/>
                      <a:pt x="127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3985375" y="3271000"/>
                <a:ext cx="28725" cy="28675"/>
              </a:xfrm>
              <a:custGeom>
                <a:avLst/>
                <a:gdLst/>
                <a:ahLst/>
                <a:cxnLst/>
                <a:rect l="l" t="t" r="r" b="b"/>
                <a:pathLst>
                  <a:path w="1149" h="1147" extrusionOk="0">
                    <a:moveTo>
                      <a:pt x="1100" y="0"/>
                    </a:moveTo>
                    <a:cubicBezTo>
                      <a:pt x="1094" y="0"/>
                      <a:pt x="1088" y="1"/>
                      <a:pt x="1081" y="3"/>
                    </a:cubicBezTo>
                    <a:cubicBezTo>
                      <a:pt x="700" y="313"/>
                      <a:pt x="295" y="670"/>
                      <a:pt x="10" y="1075"/>
                    </a:cubicBezTo>
                    <a:cubicBezTo>
                      <a:pt x="1" y="1111"/>
                      <a:pt x="26" y="1147"/>
                      <a:pt x="49" y="1147"/>
                    </a:cubicBezTo>
                    <a:cubicBezTo>
                      <a:pt x="56" y="1147"/>
                      <a:pt x="63" y="1143"/>
                      <a:pt x="69" y="1134"/>
                    </a:cubicBezTo>
                    <a:cubicBezTo>
                      <a:pt x="474" y="837"/>
                      <a:pt x="819" y="432"/>
                      <a:pt x="1129" y="51"/>
                    </a:cubicBezTo>
                    <a:cubicBezTo>
                      <a:pt x="1148" y="21"/>
                      <a:pt x="1128" y="0"/>
                      <a:pt x="110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000975" y="3289150"/>
                <a:ext cx="25625" cy="25675"/>
              </a:xfrm>
              <a:custGeom>
                <a:avLst/>
                <a:gdLst/>
                <a:ahLst/>
                <a:cxnLst/>
                <a:rect l="l" t="t" r="r" b="b"/>
                <a:pathLst>
                  <a:path w="1025" h="1027" extrusionOk="0">
                    <a:moveTo>
                      <a:pt x="983" y="0"/>
                    </a:moveTo>
                    <a:cubicBezTo>
                      <a:pt x="978" y="0"/>
                      <a:pt x="973" y="1"/>
                      <a:pt x="969" y="3"/>
                    </a:cubicBezTo>
                    <a:cubicBezTo>
                      <a:pt x="612" y="265"/>
                      <a:pt x="291" y="623"/>
                      <a:pt x="29" y="956"/>
                    </a:cubicBezTo>
                    <a:cubicBezTo>
                      <a:pt x="1" y="984"/>
                      <a:pt x="24" y="1027"/>
                      <a:pt x="58" y="1027"/>
                    </a:cubicBezTo>
                    <a:cubicBezTo>
                      <a:pt x="68" y="1027"/>
                      <a:pt x="78" y="1023"/>
                      <a:pt x="88" y="1016"/>
                    </a:cubicBezTo>
                    <a:cubicBezTo>
                      <a:pt x="433" y="754"/>
                      <a:pt x="755" y="408"/>
                      <a:pt x="1005" y="51"/>
                    </a:cubicBezTo>
                    <a:cubicBezTo>
                      <a:pt x="1025" y="22"/>
                      <a:pt x="1004" y="0"/>
                      <a:pt x="98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4013350" y="3306400"/>
                <a:ext cx="27250" cy="26975"/>
              </a:xfrm>
              <a:custGeom>
                <a:avLst/>
                <a:gdLst/>
                <a:ahLst/>
                <a:cxnLst/>
                <a:rect l="l" t="t" r="r" b="b"/>
                <a:pathLst>
                  <a:path w="1090" h="1079" extrusionOk="0">
                    <a:moveTo>
                      <a:pt x="1036" y="1"/>
                    </a:moveTo>
                    <a:cubicBezTo>
                      <a:pt x="1031" y="1"/>
                      <a:pt x="1026" y="2"/>
                      <a:pt x="1022" y="4"/>
                    </a:cubicBezTo>
                    <a:cubicBezTo>
                      <a:pt x="831" y="147"/>
                      <a:pt x="653" y="326"/>
                      <a:pt x="474" y="504"/>
                    </a:cubicBezTo>
                    <a:cubicBezTo>
                      <a:pt x="308" y="671"/>
                      <a:pt x="129" y="837"/>
                      <a:pt x="10" y="1028"/>
                    </a:cubicBezTo>
                    <a:cubicBezTo>
                      <a:pt x="0" y="1057"/>
                      <a:pt x="14" y="1079"/>
                      <a:pt x="40" y="1079"/>
                    </a:cubicBezTo>
                    <a:cubicBezTo>
                      <a:pt x="45" y="1079"/>
                      <a:pt x="51" y="1078"/>
                      <a:pt x="58" y="1076"/>
                    </a:cubicBezTo>
                    <a:cubicBezTo>
                      <a:pt x="260" y="968"/>
                      <a:pt x="415" y="778"/>
                      <a:pt x="569" y="611"/>
                    </a:cubicBezTo>
                    <a:cubicBezTo>
                      <a:pt x="748" y="433"/>
                      <a:pt x="915" y="254"/>
                      <a:pt x="1070" y="52"/>
                    </a:cubicBezTo>
                    <a:cubicBezTo>
                      <a:pt x="1089" y="22"/>
                      <a:pt x="1060" y="1"/>
                      <a:pt x="10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4027575" y="3324275"/>
                <a:ext cx="25275" cy="25400"/>
              </a:xfrm>
              <a:custGeom>
                <a:avLst/>
                <a:gdLst/>
                <a:ahLst/>
                <a:cxnLst/>
                <a:rect l="l" t="t" r="r" b="b"/>
                <a:pathLst>
                  <a:path w="1011" h="1016" extrusionOk="0">
                    <a:moveTo>
                      <a:pt x="971" y="0"/>
                    </a:moveTo>
                    <a:cubicBezTo>
                      <a:pt x="965" y="0"/>
                      <a:pt x="959" y="1"/>
                      <a:pt x="953" y="3"/>
                    </a:cubicBezTo>
                    <a:cubicBezTo>
                      <a:pt x="774" y="134"/>
                      <a:pt x="608" y="301"/>
                      <a:pt x="453" y="468"/>
                    </a:cubicBezTo>
                    <a:cubicBezTo>
                      <a:pt x="298" y="611"/>
                      <a:pt x="108" y="777"/>
                      <a:pt x="0" y="980"/>
                    </a:cubicBezTo>
                    <a:cubicBezTo>
                      <a:pt x="0" y="1004"/>
                      <a:pt x="36" y="1015"/>
                      <a:pt x="48" y="1015"/>
                    </a:cubicBezTo>
                    <a:cubicBezTo>
                      <a:pt x="239" y="908"/>
                      <a:pt x="405" y="718"/>
                      <a:pt x="560" y="551"/>
                    </a:cubicBezTo>
                    <a:cubicBezTo>
                      <a:pt x="703" y="384"/>
                      <a:pt x="870" y="230"/>
                      <a:pt x="1001" y="51"/>
                    </a:cubicBezTo>
                    <a:cubicBezTo>
                      <a:pt x="1010" y="22"/>
                      <a:pt x="996" y="0"/>
                      <a:pt x="97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4042150" y="3339675"/>
                <a:ext cx="25825" cy="25775"/>
              </a:xfrm>
              <a:custGeom>
                <a:avLst/>
                <a:gdLst/>
                <a:ahLst/>
                <a:cxnLst/>
                <a:rect l="l" t="t" r="r" b="b"/>
                <a:pathLst>
                  <a:path w="1033" h="1031" extrusionOk="0">
                    <a:moveTo>
                      <a:pt x="985" y="0"/>
                    </a:moveTo>
                    <a:cubicBezTo>
                      <a:pt x="979" y="0"/>
                      <a:pt x="972" y="2"/>
                      <a:pt x="965" y="7"/>
                    </a:cubicBezTo>
                    <a:cubicBezTo>
                      <a:pt x="775" y="161"/>
                      <a:pt x="608" y="304"/>
                      <a:pt x="430" y="471"/>
                    </a:cubicBezTo>
                    <a:cubicBezTo>
                      <a:pt x="287" y="626"/>
                      <a:pt x="108" y="769"/>
                      <a:pt x="1" y="947"/>
                    </a:cubicBezTo>
                    <a:cubicBezTo>
                      <a:pt x="1" y="992"/>
                      <a:pt x="28" y="1031"/>
                      <a:pt x="52" y="1031"/>
                    </a:cubicBezTo>
                    <a:cubicBezTo>
                      <a:pt x="60" y="1031"/>
                      <a:pt x="67" y="1027"/>
                      <a:pt x="72" y="1019"/>
                    </a:cubicBezTo>
                    <a:cubicBezTo>
                      <a:pt x="275" y="923"/>
                      <a:pt x="418" y="745"/>
                      <a:pt x="549" y="590"/>
                    </a:cubicBezTo>
                    <a:cubicBezTo>
                      <a:pt x="715" y="423"/>
                      <a:pt x="882" y="245"/>
                      <a:pt x="1013" y="54"/>
                    </a:cubicBezTo>
                    <a:cubicBezTo>
                      <a:pt x="1032" y="35"/>
                      <a:pt x="1012" y="0"/>
                      <a:pt x="98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4055000" y="3358800"/>
                <a:ext cx="25725" cy="25175"/>
              </a:xfrm>
              <a:custGeom>
                <a:avLst/>
                <a:gdLst/>
                <a:ahLst/>
                <a:cxnLst/>
                <a:rect l="l" t="t" r="r" b="b"/>
                <a:pathLst>
                  <a:path w="1029" h="1007" extrusionOk="0">
                    <a:moveTo>
                      <a:pt x="978" y="0"/>
                    </a:moveTo>
                    <a:cubicBezTo>
                      <a:pt x="972" y="0"/>
                      <a:pt x="967" y="1"/>
                      <a:pt x="963" y="4"/>
                    </a:cubicBezTo>
                    <a:cubicBezTo>
                      <a:pt x="785" y="158"/>
                      <a:pt x="606" y="301"/>
                      <a:pt x="439" y="468"/>
                    </a:cubicBezTo>
                    <a:cubicBezTo>
                      <a:pt x="297" y="611"/>
                      <a:pt x="106" y="766"/>
                      <a:pt x="11" y="944"/>
                    </a:cubicBezTo>
                    <a:cubicBezTo>
                      <a:pt x="1" y="984"/>
                      <a:pt x="16" y="1007"/>
                      <a:pt x="41" y="1007"/>
                    </a:cubicBezTo>
                    <a:cubicBezTo>
                      <a:pt x="46" y="1007"/>
                      <a:pt x="52" y="1006"/>
                      <a:pt x="58" y="1004"/>
                    </a:cubicBezTo>
                    <a:cubicBezTo>
                      <a:pt x="237" y="897"/>
                      <a:pt x="392" y="718"/>
                      <a:pt x="547" y="575"/>
                    </a:cubicBezTo>
                    <a:cubicBezTo>
                      <a:pt x="701" y="408"/>
                      <a:pt x="868" y="230"/>
                      <a:pt x="999" y="51"/>
                    </a:cubicBezTo>
                    <a:cubicBezTo>
                      <a:pt x="1028" y="22"/>
                      <a:pt x="1001" y="0"/>
                      <a:pt x="97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4072675" y="3375950"/>
                <a:ext cx="20625" cy="20475"/>
              </a:xfrm>
              <a:custGeom>
                <a:avLst/>
                <a:gdLst/>
                <a:ahLst/>
                <a:cxnLst/>
                <a:rect l="l" t="t" r="r" b="b"/>
                <a:pathLst>
                  <a:path w="825" h="819" extrusionOk="0">
                    <a:moveTo>
                      <a:pt x="802" y="0"/>
                    </a:moveTo>
                    <a:cubicBezTo>
                      <a:pt x="798" y="0"/>
                      <a:pt x="795" y="2"/>
                      <a:pt x="792" y="8"/>
                    </a:cubicBezTo>
                    <a:cubicBezTo>
                      <a:pt x="637" y="103"/>
                      <a:pt x="506" y="222"/>
                      <a:pt x="375" y="365"/>
                    </a:cubicBezTo>
                    <a:cubicBezTo>
                      <a:pt x="256" y="496"/>
                      <a:pt x="101" y="615"/>
                      <a:pt x="18" y="782"/>
                    </a:cubicBezTo>
                    <a:cubicBezTo>
                      <a:pt x="1" y="791"/>
                      <a:pt x="22" y="819"/>
                      <a:pt x="48" y="819"/>
                    </a:cubicBezTo>
                    <a:cubicBezTo>
                      <a:pt x="58" y="819"/>
                      <a:pt x="68" y="815"/>
                      <a:pt x="78" y="806"/>
                    </a:cubicBezTo>
                    <a:cubicBezTo>
                      <a:pt x="232" y="722"/>
                      <a:pt x="363" y="568"/>
                      <a:pt x="482" y="449"/>
                    </a:cubicBezTo>
                    <a:cubicBezTo>
                      <a:pt x="613" y="318"/>
                      <a:pt x="709" y="187"/>
                      <a:pt x="816" y="32"/>
                    </a:cubicBezTo>
                    <a:cubicBezTo>
                      <a:pt x="825" y="23"/>
                      <a:pt x="813" y="0"/>
                      <a:pt x="80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4091500" y="3393175"/>
                <a:ext cx="15800" cy="15300"/>
              </a:xfrm>
              <a:custGeom>
                <a:avLst/>
                <a:gdLst/>
                <a:ahLst/>
                <a:cxnLst/>
                <a:rect l="l" t="t" r="r" b="b"/>
                <a:pathLst>
                  <a:path w="632" h="612" extrusionOk="0">
                    <a:moveTo>
                      <a:pt x="601" y="0"/>
                    </a:moveTo>
                    <a:cubicBezTo>
                      <a:pt x="595" y="0"/>
                      <a:pt x="590" y="3"/>
                      <a:pt x="587" y="10"/>
                    </a:cubicBezTo>
                    <a:cubicBezTo>
                      <a:pt x="396" y="164"/>
                      <a:pt x="170" y="343"/>
                      <a:pt x="39" y="545"/>
                    </a:cubicBezTo>
                    <a:cubicBezTo>
                      <a:pt x="0" y="574"/>
                      <a:pt x="25" y="611"/>
                      <a:pt x="61" y="611"/>
                    </a:cubicBezTo>
                    <a:cubicBezTo>
                      <a:pt x="69" y="611"/>
                      <a:pt x="78" y="609"/>
                      <a:pt x="87" y="605"/>
                    </a:cubicBezTo>
                    <a:cubicBezTo>
                      <a:pt x="289" y="462"/>
                      <a:pt x="456" y="248"/>
                      <a:pt x="622" y="45"/>
                    </a:cubicBezTo>
                    <a:cubicBezTo>
                      <a:pt x="631" y="20"/>
                      <a:pt x="615" y="0"/>
                      <a:pt x="60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4108050" y="3409400"/>
                <a:ext cx="12950" cy="13050"/>
              </a:xfrm>
              <a:custGeom>
                <a:avLst/>
                <a:gdLst/>
                <a:ahLst/>
                <a:cxnLst/>
                <a:rect l="l" t="t" r="r" b="b"/>
                <a:pathLst>
                  <a:path w="518" h="522" extrusionOk="0">
                    <a:moveTo>
                      <a:pt x="478" y="1"/>
                    </a:moveTo>
                    <a:cubicBezTo>
                      <a:pt x="473" y="1"/>
                      <a:pt x="467" y="1"/>
                      <a:pt x="461" y="4"/>
                    </a:cubicBezTo>
                    <a:cubicBezTo>
                      <a:pt x="282" y="111"/>
                      <a:pt x="115" y="277"/>
                      <a:pt x="20" y="456"/>
                    </a:cubicBezTo>
                    <a:cubicBezTo>
                      <a:pt x="1" y="485"/>
                      <a:pt x="28" y="522"/>
                      <a:pt x="52" y="522"/>
                    </a:cubicBezTo>
                    <a:cubicBezTo>
                      <a:pt x="58" y="522"/>
                      <a:pt x="63" y="520"/>
                      <a:pt x="68" y="516"/>
                    </a:cubicBezTo>
                    <a:cubicBezTo>
                      <a:pt x="258" y="397"/>
                      <a:pt x="401" y="230"/>
                      <a:pt x="508" y="51"/>
                    </a:cubicBezTo>
                    <a:cubicBezTo>
                      <a:pt x="518" y="22"/>
                      <a:pt x="504" y="1"/>
                      <a:pt x="47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4121050" y="3427575"/>
                <a:ext cx="13075" cy="12875"/>
              </a:xfrm>
              <a:custGeom>
                <a:avLst/>
                <a:gdLst/>
                <a:ahLst/>
                <a:cxnLst/>
                <a:rect l="l" t="t" r="r" b="b"/>
                <a:pathLst>
                  <a:path w="523" h="515" extrusionOk="0">
                    <a:moveTo>
                      <a:pt x="475" y="1"/>
                    </a:moveTo>
                    <a:cubicBezTo>
                      <a:pt x="471" y="1"/>
                      <a:pt x="468" y="1"/>
                      <a:pt x="464" y="3"/>
                    </a:cubicBezTo>
                    <a:cubicBezTo>
                      <a:pt x="369" y="62"/>
                      <a:pt x="286" y="146"/>
                      <a:pt x="214" y="217"/>
                    </a:cubicBezTo>
                    <a:cubicBezTo>
                      <a:pt x="131" y="289"/>
                      <a:pt x="48" y="360"/>
                      <a:pt x="0" y="467"/>
                    </a:cubicBezTo>
                    <a:cubicBezTo>
                      <a:pt x="0" y="479"/>
                      <a:pt x="36" y="515"/>
                      <a:pt x="60" y="515"/>
                    </a:cubicBezTo>
                    <a:cubicBezTo>
                      <a:pt x="167" y="479"/>
                      <a:pt x="238" y="396"/>
                      <a:pt x="310" y="301"/>
                    </a:cubicBezTo>
                    <a:cubicBezTo>
                      <a:pt x="393" y="217"/>
                      <a:pt x="452" y="146"/>
                      <a:pt x="512" y="51"/>
                    </a:cubicBezTo>
                    <a:cubicBezTo>
                      <a:pt x="522" y="30"/>
                      <a:pt x="497" y="1"/>
                      <a:pt x="47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4136375" y="3443625"/>
                <a:ext cx="12025" cy="11575"/>
              </a:xfrm>
              <a:custGeom>
                <a:avLst/>
                <a:gdLst/>
                <a:ahLst/>
                <a:cxnLst/>
                <a:rect l="l" t="t" r="r" b="b"/>
                <a:pathLst>
                  <a:path w="481" h="463" extrusionOk="0">
                    <a:moveTo>
                      <a:pt x="441" y="1"/>
                    </a:moveTo>
                    <a:cubicBezTo>
                      <a:pt x="435" y="1"/>
                      <a:pt x="429" y="2"/>
                      <a:pt x="423" y="4"/>
                    </a:cubicBezTo>
                    <a:cubicBezTo>
                      <a:pt x="280" y="123"/>
                      <a:pt x="149" y="242"/>
                      <a:pt x="30" y="397"/>
                    </a:cubicBezTo>
                    <a:cubicBezTo>
                      <a:pt x="1" y="426"/>
                      <a:pt x="27" y="463"/>
                      <a:pt x="63" y="463"/>
                    </a:cubicBezTo>
                    <a:cubicBezTo>
                      <a:pt x="72" y="463"/>
                      <a:pt x="81" y="461"/>
                      <a:pt x="90" y="456"/>
                    </a:cubicBezTo>
                    <a:cubicBezTo>
                      <a:pt x="232" y="337"/>
                      <a:pt x="351" y="218"/>
                      <a:pt x="471" y="51"/>
                    </a:cubicBezTo>
                    <a:cubicBezTo>
                      <a:pt x="480" y="22"/>
                      <a:pt x="466" y="1"/>
                      <a:pt x="44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3222125" y="3034125"/>
                <a:ext cx="498300" cy="499800"/>
              </a:xfrm>
              <a:custGeom>
                <a:avLst/>
                <a:gdLst/>
                <a:ahLst/>
                <a:cxnLst/>
                <a:rect l="l" t="t" r="r" b="b"/>
                <a:pathLst>
                  <a:path w="19932" h="19992" extrusionOk="0">
                    <a:moveTo>
                      <a:pt x="19765" y="1"/>
                    </a:moveTo>
                    <a:lnTo>
                      <a:pt x="14645" y="108"/>
                    </a:lnTo>
                    <a:lnTo>
                      <a:pt x="0" y="19991"/>
                    </a:lnTo>
                    <a:lnTo>
                      <a:pt x="19931" y="4870"/>
                    </a:lnTo>
                    <a:lnTo>
                      <a:pt x="19765"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3217350" y="3028775"/>
                <a:ext cx="508125" cy="509600"/>
              </a:xfrm>
              <a:custGeom>
                <a:avLst/>
                <a:gdLst/>
                <a:ahLst/>
                <a:cxnLst/>
                <a:rect l="l" t="t" r="r" b="b"/>
                <a:pathLst>
                  <a:path w="20325" h="20384" extrusionOk="0">
                    <a:moveTo>
                      <a:pt x="19765" y="453"/>
                    </a:moveTo>
                    <a:lnTo>
                      <a:pt x="19908" y="4989"/>
                    </a:lnTo>
                    <a:lnTo>
                      <a:pt x="1263" y="19134"/>
                    </a:lnTo>
                    <a:lnTo>
                      <a:pt x="1263" y="19134"/>
                    </a:lnTo>
                    <a:lnTo>
                      <a:pt x="14955" y="536"/>
                    </a:lnTo>
                    <a:lnTo>
                      <a:pt x="19765" y="453"/>
                    </a:lnTo>
                    <a:close/>
                    <a:moveTo>
                      <a:pt x="20170" y="1"/>
                    </a:moveTo>
                    <a:lnTo>
                      <a:pt x="14717" y="108"/>
                    </a:lnTo>
                    <a:lnTo>
                      <a:pt x="1" y="20086"/>
                    </a:lnTo>
                    <a:lnTo>
                      <a:pt x="310" y="20384"/>
                    </a:lnTo>
                    <a:lnTo>
                      <a:pt x="20241" y="5275"/>
                    </a:lnTo>
                    <a:lnTo>
                      <a:pt x="20325" y="5204"/>
                    </a:lnTo>
                    <a:lnTo>
                      <a:pt x="20170"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3682000" y="3048125"/>
                <a:ext cx="53000" cy="52675"/>
              </a:xfrm>
              <a:custGeom>
                <a:avLst/>
                <a:gdLst/>
                <a:ahLst/>
                <a:cxnLst/>
                <a:rect l="l" t="t" r="r" b="b"/>
                <a:pathLst>
                  <a:path w="2120" h="2107" extrusionOk="0">
                    <a:moveTo>
                      <a:pt x="48" y="0"/>
                    </a:moveTo>
                    <a:cubicBezTo>
                      <a:pt x="12" y="0"/>
                      <a:pt x="0" y="36"/>
                      <a:pt x="12" y="36"/>
                    </a:cubicBezTo>
                    <a:cubicBezTo>
                      <a:pt x="667" y="751"/>
                      <a:pt x="1381" y="1429"/>
                      <a:pt x="2096" y="2096"/>
                    </a:cubicBezTo>
                    <a:cubicBezTo>
                      <a:pt x="2103" y="2103"/>
                      <a:pt x="2108" y="2106"/>
                      <a:pt x="2112" y="2106"/>
                    </a:cubicBezTo>
                    <a:cubicBezTo>
                      <a:pt x="2120" y="2106"/>
                      <a:pt x="2120" y="2092"/>
                      <a:pt x="2120" y="2084"/>
                    </a:cubicBezTo>
                    <a:cubicBezTo>
                      <a:pt x="1441" y="1382"/>
                      <a:pt x="762" y="667"/>
                      <a:pt x="4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3662950" y="3060625"/>
                <a:ext cx="56275" cy="55675"/>
              </a:xfrm>
              <a:custGeom>
                <a:avLst/>
                <a:gdLst/>
                <a:ahLst/>
                <a:cxnLst/>
                <a:rect l="l" t="t" r="r" b="b"/>
                <a:pathLst>
                  <a:path w="2251" h="2227" extrusionOk="0">
                    <a:moveTo>
                      <a:pt x="0" y="1"/>
                    </a:moveTo>
                    <a:lnTo>
                      <a:pt x="0" y="1"/>
                    </a:lnTo>
                    <a:cubicBezTo>
                      <a:pt x="703" y="774"/>
                      <a:pt x="1477" y="1501"/>
                      <a:pt x="2239" y="2227"/>
                    </a:cubicBezTo>
                    <a:cubicBezTo>
                      <a:pt x="2239" y="2227"/>
                      <a:pt x="2251" y="2227"/>
                      <a:pt x="2251" y="2215"/>
                    </a:cubicBezTo>
                    <a:cubicBezTo>
                      <a:pt x="1524" y="1453"/>
                      <a:pt x="798" y="691"/>
                      <a:pt x="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3656400" y="3084450"/>
                <a:ext cx="55300" cy="54750"/>
              </a:xfrm>
              <a:custGeom>
                <a:avLst/>
                <a:gdLst/>
                <a:ahLst/>
                <a:cxnLst/>
                <a:rect l="l" t="t" r="r" b="b"/>
                <a:pathLst>
                  <a:path w="2212" h="2190" extrusionOk="0">
                    <a:moveTo>
                      <a:pt x="48" y="0"/>
                    </a:moveTo>
                    <a:cubicBezTo>
                      <a:pt x="12" y="0"/>
                      <a:pt x="0" y="12"/>
                      <a:pt x="12" y="24"/>
                    </a:cubicBezTo>
                    <a:cubicBezTo>
                      <a:pt x="727" y="750"/>
                      <a:pt x="1441" y="1488"/>
                      <a:pt x="2191" y="2179"/>
                    </a:cubicBezTo>
                    <a:cubicBezTo>
                      <a:pt x="2195" y="2186"/>
                      <a:pt x="2199" y="2189"/>
                      <a:pt x="2201" y="2189"/>
                    </a:cubicBezTo>
                    <a:cubicBezTo>
                      <a:pt x="2208" y="2189"/>
                      <a:pt x="2211" y="2175"/>
                      <a:pt x="2203" y="2167"/>
                    </a:cubicBezTo>
                    <a:cubicBezTo>
                      <a:pt x="1501" y="1429"/>
                      <a:pt x="774" y="714"/>
                      <a:pt x="4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3640425" y="3099075"/>
                <a:ext cx="63175" cy="62900"/>
              </a:xfrm>
              <a:custGeom>
                <a:avLst/>
                <a:gdLst/>
                <a:ahLst/>
                <a:cxnLst/>
                <a:rect l="l" t="t" r="r" b="b"/>
                <a:pathLst>
                  <a:path w="2527" h="2516" extrusionOk="0">
                    <a:moveTo>
                      <a:pt x="14" y="0"/>
                    </a:moveTo>
                    <a:cubicBezTo>
                      <a:pt x="3" y="0"/>
                      <a:pt x="0" y="14"/>
                      <a:pt x="8" y="22"/>
                    </a:cubicBezTo>
                    <a:cubicBezTo>
                      <a:pt x="830" y="856"/>
                      <a:pt x="1640" y="1713"/>
                      <a:pt x="2497" y="2511"/>
                    </a:cubicBezTo>
                    <a:cubicBezTo>
                      <a:pt x="2500" y="2514"/>
                      <a:pt x="2504" y="2515"/>
                      <a:pt x="2508" y="2515"/>
                    </a:cubicBezTo>
                    <a:cubicBezTo>
                      <a:pt x="2518" y="2515"/>
                      <a:pt x="2526" y="2504"/>
                      <a:pt x="2509" y="2487"/>
                    </a:cubicBezTo>
                    <a:cubicBezTo>
                      <a:pt x="1723" y="1630"/>
                      <a:pt x="866" y="820"/>
                      <a:pt x="32" y="10"/>
                    </a:cubicBezTo>
                    <a:cubicBezTo>
                      <a:pt x="25" y="3"/>
                      <a:pt x="19" y="0"/>
                      <a:pt x="1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3629900" y="3118975"/>
                <a:ext cx="53025" cy="52400"/>
              </a:xfrm>
              <a:custGeom>
                <a:avLst/>
                <a:gdLst/>
                <a:ahLst/>
                <a:cxnLst/>
                <a:rect l="l" t="t" r="r" b="b"/>
                <a:pathLst>
                  <a:path w="2121" h="2096" extrusionOk="0">
                    <a:moveTo>
                      <a:pt x="48" y="0"/>
                    </a:moveTo>
                    <a:cubicBezTo>
                      <a:pt x="13" y="0"/>
                      <a:pt x="1" y="12"/>
                      <a:pt x="13" y="24"/>
                    </a:cubicBezTo>
                    <a:cubicBezTo>
                      <a:pt x="703" y="726"/>
                      <a:pt x="1382" y="1429"/>
                      <a:pt x="2096" y="2096"/>
                    </a:cubicBezTo>
                    <a:cubicBezTo>
                      <a:pt x="2120" y="2096"/>
                      <a:pt x="2120" y="2096"/>
                      <a:pt x="2120" y="2084"/>
                    </a:cubicBezTo>
                    <a:cubicBezTo>
                      <a:pt x="1441" y="1369"/>
                      <a:pt x="727" y="703"/>
                      <a:pt x="4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3613525" y="3133625"/>
                <a:ext cx="50925" cy="51150"/>
              </a:xfrm>
              <a:custGeom>
                <a:avLst/>
                <a:gdLst/>
                <a:ahLst/>
                <a:cxnLst/>
                <a:rect l="l" t="t" r="r" b="b"/>
                <a:pathLst>
                  <a:path w="2037" h="2046" extrusionOk="0">
                    <a:moveTo>
                      <a:pt x="5" y="1"/>
                    </a:moveTo>
                    <a:lnTo>
                      <a:pt x="5" y="1"/>
                    </a:lnTo>
                    <a:cubicBezTo>
                      <a:pt x="4" y="1"/>
                      <a:pt x="1" y="3"/>
                      <a:pt x="1" y="9"/>
                    </a:cubicBezTo>
                    <a:cubicBezTo>
                      <a:pt x="7" y="3"/>
                      <a:pt x="7" y="1"/>
                      <a:pt x="5" y="1"/>
                    </a:cubicBezTo>
                    <a:close/>
                    <a:moveTo>
                      <a:pt x="1" y="9"/>
                    </a:moveTo>
                    <a:lnTo>
                      <a:pt x="1" y="9"/>
                    </a:lnTo>
                    <a:cubicBezTo>
                      <a:pt x="644" y="724"/>
                      <a:pt x="1322" y="1402"/>
                      <a:pt x="2025" y="2045"/>
                    </a:cubicBezTo>
                    <a:cubicBezTo>
                      <a:pt x="2037" y="2045"/>
                      <a:pt x="2037" y="2045"/>
                      <a:pt x="2037" y="2033"/>
                    </a:cubicBezTo>
                    <a:cubicBezTo>
                      <a:pt x="1406" y="1331"/>
                      <a:pt x="727" y="629"/>
                      <a:pt x="1" y="9"/>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599950" y="3150375"/>
                <a:ext cx="49250" cy="48800"/>
              </a:xfrm>
              <a:custGeom>
                <a:avLst/>
                <a:gdLst/>
                <a:ahLst/>
                <a:cxnLst/>
                <a:rect l="l" t="t" r="r" b="b"/>
                <a:pathLst>
                  <a:path w="1970" h="1952" extrusionOk="0">
                    <a:moveTo>
                      <a:pt x="5" y="1"/>
                    </a:moveTo>
                    <a:cubicBezTo>
                      <a:pt x="3" y="1"/>
                      <a:pt x="0" y="6"/>
                      <a:pt x="8" y="6"/>
                    </a:cubicBezTo>
                    <a:cubicBezTo>
                      <a:pt x="8" y="2"/>
                      <a:pt x="7" y="1"/>
                      <a:pt x="5" y="1"/>
                    </a:cubicBezTo>
                    <a:close/>
                    <a:moveTo>
                      <a:pt x="8" y="6"/>
                    </a:moveTo>
                    <a:cubicBezTo>
                      <a:pt x="580" y="709"/>
                      <a:pt x="1270" y="1328"/>
                      <a:pt x="1949" y="1947"/>
                    </a:cubicBezTo>
                    <a:cubicBezTo>
                      <a:pt x="1952" y="1950"/>
                      <a:pt x="1955" y="1952"/>
                      <a:pt x="1958" y="1952"/>
                    </a:cubicBezTo>
                    <a:cubicBezTo>
                      <a:pt x="1965" y="1952"/>
                      <a:pt x="1969" y="1941"/>
                      <a:pt x="1961" y="1923"/>
                    </a:cubicBezTo>
                    <a:cubicBezTo>
                      <a:pt x="1330" y="1268"/>
                      <a:pt x="711" y="578"/>
                      <a:pt x="8" y="6"/>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3584750" y="3166050"/>
                <a:ext cx="46325" cy="46475"/>
              </a:xfrm>
              <a:custGeom>
                <a:avLst/>
                <a:gdLst/>
                <a:ahLst/>
                <a:cxnLst/>
                <a:rect l="l" t="t" r="r" b="b"/>
                <a:pathLst>
                  <a:path w="1853" h="1859" extrusionOk="0">
                    <a:moveTo>
                      <a:pt x="29" y="0"/>
                    </a:moveTo>
                    <a:cubicBezTo>
                      <a:pt x="10" y="0"/>
                      <a:pt x="0" y="17"/>
                      <a:pt x="9" y="34"/>
                    </a:cubicBezTo>
                    <a:cubicBezTo>
                      <a:pt x="211" y="379"/>
                      <a:pt x="557" y="641"/>
                      <a:pt x="830" y="927"/>
                    </a:cubicBezTo>
                    <a:cubicBezTo>
                      <a:pt x="1140" y="1237"/>
                      <a:pt x="1461" y="1558"/>
                      <a:pt x="1807" y="1856"/>
                    </a:cubicBezTo>
                    <a:cubicBezTo>
                      <a:pt x="1808" y="1857"/>
                      <a:pt x="1811" y="1858"/>
                      <a:pt x="1813" y="1858"/>
                    </a:cubicBezTo>
                    <a:cubicBezTo>
                      <a:pt x="1828" y="1858"/>
                      <a:pt x="1853" y="1830"/>
                      <a:pt x="1842" y="1820"/>
                    </a:cubicBezTo>
                    <a:cubicBezTo>
                      <a:pt x="1545" y="1498"/>
                      <a:pt x="1247" y="1153"/>
                      <a:pt x="926" y="844"/>
                    </a:cubicBezTo>
                    <a:cubicBezTo>
                      <a:pt x="652" y="558"/>
                      <a:pt x="378" y="213"/>
                      <a:pt x="57" y="10"/>
                    </a:cubicBezTo>
                    <a:cubicBezTo>
                      <a:pt x="46" y="3"/>
                      <a:pt x="37" y="0"/>
                      <a:pt x="2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3567500" y="3179600"/>
                <a:ext cx="46275" cy="45975"/>
              </a:xfrm>
              <a:custGeom>
                <a:avLst/>
                <a:gdLst/>
                <a:ahLst/>
                <a:cxnLst/>
                <a:rect l="l" t="t" r="r" b="b"/>
                <a:pathLst>
                  <a:path w="1851" h="1839" extrusionOk="0">
                    <a:moveTo>
                      <a:pt x="33" y="1"/>
                    </a:moveTo>
                    <a:cubicBezTo>
                      <a:pt x="15" y="1"/>
                      <a:pt x="0" y="23"/>
                      <a:pt x="8" y="40"/>
                    </a:cubicBezTo>
                    <a:cubicBezTo>
                      <a:pt x="235" y="373"/>
                      <a:pt x="568" y="635"/>
                      <a:pt x="842" y="921"/>
                    </a:cubicBezTo>
                    <a:cubicBezTo>
                      <a:pt x="1163" y="1230"/>
                      <a:pt x="1473" y="1528"/>
                      <a:pt x="1794" y="1826"/>
                    </a:cubicBezTo>
                    <a:cubicBezTo>
                      <a:pt x="1803" y="1835"/>
                      <a:pt x="1812" y="1838"/>
                      <a:pt x="1819" y="1838"/>
                    </a:cubicBezTo>
                    <a:cubicBezTo>
                      <a:pt x="1840" y="1838"/>
                      <a:pt x="1851" y="1808"/>
                      <a:pt x="1842" y="1790"/>
                    </a:cubicBezTo>
                    <a:cubicBezTo>
                      <a:pt x="1544" y="1457"/>
                      <a:pt x="1247" y="1147"/>
                      <a:pt x="937" y="837"/>
                    </a:cubicBezTo>
                    <a:cubicBezTo>
                      <a:pt x="651" y="552"/>
                      <a:pt x="377" y="242"/>
                      <a:pt x="56" y="16"/>
                    </a:cubicBezTo>
                    <a:cubicBezTo>
                      <a:pt x="49" y="5"/>
                      <a:pt x="40" y="1"/>
                      <a:pt x="3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3551550" y="3194250"/>
                <a:ext cx="45300" cy="43850"/>
              </a:xfrm>
              <a:custGeom>
                <a:avLst/>
                <a:gdLst/>
                <a:ahLst/>
                <a:cxnLst/>
                <a:rect l="l" t="t" r="r" b="b"/>
                <a:pathLst>
                  <a:path w="1812" h="1754" extrusionOk="0">
                    <a:moveTo>
                      <a:pt x="53" y="1"/>
                    </a:moveTo>
                    <a:cubicBezTo>
                      <a:pt x="21" y="1"/>
                      <a:pt x="0" y="37"/>
                      <a:pt x="27" y="73"/>
                    </a:cubicBezTo>
                    <a:cubicBezTo>
                      <a:pt x="575" y="668"/>
                      <a:pt x="1123" y="1228"/>
                      <a:pt x="1754" y="1752"/>
                    </a:cubicBezTo>
                    <a:cubicBezTo>
                      <a:pt x="1757" y="1753"/>
                      <a:pt x="1760" y="1754"/>
                      <a:pt x="1764" y="1754"/>
                    </a:cubicBezTo>
                    <a:cubicBezTo>
                      <a:pt x="1786" y="1754"/>
                      <a:pt x="1812" y="1725"/>
                      <a:pt x="1801" y="1704"/>
                    </a:cubicBezTo>
                    <a:cubicBezTo>
                      <a:pt x="1277" y="1097"/>
                      <a:pt x="682" y="549"/>
                      <a:pt x="87" y="13"/>
                    </a:cubicBezTo>
                    <a:cubicBezTo>
                      <a:pt x="75" y="5"/>
                      <a:pt x="63" y="1"/>
                      <a:pt x="5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534875" y="3207950"/>
                <a:ext cx="44400" cy="45350"/>
              </a:xfrm>
              <a:custGeom>
                <a:avLst/>
                <a:gdLst/>
                <a:ahLst/>
                <a:cxnLst/>
                <a:rect l="l" t="t" r="r" b="b"/>
                <a:pathLst>
                  <a:path w="1776" h="1814" extrusionOk="0">
                    <a:moveTo>
                      <a:pt x="48" y="1"/>
                    </a:moveTo>
                    <a:cubicBezTo>
                      <a:pt x="21" y="1"/>
                      <a:pt x="0" y="37"/>
                      <a:pt x="27" y="73"/>
                    </a:cubicBezTo>
                    <a:cubicBezTo>
                      <a:pt x="301" y="394"/>
                      <a:pt x="587" y="715"/>
                      <a:pt x="885" y="1013"/>
                    </a:cubicBezTo>
                    <a:cubicBezTo>
                      <a:pt x="1159" y="1287"/>
                      <a:pt x="1409" y="1608"/>
                      <a:pt x="1718" y="1811"/>
                    </a:cubicBezTo>
                    <a:cubicBezTo>
                      <a:pt x="1724" y="1813"/>
                      <a:pt x="1730" y="1814"/>
                      <a:pt x="1736" y="1814"/>
                    </a:cubicBezTo>
                    <a:cubicBezTo>
                      <a:pt x="1761" y="1814"/>
                      <a:pt x="1776" y="1793"/>
                      <a:pt x="1766" y="1763"/>
                    </a:cubicBezTo>
                    <a:cubicBezTo>
                      <a:pt x="1551" y="1454"/>
                      <a:pt x="1242" y="1192"/>
                      <a:pt x="992" y="906"/>
                    </a:cubicBezTo>
                    <a:cubicBezTo>
                      <a:pt x="694" y="596"/>
                      <a:pt x="397" y="299"/>
                      <a:pt x="75" y="13"/>
                    </a:cubicBezTo>
                    <a:cubicBezTo>
                      <a:pt x="66" y="4"/>
                      <a:pt x="57" y="1"/>
                      <a:pt x="4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3521875" y="3225975"/>
                <a:ext cx="39250" cy="39250"/>
              </a:xfrm>
              <a:custGeom>
                <a:avLst/>
                <a:gdLst/>
                <a:ahLst/>
                <a:cxnLst/>
                <a:rect l="l" t="t" r="r" b="b"/>
                <a:pathLst>
                  <a:path w="1570" h="1570" extrusionOk="0">
                    <a:moveTo>
                      <a:pt x="58" y="1"/>
                    </a:moveTo>
                    <a:cubicBezTo>
                      <a:pt x="24" y="1"/>
                      <a:pt x="0" y="43"/>
                      <a:pt x="35" y="78"/>
                    </a:cubicBezTo>
                    <a:cubicBezTo>
                      <a:pt x="500" y="614"/>
                      <a:pt x="988" y="1102"/>
                      <a:pt x="1524" y="1566"/>
                    </a:cubicBezTo>
                    <a:cubicBezTo>
                      <a:pt x="1526" y="1568"/>
                      <a:pt x="1529" y="1569"/>
                      <a:pt x="1532" y="1569"/>
                    </a:cubicBezTo>
                    <a:cubicBezTo>
                      <a:pt x="1547" y="1569"/>
                      <a:pt x="1569" y="1550"/>
                      <a:pt x="1559" y="1530"/>
                    </a:cubicBezTo>
                    <a:cubicBezTo>
                      <a:pt x="1095" y="995"/>
                      <a:pt x="631" y="483"/>
                      <a:pt x="95" y="18"/>
                    </a:cubicBezTo>
                    <a:cubicBezTo>
                      <a:pt x="83" y="6"/>
                      <a:pt x="69" y="1"/>
                      <a:pt x="5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3497000" y="3231775"/>
                <a:ext cx="46575" cy="46225"/>
              </a:xfrm>
              <a:custGeom>
                <a:avLst/>
                <a:gdLst/>
                <a:ahLst/>
                <a:cxnLst/>
                <a:rect l="l" t="t" r="r" b="b"/>
                <a:pathLst>
                  <a:path w="1863" h="1849" extrusionOk="0">
                    <a:moveTo>
                      <a:pt x="46" y="0"/>
                    </a:moveTo>
                    <a:cubicBezTo>
                      <a:pt x="16" y="0"/>
                      <a:pt x="0" y="36"/>
                      <a:pt x="18" y="72"/>
                    </a:cubicBezTo>
                    <a:cubicBezTo>
                      <a:pt x="268" y="393"/>
                      <a:pt x="602" y="679"/>
                      <a:pt x="888" y="977"/>
                    </a:cubicBezTo>
                    <a:cubicBezTo>
                      <a:pt x="1185" y="1275"/>
                      <a:pt x="1483" y="1572"/>
                      <a:pt x="1804" y="1846"/>
                    </a:cubicBezTo>
                    <a:cubicBezTo>
                      <a:pt x="1809" y="1848"/>
                      <a:pt x="1814" y="1848"/>
                      <a:pt x="1818" y="1848"/>
                    </a:cubicBezTo>
                    <a:cubicBezTo>
                      <a:pt x="1846" y="1848"/>
                      <a:pt x="1862" y="1819"/>
                      <a:pt x="1852" y="1798"/>
                    </a:cubicBezTo>
                    <a:cubicBezTo>
                      <a:pt x="1578" y="1465"/>
                      <a:pt x="1281" y="1167"/>
                      <a:pt x="983" y="870"/>
                    </a:cubicBezTo>
                    <a:cubicBezTo>
                      <a:pt x="685" y="572"/>
                      <a:pt x="411" y="263"/>
                      <a:pt x="78" y="12"/>
                    </a:cubicBezTo>
                    <a:cubicBezTo>
                      <a:pt x="66" y="4"/>
                      <a:pt x="55" y="0"/>
                      <a:pt x="4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488675" y="3254350"/>
                <a:ext cx="37875" cy="37050"/>
              </a:xfrm>
              <a:custGeom>
                <a:avLst/>
                <a:gdLst/>
                <a:ahLst/>
                <a:cxnLst/>
                <a:rect l="l" t="t" r="r" b="b"/>
                <a:pathLst>
                  <a:path w="1515" h="1482" extrusionOk="0">
                    <a:moveTo>
                      <a:pt x="82" y="0"/>
                    </a:moveTo>
                    <a:cubicBezTo>
                      <a:pt x="40" y="0"/>
                      <a:pt x="1" y="31"/>
                      <a:pt x="42" y="62"/>
                    </a:cubicBezTo>
                    <a:cubicBezTo>
                      <a:pt x="482" y="550"/>
                      <a:pt x="947" y="1074"/>
                      <a:pt x="1471" y="1479"/>
                    </a:cubicBezTo>
                    <a:cubicBezTo>
                      <a:pt x="1474" y="1480"/>
                      <a:pt x="1477" y="1481"/>
                      <a:pt x="1480" y="1481"/>
                    </a:cubicBezTo>
                    <a:cubicBezTo>
                      <a:pt x="1500" y="1481"/>
                      <a:pt x="1515" y="1453"/>
                      <a:pt x="1494" y="1443"/>
                    </a:cubicBezTo>
                    <a:cubicBezTo>
                      <a:pt x="1078" y="919"/>
                      <a:pt x="590" y="443"/>
                      <a:pt x="101" y="2"/>
                    </a:cubicBezTo>
                    <a:cubicBezTo>
                      <a:pt x="95" y="1"/>
                      <a:pt x="88" y="0"/>
                      <a:pt x="8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3460050" y="3286675"/>
                <a:ext cx="32225" cy="30875"/>
              </a:xfrm>
              <a:custGeom>
                <a:avLst/>
                <a:gdLst/>
                <a:ahLst/>
                <a:cxnLst/>
                <a:rect l="l" t="t" r="r" b="b"/>
                <a:pathLst>
                  <a:path w="1289" h="1235" extrusionOk="0">
                    <a:moveTo>
                      <a:pt x="59" y="1"/>
                    </a:moveTo>
                    <a:cubicBezTo>
                      <a:pt x="29" y="1"/>
                      <a:pt x="1" y="38"/>
                      <a:pt x="20" y="67"/>
                    </a:cubicBezTo>
                    <a:cubicBezTo>
                      <a:pt x="353" y="495"/>
                      <a:pt x="794" y="876"/>
                      <a:pt x="1235" y="1222"/>
                    </a:cubicBezTo>
                    <a:cubicBezTo>
                      <a:pt x="1240" y="1231"/>
                      <a:pt x="1247" y="1234"/>
                      <a:pt x="1253" y="1234"/>
                    </a:cubicBezTo>
                    <a:cubicBezTo>
                      <a:pt x="1272" y="1234"/>
                      <a:pt x="1288" y="1201"/>
                      <a:pt x="1270" y="1174"/>
                    </a:cubicBezTo>
                    <a:cubicBezTo>
                      <a:pt x="937" y="745"/>
                      <a:pt x="520" y="329"/>
                      <a:pt x="80" y="7"/>
                    </a:cubicBezTo>
                    <a:cubicBezTo>
                      <a:pt x="73" y="3"/>
                      <a:pt x="66" y="1"/>
                      <a:pt x="5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476175" y="3272125"/>
                <a:ext cx="32800" cy="32775"/>
              </a:xfrm>
              <a:custGeom>
                <a:avLst/>
                <a:gdLst/>
                <a:ahLst/>
                <a:cxnLst/>
                <a:rect l="l" t="t" r="r" b="b"/>
                <a:pathLst>
                  <a:path w="1312" h="1311" extrusionOk="0">
                    <a:moveTo>
                      <a:pt x="44" y="0"/>
                    </a:moveTo>
                    <a:cubicBezTo>
                      <a:pt x="15" y="0"/>
                      <a:pt x="0" y="42"/>
                      <a:pt x="18" y="77"/>
                    </a:cubicBezTo>
                    <a:cubicBezTo>
                      <a:pt x="375" y="530"/>
                      <a:pt x="828" y="923"/>
                      <a:pt x="1256" y="1304"/>
                    </a:cubicBezTo>
                    <a:cubicBezTo>
                      <a:pt x="1261" y="1308"/>
                      <a:pt x="1266" y="1310"/>
                      <a:pt x="1271" y="1310"/>
                    </a:cubicBezTo>
                    <a:cubicBezTo>
                      <a:pt x="1292" y="1310"/>
                      <a:pt x="1311" y="1275"/>
                      <a:pt x="1292" y="1256"/>
                    </a:cubicBezTo>
                    <a:cubicBezTo>
                      <a:pt x="923" y="827"/>
                      <a:pt x="518" y="375"/>
                      <a:pt x="78" y="18"/>
                    </a:cubicBezTo>
                    <a:cubicBezTo>
                      <a:pt x="65" y="5"/>
                      <a:pt x="54" y="0"/>
                      <a:pt x="4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445775" y="3303050"/>
                <a:ext cx="29000" cy="28200"/>
              </a:xfrm>
              <a:custGeom>
                <a:avLst/>
                <a:gdLst/>
                <a:ahLst/>
                <a:cxnLst/>
                <a:rect l="l" t="t" r="r" b="b"/>
                <a:pathLst>
                  <a:path w="1160" h="1128" extrusionOk="0">
                    <a:moveTo>
                      <a:pt x="52" y="1"/>
                    </a:moveTo>
                    <a:cubicBezTo>
                      <a:pt x="28" y="1"/>
                      <a:pt x="0" y="38"/>
                      <a:pt x="20" y="67"/>
                    </a:cubicBezTo>
                    <a:cubicBezTo>
                      <a:pt x="317" y="460"/>
                      <a:pt x="710" y="805"/>
                      <a:pt x="1103" y="1114"/>
                    </a:cubicBezTo>
                    <a:cubicBezTo>
                      <a:pt x="1109" y="1124"/>
                      <a:pt x="1116" y="1127"/>
                      <a:pt x="1123" y="1127"/>
                    </a:cubicBezTo>
                    <a:cubicBezTo>
                      <a:pt x="1142" y="1127"/>
                      <a:pt x="1160" y="1096"/>
                      <a:pt x="1151" y="1079"/>
                    </a:cubicBezTo>
                    <a:cubicBezTo>
                      <a:pt x="829" y="686"/>
                      <a:pt x="472" y="281"/>
                      <a:pt x="67" y="7"/>
                    </a:cubicBezTo>
                    <a:cubicBezTo>
                      <a:pt x="63" y="3"/>
                      <a:pt x="57" y="1"/>
                      <a:pt x="5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3430650" y="3318825"/>
                <a:ext cx="26300" cy="24975"/>
              </a:xfrm>
              <a:custGeom>
                <a:avLst/>
                <a:gdLst/>
                <a:ahLst/>
                <a:cxnLst/>
                <a:rect l="l" t="t" r="r" b="b"/>
                <a:pathLst>
                  <a:path w="1052" h="999" extrusionOk="0">
                    <a:moveTo>
                      <a:pt x="63" y="1"/>
                    </a:moveTo>
                    <a:cubicBezTo>
                      <a:pt x="26" y="1"/>
                      <a:pt x="0" y="38"/>
                      <a:pt x="29" y="67"/>
                    </a:cubicBezTo>
                    <a:cubicBezTo>
                      <a:pt x="291" y="412"/>
                      <a:pt x="636" y="745"/>
                      <a:pt x="994" y="995"/>
                    </a:cubicBezTo>
                    <a:cubicBezTo>
                      <a:pt x="998" y="997"/>
                      <a:pt x="1002" y="998"/>
                      <a:pt x="1007" y="998"/>
                    </a:cubicBezTo>
                    <a:cubicBezTo>
                      <a:pt x="1029" y="998"/>
                      <a:pt x="1051" y="977"/>
                      <a:pt x="1041" y="948"/>
                    </a:cubicBezTo>
                    <a:cubicBezTo>
                      <a:pt x="779" y="591"/>
                      <a:pt x="422" y="281"/>
                      <a:pt x="89" y="7"/>
                    </a:cubicBezTo>
                    <a:cubicBezTo>
                      <a:pt x="80" y="3"/>
                      <a:pt x="71" y="1"/>
                      <a:pt x="6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3412350" y="3330825"/>
                <a:ext cx="27300" cy="26900"/>
              </a:xfrm>
              <a:custGeom>
                <a:avLst/>
                <a:gdLst/>
                <a:ahLst/>
                <a:cxnLst/>
                <a:rect l="l" t="t" r="r" b="b"/>
                <a:pathLst>
                  <a:path w="1092" h="1076" extrusionOk="0">
                    <a:moveTo>
                      <a:pt x="45" y="1"/>
                    </a:moveTo>
                    <a:cubicBezTo>
                      <a:pt x="17" y="1"/>
                      <a:pt x="1" y="30"/>
                      <a:pt x="11" y="51"/>
                    </a:cubicBezTo>
                    <a:cubicBezTo>
                      <a:pt x="118" y="265"/>
                      <a:pt x="309" y="408"/>
                      <a:pt x="476" y="575"/>
                    </a:cubicBezTo>
                    <a:cubicBezTo>
                      <a:pt x="654" y="753"/>
                      <a:pt x="833" y="920"/>
                      <a:pt x="1035" y="1063"/>
                    </a:cubicBezTo>
                    <a:cubicBezTo>
                      <a:pt x="1044" y="1072"/>
                      <a:pt x="1052" y="1076"/>
                      <a:pt x="1059" y="1076"/>
                    </a:cubicBezTo>
                    <a:cubicBezTo>
                      <a:pt x="1080" y="1076"/>
                      <a:pt x="1092" y="1042"/>
                      <a:pt x="1083" y="1015"/>
                    </a:cubicBezTo>
                    <a:cubicBezTo>
                      <a:pt x="940" y="825"/>
                      <a:pt x="761" y="646"/>
                      <a:pt x="583" y="468"/>
                    </a:cubicBezTo>
                    <a:cubicBezTo>
                      <a:pt x="416" y="301"/>
                      <a:pt x="249" y="122"/>
                      <a:pt x="59" y="3"/>
                    </a:cubicBezTo>
                    <a:cubicBezTo>
                      <a:pt x="54" y="2"/>
                      <a:pt x="49" y="1"/>
                      <a:pt x="4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3395950" y="3345175"/>
                <a:ext cx="25875" cy="25100"/>
              </a:xfrm>
              <a:custGeom>
                <a:avLst/>
                <a:gdLst/>
                <a:ahLst/>
                <a:cxnLst/>
                <a:rect l="l" t="t" r="r" b="b"/>
                <a:pathLst>
                  <a:path w="1035" h="1004" extrusionOk="0">
                    <a:moveTo>
                      <a:pt x="36" y="1"/>
                    </a:moveTo>
                    <a:cubicBezTo>
                      <a:pt x="24" y="1"/>
                      <a:pt x="0" y="25"/>
                      <a:pt x="12" y="48"/>
                    </a:cubicBezTo>
                    <a:cubicBezTo>
                      <a:pt x="119" y="239"/>
                      <a:pt x="310" y="406"/>
                      <a:pt x="477" y="549"/>
                    </a:cubicBezTo>
                    <a:cubicBezTo>
                      <a:pt x="643" y="703"/>
                      <a:pt x="798" y="858"/>
                      <a:pt x="977" y="1001"/>
                    </a:cubicBezTo>
                    <a:cubicBezTo>
                      <a:pt x="982" y="1003"/>
                      <a:pt x="986" y="1003"/>
                      <a:pt x="991" y="1003"/>
                    </a:cubicBezTo>
                    <a:cubicBezTo>
                      <a:pt x="1018" y="1003"/>
                      <a:pt x="1035" y="974"/>
                      <a:pt x="1024" y="953"/>
                    </a:cubicBezTo>
                    <a:cubicBezTo>
                      <a:pt x="893" y="775"/>
                      <a:pt x="727" y="608"/>
                      <a:pt x="560" y="441"/>
                    </a:cubicBezTo>
                    <a:cubicBezTo>
                      <a:pt x="417" y="299"/>
                      <a:pt x="250" y="108"/>
                      <a:pt x="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3379875" y="3359775"/>
                <a:ext cx="26350" cy="25475"/>
              </a:xfrm>
              <a:custGeom>
                <a:avLst/>
                <a:gdLst/>
                <a:ahLst/>
                <a:cxnLst/>
                <a:rect l="l" t="t" r="r" b="b"/>
                <a:pathLst>
                  <a:path w="1054" h="1019" extrusionOk="0">
                    <a:moveTo>
                      <a:pt x="84" y="0"/>
                    </a:moveTo>
                    <a:cubicBezTo>
                      <a:pt x="48" y="0"/>
                      <a:pt x="0" y="36"/>
                      <a:pt x="12" y="72"/>
                    </a:cubicBezTo>
                    <a:cubicBezTo>
                      <a:pt x="120" y="262"/>
                      <a:pt x="298" y="417"/>
                      <a:pt x="453" y="548"/>
                    </a:cubicBezTo>
                    <a:cubicBezTo>
                      <a:pt x="608" y="715"/>
                      <a:pt x="786" y="869"/>
                      <a:pt x="989" y="1012"/>
                    </a:cubicBezTo>
                    <a:cubicBezTo>
                      <a:pt x="993" y="1017"/>
                      <a:pt x="999" y="1019"/>
                      <a:pt x="1004" y="1019"/>
                    </a:cubicBezTo>
                    <a:cubicBezTo>
                      <a:pt x="1028" y="1019"/>
                      <a:pt x="1053" y="984"/>
                      <a:pt x="1024" y="965"/>
                    </a:cubicBezTo>
                    <a:cubicBezTo>
                      <a:pt x="882" y="774"/>
                      <a:pt x="727" y="607"/>
                      <a:pt x="572" y="429"/>
                    </a:cubicBezTo>
                    <a:cubicBezTo>
                      <a:pt x="417" y="274"/>
                      <a:pt x="274" y="96"/>
                      <a:pt x="8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3361750" y="3372225"/>
                <a:ext cx="25550" cy="25150"/>
              </a:xfrm>
              <a:custGeom>
                <a:avLst/>
                <a:gdLst/>
                <a:ahLst/>
                <a:cxnLst/>
                <a:rect l="l" t="t" r="r" b="b"/>
                <a:pathLst>
                  <a:path w="1022" h="1006" extrusionOk="0">
                    <a:moveTo>
                      <a:pt x="56" y="0"/>
                    </a:moveTo>
                    <a:cubicBezTo>
                      <a:pt x="18" y="0"/>
                      <a:pt x="1" y="39"/>
                      <a:pt x="11" y="50"/>
                    </a:cubicBezTo>
                    <a:cubicBezTo>
                      <a:pt x="118" y="229"/>
                      <a:pt x="297" y="395"/>
                      <a:pt x="440" y="538"/>
                    </a:cubicBezTo>
                    <a:cubicBezTo>
                      <a:pt x="606" y="705"/>
                      <a:pt x="785" y="871"/>
                      <a:pt x="964" y="1002"/>
                    </a:cubicBezTo>
                    <a:cubicBezTo>
                      <a:pt x="970" y="1005"/>
                      <a:pt x="976" y="1006"/>
                      <a:pt x="981" y="1006"/>
                    </a:cubicBezTo>
                    <a:cubicBezTo>
                      <a:pt x="1007" y="1006"/>
                      <a:pt x="1021" y="984"/>
                      <a:pt x="1011" y="955"/>
                    </a:cubicBezTo>
                    <a:cubicBezTo>
                      <a:pt x="856" y="776"/>
                      <a:pt x="714" y="598"/>
                      <a:pt x="547" y="431"/>
                    </a:cubicBezTo>
                    <a:cubicBezTo>
                      <a:pt x="404" y="288"/>
                      <a:pt x="249" y="109"/>
                      <a:pt x="71" y="2"/>
                    </a:cubicBezTo>
                    <a:cubicBezTo>
                      <a:pt x="65" y="1"/>
                      <a:pt x="60" y="0"/>
                      <a:pt x="5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3348925" y="3390125"/>
                <a:ext cx="20800" cy="20325"/>
              </a:xfrm>
              <a:custGeom>
                <a:avLst/>
                <a:gdLst/>
                <a:ahLst/>
                <a:cxnLst/>
                <a:rect l="l" t="t" r="r" b="b"/>
                <a:pathLst>
                  <a:path w="832" h="813" extrusionOk="0">
                    <a:moveTo>
                      <a:pt x="48" y="1"/>
                    </a:moveTo>
                    <a:cubicBezTo>
                      <a:pt x="36" y="1"/>
                      <a:pt x="0" y="36"/>
                      <a:pt x="24" y="60"/>
                    </a:cubicBezTo>
                    <a:cubicBezTo>
                      <a:pt x="107" y="227"/>
                      <a:pt x="262" y="346"/>
                      <a:pt x="381" y="465"/>
                    </a:cubicBezTo>
                    <a:cubicBezTo>
                      <a:pt x="512" y="596"/>
                      <a:pt x="643" y="703"/>
                      <a:pt x="798" y="810"/>
                    </a:cubicBezTo>
                    <a:cubicBezTo>
                      <a:pt x="800" y="812"/>
                      <a:pt x="802" y="813"/>
                      <a:pt x="803" y="813"/>
                    </a:cubicBezTo>
                    <a:cubicBezTo>
                      <a:pt x="816" y="813"/>
                      <a:pt x="832" y="785"/>
                      <a:pt x="822" y="775"/>
                    </a:cubicBezTo>
                    <a:cubicBezTo>
                      <a:pt x="715" y="632"/>
                      <a:pt x="596" y="489"/>
                      <a:pt x="465" y="358"/>
                    </a:cubicBezTo>
                    <a:cubicBezTo>
                      <a:pt x="334" y="239"/>
                      <a:pt x="215" y="96"/>
                      <a:pt x="4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3336925" y="3409275"/>
                <a:ext cx="16075" cy="14900"/>
              </a:xfrm>
              <a:custGeom>
                <a:avLst/>
                <a:gdLst/>
                <a:ahLst/>
                <a:cxnLst/>
                <a:rect l="l" t="t" r="r" b="b"/>
                <a:pathLst>
                  <a:path w="643" h="596" extrusionOk="0">
                    <a:moveTo>
                      <a:pt x="61" y="1"/>
                    </a:moveTo>
                    <a:cubicBezTo>
                      <a:pt x="30" y="1"/>
                      <a:pt x="0" y="29"/>
                      <a:pt x="28" y="56"/>
                    </a:cubicBezTo>
                    <a:cubicBezTo>
                      <a:pt x="171" y="259"/>
                      <a:pt x="385" y="425"/>
                      <a:pt x="587" y="592"/>
                    </a:cubicBezTo>
                    <a:cubicBezTo>
                      <a:pt x="594" y="594"/>
                      <a:pt x="600" y="595"/>
                      <a:pt x="606" y="595"/>
                    </a:cubicBezTo>
                    <a:cubicBezTo>
                      <a:pt x="630" y="595"/>
                      <a:pt x="643" y="576"/>
                      <a:pt x="623" y="556"/>
                    </a:cubicBezTo>
                    <a:cubicBezTo>
                      <a:pt x="468" y="366"/>
                      <a:pt x="290" y="140"/>
                      <a:pt x="87" y="9"/>
                    </a:cubicBezTo>
                    <a:cubicBezTo>
                      <a:pt x="79" y="3"/>
                      <a:pt x="70" y="1"/>
                      <a:pt x="6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3323050" y="3425800"/>
                <a:ext cx="13325" cy="12475"/>
              </a:xfrm>
              <a:custGeom>
                <a:avLst/>
                <a:gdLst/>
                <a:ahLst/>
                <a:cxnLst/>
                <a:rect l="l" t="t" r="r" b="b"/>
                <a:pathLst>
                  <a:path w="533" h="499" extrusionOk="0">
                    <a:moveTo>
                      <a:pt x="62" y="1"/>
                    </a:moveTo>
                    <a:cubicBezTo>
                      <a:pt x="37" y="1"/>
                      <a:pt x="1" y="41"/>
                      <a:pt x="11" y="62"/>
                    </a:cubicBezTo>
                    <a:cubicBezTo>
                      <a:pt x="130" y="241"/>
                      <a:pt x="297" y="395"/>
                      <a:pt x="476" y="491"/>
                    </a:cubicBezTo>
                    <a:cubicBezTo>
                      <a:pt x="481" y="496"/>
                      <a:pt x="487" y="498"/>
                      <a:pt x="493" y="498"/>
                    </a:cubicBezTo>
                    <a:cubicBezTo>
                      <a:pt x="513" y="498"/>
                      <a:pt x="532" y="473"/>
                      <a:pt x="523" y="455"/>
                    </a:cubicBezTo>
                    <a:cubicBezTo>
                      <a:pt x="416" y="276"/>
                      <a:pt x="249" y="110"/>
                      <a:pt x="71" y="2"/>
                    </a:cubicBezTo>
                    <a:cubicBezTo>
                      <a:pt x="68" y="1"/>
                      <a:pt x="65" y="1"/>
                      <a:pt x="6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3305175" y="3438650"/>
                <a:ext cx="13350" cy="12600"/>
              </a:xfrm>
              <a:custGeom>
                <a:avLst/>
                <a:gdLst/>
                <a:ahLst/>
                <a:cxnLst/>
                <a:rect l="l" t="t" r="r" b="b"/>
                <a:pathLst>
                  <a:path w="534" h="504" extrusionOk="0">
                    <a:moveTo>
                      <a:pt x="60" y="0"/>
                    </a:moveTo>
                    <a:cubicBezTo>
                      <a:pt x="24" y="0"/>
                      <a:pt x="0" y="24"/>
                      <a:pt x="12" y="60"/>
                    </a:cubicBezTo>
                    <a:cubicBezTo>
                      <a:pt x="48" y="155"/>
                      <a:pt x="131" y="239"/>
                      <a:pt x="226" y="310"/>
                    </a:cubicBezTo>
                    <a:cubicBezTo>
                      <a:pt x="310" y="381"/>
                      <a:pt x="381" y="441"/>
                      <a:pt x="476" y="500"/>
                    </a:cubicBezTo>
                    <a:cubicBezTo>
                      <a:pt x="480" y="503"/>
                      <a:pt x="485" y="504"/>
                      <a:pt x="490" y="504"/>
                    </a:cubicBezTo>
                    <a:cubicBezTo>
                      <a:pt x="511" y="504"/>
                      <a:pt x="534" y="482"/>
                      <a:pt x="524" y="453"/>
                    </a:cubicBezTo>
                    <a:cubicBezTo>
                      <a:pt x="464" y="370"/>
                      <a:pt x="381" y="274"/>
                      <a:pt x="310" y="203"/>
                    </a:cubicBezTo>
                    <a:cubicBezTo>
                      <a:pt x="238" y="131"/>
                      <a:pt x="167" y="36"/>
                      <a:pt x="6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3290150" y="3454275"/>
                <a:ext cx="12300" cy="11550"/>
              </a:xfrm>
              <a:custGeom>
                <a:avLst/>
                <a:gdLst/>
                <a:ahLst/>
                <a:cxnLst/>
                <a:rect l="l" t="t" r="r" b="b"/>
                <a:pathLst>
                  <a:path w="492" h="462" extrusionOk="0">
                    <a:moveTo>
                      <a:pt x="67" y="0"/>
                    </a:moveTo>
                    <a:cubicBezTo>
                      <a:pt x="34" y="0"/>
                      <a:pt x="0" y="37"/>
                      <a:pt x="30" y="66"/>
                    </a:cubicBezTo>
                    <a:cubicBezTo>
                      <a:pt x="149" y="221"/>
                      <a:pt x="268" y="340"/>
                      <a:pt x="434" y="459"/>
                    </a:cubicBezTo>
                    <a:cubicBezTo>
                      <a:pt x="441" y="461"/>
                      <a:pt x="447" y="462"/>
                      <a:pt x="452" y="462"/>
                    </a:cubicBezTo>
                    <a:cubicBezTo>
                      <a:pt x="477" y="462"/>
                      <a:pt x="492" y="441"/>
                      <a:pt x="482" y="411"/>
                    </a:cubicBezTo>
                    <a:cubicBezTo>
                      <a:pt x="363" y="268"/>
                      <a:pt x="244" y="126"/>
                      <a:pt x="89" y="6"/>
                    </a:cubicBezTo>
                    <a:cubicBezTo>
                      <a:pt x="82" y="2"/>
                      <a:pt x="75" y="0"/>
                      <a:pt x="6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3599550" y="2109025"/>
                <a:ext cx="232200" cy="919175"/>
              </a:xfrm>
              <a:custGeom>
                <a:avLst/>
                <a:gdLst/>
                <a:ahLst/>
                <a:cxnLst/>
                <a:rect l="l" t="t" r="r" b="b"/>
                <a:pathLst>
                  <a:path w="9288" h="36767" extrusionOk="0">
                    <a:moveTo>
                      <a:pt x="4441" y="0"/>
                    </a:moveTo>
                    <a:lnTo>
                      <a:pt x="0" y="32409"/>
                    </a:lnTo>
                    <a:lnTo>
                      <a:pt x="4644" y="36767"/>
                    </a:lnTo>
                    <a:lnTo>
                      <a:pt x="9287" y="31921"/>
                    </a:lnTo>
                    <a:lnTo>
                      <a:pt x="4441"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3592100" y="2108125"/>
                <a:ext cx="247075" cy="930200"/>
              </a:xfrm>
              <a:custGeom>
                <a:avLst/>
                <a:gdLst/>
                <a:ahLst/>
                <a:cxnLst/>
                <a:rect l="l" t="t" r="r" b="b"/>
                <a:pathLst>
                  <a:path w="9883" h="37208" extrusionOk="0">
                    <a:moveTo>
                      <a:pt x="4763" y="2037"/>
                    </a:moveTo>
                    <a:lnTo>
                      <a:pt x="9264" y="31874"/>
                    </a:lnTo>
                    <a:lnTo>
                      <a:pt x="4918" y="36398"/>
                    </a:lnTo>
                    <a:lnTo>
                      <a:pt x="596" y="32338"/>
                    </a:lnTo>
                    <a:lnTo>
                      <a:pt x="4763" y="2037"/>
                    </a:lnTo>
                    <a:close/>
                    <a:moveTo>
                      <a:pt x="4465" y="1"/>
                    </a:moveTo>
                    <a:lnTo>
                      <a:pt x="13" y="32397"/>
                    </a:lnTo>
                    <a:lnTo>
                      <a:pt x="1" y="32540"/>
                    </a:lnTo>
                    <a:lnTo>
                      <a:pt x="4954" y="37208"/>
                    </a:lnTo>
                    <a:lnTo>
                      <a:pt x="9883" y="32064"/>
                    </a:lnTo>
                    <a:lnTo>
                      <a:pt x="5025"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3635850" y="2978875"/>
                <a:ext cx="99450" cy="8325"/>
              </a:xfrm>
              <a:custGeom>
                <a:avLst/>
                <a:gdLst/>
                <a:ahLst/>
                <a:cxnLst/>
                <a:rect l="l" t="t" r="r" b="b"/>
                <a:pathLst>
                  <a:path w="3978" h="333" extrusionOk="0">
                    <a:moveTo>
                      <a:pt x="2318" y="0"/>
                    </a:moveTo>
                    <a:cubicBezTo>
                      <a:pt x="1560" y="0"/>
                      <a:pt x="798" y="58"/>
                      <a:pt x="60" y="127"/>
                    </a:cubicBezTo>
                    <a:cubicBezTo>
                      <a:pt x="1" y="127"/>
                      <a:pt x="1" y="211"/>
                      <a:pt x="60" y="211"/>
                    </a:cubicBezTo>
                    <a:cubicBezTo>
                      <a:pt x="791" y="280"/>
                      <a:pt x="1546" y="333"/>
                      <a:pt x="2297" y="333"/>
                    </a:cubicBezTo>
                    <a:cubicBezTo>
                      <a:pt x="2843" y="333"/>
                      <a:pt x="3387" y="305"/>
                      <a:pt x="3918" y="234"/>
                    </a:cubicBezTo>
                    <a:cubicBezTo>
                      <a:pt x="3978" y="234"/>
                      <a:pt x="3978" y="103"/>
                      <a:pt x="3918" y="103"/>
                    </a:cubicBezTo>
                    <a:cubicBezTo>
                      <a:pt x="3394" y="29"/>
                      <a:pt x="2857" y="0"/>
                      <a:pt x="231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3636150" y="2950575"/>
                <a:ext cx="105700" cy="8325"/>
              </a:xfrm>
              <a:custGeom>
                <a:avLst/>
                <a:gdLst/>
                <a:ahLst/>
                <a:cxnLst/>
                <a:rect l="l" t="t" r="r" b="b"/>
                <a:pathLst>
                  <a:path w="4228" h="333" extrusionOk="0">
                    <a:moveTo>
                      <a:pt x="2411" y="1"/>
                    </a:moveTo>
                    <a:cubicBezTo>
                      <a:pt x="1610" y="1"/>
                      <a:pt x="798" y="61"/>
                      <a:pt x="48" y="128"/>
                    </a:cubicBezTo>
                    <a:cubicBezTo>
                      <a:pt x="1" y="128"/>
                      <a:pt x="1" y="200"/>
                      <a:pt x="48" y="200"/>
                    </a:cubicBezTo>
                    <a:cubicBezTo>
                      <a:pt x="805" y="268"/>
                      <a:pt x="1617" y="332"/>
                      <a:pt x="2423" y="332"/>
                    </a:cubicBezTo>
                    <a:cubicBezTo>
                      <a:pt x="3024" y="332"/>
                      <a:pt x="3622" y="296"/>
                      <a:pt x="4192" y="200"/>
                    </a:cubicBezTo>
                    <a:cubicBezTo>
                      <a:pt x="4227" y="200"/>
                      <a:pt x="4227" y="140"/>
                      <a:pt x="4192" y="128"/>
                    </a:cubicBezTo>
                    <a:cubicBezTo>
                      <a:pt x="3625" y="35"/>
                      <a:pt x="3021" y="1"/>
                      <a:pt x="241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3621875" y="2922875"/>
                <a:ext cx="104200" cy="6925"/>
              </a:xfrm>
              <a:custGeom>
                <a:avLst/>
                <a:gdLst/>
                <a:ahLst/>
                <a:cxnLst/>
                <a:rect l="l" t="t" r="r" b="b"/>
                <a:pathLst>
                  <a:path w="4168" h="277" extrusionOk="0">
                    <a:moveTo>
                      <a:pt x="2067" y="1"/>
                    </a:moveTo>
                    <a:cubicBezTo>
                      <a:pt x="1399" y="1"/>
                      <a:pt x="732" y="28"/>
                      <a:pt x="72" y="93"/>
                    </a:cubicBezTo>
                    <a:cubicBezTo>
                      <a:pt x="0" y="93"/>
                      <a:pt x="0" y="188"/>
                      <a:pt x="72" y="188"/>
                    </a:cubicBezTo>
                    <a:cubicBezTo>
                      <a:pt x="752" y="250"/>
                      <a:pt x="1439" y="276"/>
                      <a:pt x="2127" y="276"/>
                    </a:cubicBezTo>
                    <a:cubicBezTo>
                      <a:pt x="2775" y="276"/>
                      <a:pt x="3425" y="253"/>
                      <a:pt x="4072" y="212"/>
                    </a:cubicBezTo>
                    <a:cubicBezTo>
                      <a:pt x="4167" y="212"/>
                      <a:pt x="4167" y="93"/>
                      <a:pt x="4072" y="69"/>
                    </a:cubicBezTo>
                    <a:cubicBezTo>
                      <a:pt x="3405" y="28"/>
                      <a:pt x="2736" y="1"/>
                      <a:pt x="206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608475" y="2893625"/>
                <a:ext cx="119075" cy="8500"/>
              </a:xfrm>
              <a:custGeom>
                <a:avLst/>
                <a:gdLst/>
                <a:ahLst/>
                <a:cxnLst/>
                <a:rect l="l" t="t" r="r" b="b"/>
                <a:pathLst>
                  <a:path w="4763" h="340" extrusionOk="0">
                    <a:moveTo>
                      <a:pt x="1785" y="1"/>
                    </a:moveTo>
                    <a:cubicBezTo>
                      <a:pt x="1203" y="1"/>
                      <a:pt x="625" y="28"/>
                      <a:pt x="60" y="108"/>
                    </a:cubicBezTo>
                    <a:cubicBezTo>
                      <a:pt x="0" y="132"/>
                      <a:pt x="0" y="227"/>
                      <a:pt x="60" y="227"/>
                    </a:cubicBezTo>
                    <a:cubicBezTo>
                      <a:pt x="621" y="312"/>
                      <a:pt x="1196" y="340"/>
                      <a:pt x="1774" y="340"/>
                    </a:cubicBezTo>
                    <a:cubicBezTo>
                      <a:pt x="2742" y="340"/>
                      <a:pt x="3721" y="262"/>
                      <a:pt x="4668" y="239"/>
                    </a:cubicBezTo>
                    <a:cubicBezTo>
                      <a:pt x="4763" y="239"/>
                      <a:pt x="4763" y="108"/>
                      <a:pt x="4668" y="96"/>
                    </a:cubicBezTo>
                    <a:cubicBezTo>
                      <a:pt x="3725" y="74"/>
                      <a:pt x="2750" y="1"/>
                      <a:pt x="178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3618900" y="2866450"/>
                <a:ext cx="99125" cy="6450"/>
              </a:xfrm>
              <a:custGeom>
                <a:avLst/>
                <a:gdLst/>
                <a:ahLst/>
                <a:cxnLst/>
                <a:rect l="l" t="t" r="r" b="b"/>
                <a:pathLst>
                  <a:path w="3965" h="258" extrusionOk="0">
                    <a:moveTo>
                      <a:pt x="1577" y="1"/>
                    </a:moveTo>
                    <a:cubicBezTo>
                      <a:pt x="1068" y="1"/>
                      <a:pt x="560" y="22"/>
                      <a:pt x="60" y="88"/>
                    </a:cubicBezTo>
                    <a:cubicBezTo>
                      <a:pt x="0" y="88"/>
                      <a:pt x="0" y="159"/>
                      <a:pt x="60" y="171"/>
                    </a:cubicBezTo>
                    <a:cubicBezTo>
                      <a:pt x="552" y="236"/>
                      <a:pt x="1049" y="258"/>
                      <a:pt x="1548" y="258"/>
                    </a:cubicBezTo>
                    <a:cubicBezTo>
                      <a:pt x="2330" y="258"/>
                      <a:pt x="3116" y="205"/>
                      <a:pt x="3894" y="183"/>
                    </a:cubicBezTo>
                    <a:cubicBezTo>
                      <a:pt x="3899" y="185"/>
                      <a:pt x="3904" y="186"/>
                      <a:pt x="3909" y="186"/>
                    </a:cubicBezTo>
                    <a:cubicBezTo>
                      <a:pt x="3965" y="186"/>
                      <a:pt x="3959" y="64"/>
                      <a:pt x="3894" y="64"/>
                    </a:cubicBezTo>
                    <a:cubicBezTo>
                      <a:pt x="3132" y="50"/>
                      <a:pt x="2353" y="1"/>
                      <a:pt x="157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3623350" y="2836300"/>
                <a:ext cx="95875" cy="9800"/>
              </a:xfrm>
              <a:custGeom>
                <a:avLst/>
                <a:gdLst/>
                <a:ahLst/>
                <a:cxnLst/>
                <a:rect l="l" t="t" r="r" b="b"/>
                <a:pathLst>
                  <a:path w="3835" h="392" extrusionOk="0">
                    <a:moveTo>
                      <a:pt x="1902" y="1"/>
                    </a:moveTo>
                    <a:cubicBezTo>
                      <a:pt x="1259" y="1"/>
                      <a:pt x="617" y="51"/>
                      <a:pt x="37" y="139"/>
                    </a:cubicBezTo>
                    <a:cubicBezTo>
                      <a:pt x="1" y="139"/>
                      <a:pt x="1" y="211"/>
                      <a:pt x="37" y="234"/>
                    </a:cubicBezTo>
                    <a:cubicBezTo>
                      <a:pt x="667" y="330"/>
                      <a:pt x="1370" y="391"/>
                      <a:pt x="2067" y="391"/>
                    </a:cubicBezTo>
                    <a:cubicBezTo>
                      <a:pt x="2673" y="391"/>
                      <a:pt x="3275" y="345"/>
                      <a:pt x="3823" y="234"/>
                    </a:cubicBezTo>
                    <a:cubicBezTo>
                      <a:pt x="3835" y="234"/>
                      <a:pt x="3835" y="187"/>
                      <a:pt x="3823" y="175"/>
                    </a:cubicBezTo>
                    <a:cubicBezTo>
                      <a:pt x="3225" y="54"/>
                      <a:pt x="2563" y="1"/>
                      <a:pt x="190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3624250" y="2809400"/>
                <a:ext cx="92000" cy="7700"/>
              </a:xfrm>
              <a:custGeom>
                <a:avLst/>
                <a:gdLst/>
                <a:ahLst/>
                <a:cxnLst/>
                <a:rect l="l" t="t" r="r" b="b"/>
                <a:pathLst>
                  <a:path w="3680" h="308" extrusionOk="0">
                    <a:moveTo>
                      <a:pt x="2584" y="0"/>
                    </a:moveTo>
                    <a:cubicBezTo>
                      <a:pt x="2447" y="0"/>
                      <a:pt x="2311" y="2"/>
                      <a:pt x="2178" y="2"/>
                    </a:cubicBezTo>
                    <a:cubicBezTo>
                      <a:pt x="2118" y="2"/>
                      <a:pt x="2059" y="2"/>
                      <a:pt x="2001" y="1"/>
                    </a:cubicBezTo>
                    <a:cubicBezTo>
                      <a:pt x="1358" y="1"/>
                      <a:pt x="715" y="13"/>
                      <a:pt x="84" y="84"/>
                    </a:cubicBezTo>
                    <a:cubicBezTo>
                      <a:pt x="1" y="108"/>
                      <a:pt x="1" y="203"/>
                      <a:pt x="84" y="203"/>
                    </a:cubicBezTo>
                    <a:cubicBezTo>
                      <a:pt x="715" y="286"/>
                      <a:pt x="1358" y="298"/>
                      <a:pt x="2001" y="298"/>
                    </a:cubicBezTo>
                    <a:cubicBezTo>
                      <a:pt x="2211" y="298"/>
                      <a:pt x="2427" y="307"/>
                      <a:pt x="2643" y="307"/>
                    </a:cubicBezTo>
                    <a:cubicBezTo>
                      <a:pt x="2988" y="307"/>
                      <a:pt x="3333" y="285"/>
                      <a:pt x="3656" y="167"/>
                    </a:cubicBezTo>
                    <a:cubicBezTo>
                      <a:pt x="3680" y="167"/>
                      <a:pt x="3680" y="132"/>
                      <a:pt x="3656" y="132"/>
                    </a:cubicBezTo>
                    <a:cubicBezTo>
                      <a:pt x="3316" y="16"/>
                      <a:pt x="2947" y="0"/>
                      <a:pt x="258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3629600" y="2779200"/>
                <a:ext cx="86350" cy="10350"/>
              </a:xfrm>
              <a:custGeom>
                <a:avLst/>
                <a:gdLst/>
                <a:ahLst/>
                <a:cxnLst/>
                <a:rect l="l" t="t" r="r" b="b"/>
                <a:pathLst>
                  <a:path w="3454" h="414" extrusionOk="0">
                    <a:moveTo>
                      <a:pt x="2084" y="1"/>
                    </a:moveTo>
                    <a:cubicBezTo>
                      <a:pt x="1388" y="1"/>
                      <a:pt x="667" y="92"/>
                      <a:pt x="60" y="149"/>
                    </a:cubicBezTo>
                    <a:cubicBezTo>
                      <a:pt x="1" y="149"/>
                      <a:pt x="1" y="244"/>
                      <a:pt x="60" y="244"/>
                    </a:cubicBezTo>
                    <a:cubicBezTo>
                      <a:pt x="713" y="297"/>
                      <a:pt x="1487" y="413"/>
                      <a:pt x="2221" y="413"/>
                    </a:cubicBezTo>
                    <a:cubicBezTo>
                      <a:pt x="2639" y="413"/>
                      <a:pt x="3044" y="376"/>
                      <a:pt x="3406" y="268"/>
                    </a:cubicBezTo>
                    <a:cubicBezTo>
                      <a:pt x="3454" y="256"/>
                      <a:pt x="3454" y="185"/>
                      <a:pt x="3406" y="161"/>
                    </a:cubicBezTo>
                    <a:cubicBezTo>
                      <a:pt x="3005" y="42"/>
                      <a:pt x="2550" y="1"/>
                      <a:pt x="208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3632875" y="2752700"/>
                <a:ext cx="86350" cy="7900"/>
              </a:xfrm>
              <a:custGeom>
                <a:avLst/>
                <a:gdLst/>
                <a:ahLst/>
                <a:cxnLst/>
                <a:rect l="l" t="t" r="r" b="b"/>
                <a:pathLst>
                  <a:path w="3454" h="316" extrusionOk="0">
                    <a:moveTo>
                      <a:pt x="2559" y="0"/>
                    </a:moveTo>
                    <a:cubicBezTo>
                      <a:pt x="2320" y="0"/>
                      <a:pt x="2079" y="13"/>
                      <a:pt x="1846" y="18"/>
                    </a:cubicBezTo>
                    <a:cubicBezTo>
                      <a:pt x="1251" y="18"/>
                      <a:pt x="668" y="30"/>
                      <a:pt x="96" y="90"/>
                    </a:cubicBezTo>
                    <a:cubicBezTo>
                      <a:pt x="13" y="114"/>
                      <a:pt x="1" y="209"/>
                      <a:pt x="96" y="221"/>
                    </a:cubicBezTo>
                    <a:cubicBezTo>
                      <a:pt x="668" y="280"/>
                      <a:pt x="1251" y="304"/>
                      <a:pt x="1846" y="304"/>
                    </a:cubicBezTo>
                    <a:cubicBezTo>
                      <a:pt x="2069" y="304"/>
                      <a:pt x="2298" y="315"/>
                      <a:pt x="2526" y="315"/>
                    </a:cubicBezTo>
                    <a:cubicBezTo>
                      <a:pt x="2823" y="315"/>
                      <a:pt x="3118" y="296"/>
                      <a:pt x="3394" y="209"/>
                    </a:cubicBezTo>
                    <a:cubicBezTo>
                      <a:pt x="3454" y="185"/>
                      <a:pt x="3454" y="114"/>
                      <a:pt x="3394" y="90"/>
                    </a:cubicBezTo>
                    <a:cubicBezTo>
                      <a:pt x="3128" y="18"/>
                      <a:pt x="2845" y="0"/>
                      <a:pt x="255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3637050" y="2724650"/>
                <a:ext cx="83675" cy="7675"/>
              </a:xfrm>
              <a:custGeom>
                <a:avLst/>
                <a:gdLst/>
                <a:ahLst/>
                <a:cxnLst/>
                <a:rect l="l" t="t" r="r" b="b"/>
                <a:pathLst>
                  <a:path w="3347" h="307" extrusionOk="0">
                    <a:moveTo>
                      <a:pt x="1644" y="0"/>
                    </a:moveTo>
                    <a:cubicBezTo>
                      <a:pt x="1117" y="0"/>
                      <a:pt x="590" y="27"/>
                      <a:pt x="60" y="105"/>
                    </a:cubicBezTo>
                    <a:cubicBezTo>
                      <a:pt x="0" y="116"/>
                      <a:pt x="0" y="200"/>
                      <a:pt x="60" y="224"/>
                    </a:cubicBezTo>
                    <a:cubicBezTo>
                      <a:pt x="508" y="284"/>
                      <a:pt x="954" y="306"/>
                      <a:pt x="1399" y="306"/>
                    </a:cubicBezTo>
                    <a:cubicBezTo>
                      <a:pt x="2007" y="306"/>
                      <a:pt x="2615" y="265"/>
                      <a:pt x="3227" y="224"/>
                    </a:cubicBezTo>
                    <a:cubicBezTo>
                      <a:pt x="3346" y="200"/>
                      <a:pt x="3346" y="57"/>
                      <a:pt x="3227" y="57"/>
                    </a:cubicBezTo>
                    <a:cubicBezTo>
                      <a:pt x="2697" y="27"/>
                      <a:pt x="2170" y="0"/>
                      <a:pt x="164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3638825" y="2694500"/>
                <a:ext cx="84575" cy="8250"/>
              </a:xfrm>
              <a:custGeom>
                <a:avLst/>
                <a:gdLst/>
                <a:ahLst/>
                <a:cxnLst/>
                <a:rect l="l" t="t" r="r" b="b"/>
                <a:pathLst>
                  <a:path w="3383" h="330" extrusionOk="0">
                    <a:moveTo>
                      <a:pt x="828" y="1"/>
                    </a:moveTo>
                    <a:cubicBezTo>
                      <a:pt x="575" y="1"/>
                      <a:pt x="322" y="19"/>
                      <a:pt x="72" y="84"/>
                    </a:cubicBezTo>
                    <a:cubicBezTo>
                      <a:pt x="1" y="96"/>
                      <a:pt x="1" y="203"/>
                      <a:pt x="72" y="215"/>
                    </a:cubicBezTo>
                    <a:cubicBezTo>
                      <a:pt x="367" y="311"/>
                      <a:pt x="680" y="329"/>
                      <a:pt x="997" y="329"/>
                    </a:cubicBezTo>
                    <a:cubicBezTo>
                      <a:pt x="1193" y="329"/>
                      <a:pt x="1389" y="322"/>
                      <a:pt x="1584" y="322"/>
                    </a:cubicBezTo>
                    <a:cubicBezTo>
                      <a:pt x="1744" y="322"/>
                      <a:pt x="1905" y="323"/>
                      <a:pt x="2066" y="323"/>
                    </a:cubicBezTo>
                    <a:cubicBezTo>
                      <a:pt x="2470" y="323"/>
                      <a:pt x="2875" y="317"/>
                      <a:pt x="3275" y="275"/>
                    </a:cubicBezTo>
                    <a:cubicBezTo>
                      <a:pt x="3382" y="263"/>
                      <a:pt x="3382" y="144"/>
                      <a:pt x="3275" y="132"/>
                    </a:cubicBezTo>
                    <a:cubicBezTo>
                      <a:pt x="2716" y="72"/>
                      <a:pt x="2144" y="37"/>
                      <a:pt x="1584" y="25"/>
                    </a:cubicBezTo>
                    <a:cubicBezTo>
                      <a:pt x="1334" y="19"/>
                      <a:pt x="1081" y="1"/>
                      <a:pt x="82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3645075" y="2666750"/>
                <a:ext cx="73550" cy="7800"/>
              </a:xfrm>
              <a:custGeom>
                <a:avLst/>
                <a:gdLst/>
                <a:ahLst/>
                <a:cxnLst/>
                <a:rect l="l" t="t" r="r" b="b"/>
                <a:pathLst>
                  <a:path w="2942" h="312" extrusionOk="0">
                    <a:moveTo>
                      <a:pt x="1618" y="1"/>
                    </a:moveTo>
                    <a:cubicBezTo>
                      <a:pt x="1101" y="1"/>
                      <a:pt x="585" y="38"/>
                      <a:pt x="60" y="99"/>
                    </a:cubicBezTo>
                    <a:cubicBezTo>
                      <a:pt x="1" y="99"/>
                      <a:pt x="1" y="182"/>
                      <a:pt x="60" y="182"/>
                    </a:cubicBezTo>
                    <a:cubicBezTo>
                      <a:pt x="659" y="252"/>
                      <a:pt x="1257" y="312"/>
                      <a:pt x="1859" y="312"/>
                    </a:cubicBezTo>
                    <a:cubicBezTo>
                      <a:pt x="2179" y="312"/>
                      <a:pt x="2500" y="295"/>
                      <a:pt x="2823" y="254"/>
                    </a:cubicBezTo>
                    <a:cubicBezTo>
                      <a:pt x="2942" y="254"/>
                      <a:pt x="2942" y="99"/>
                      <a:pt x="2823" y="75"/>
                    </a:cubicBezTo>
                    <a:cubicBezTo>
                      <a:pt x="2418" y="23"/>
                      <a:pt x="2018" y="1"/>
                      <a:pt x="161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3649550" y="2637825"/>
                <a:ext cx="86950" cy="9900"/>
              </a:xfrm>
              <a:custGeom>
                <a:avLst/>
                <a:gdLst/>
                <a:ahLst/>
                <a:cxnLst/>
                <a:rect l="l" t="t" r="r" b="b"/>
                <a:pathLst>
                  <a:path w="3478" h="396" extrusionOk="0">
                    <a:moveTo>
                      <a:pt x="1820" y="1"/>
                    </a:moveTo>
                    <a:cubicBezTo>
                      <a:pt x="1215" y="1"/>
                      <a:pt x="605" y="49"/>
                      <a:pt x="60" y="137"/>
                    </a:cubicBezTo>
                    <a:cubicBezTo>
                      <a:pt x="1" y="149"/>
                      <a:pt x="1" y="244"/>
                      <a:pt x="60" y="256"/>
                    </a:cubicBezTo>
                    <a:cubicBezTo>
                      <a:pt x="595" y="348"/>
                      <a:pt x="1194" y="396"/>
                      <a:pt x="1789" y="396"/>
                    </a:cubicBezTo>
                    <a:cubicBezTo>
                      <a:pt x="2346" y="396"/>
                      <a:pt x="2899" y="354"/>
                      <a:pt x="3394" y="268"/>
                    </a:cubicBezTo>
                    <a:cubicBezTo>
                      <a:pt x="3477" y="256"/>
                      <a:pt x="3477" y="137"/>
                      <a:pt x="3394" y="125"/>
                    </a:cubicBezTo>
                    <a:cubicBezTo>
                      <a:pt x="2908" y="40"/>
                      <a:pt x="2366" y="1"/>
                      <a:pt x="182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3653125" y="2610325"/>
                <a:ext cx="69975" cy="8350"/>
              </a:xfrm>
              <a:custGeom>
                <a:avLst/>
                <a:gdLst/>
                <a:ahLst/>
                <a:cxnLst/>
                <a:rect l="l" t="t" r="r" b="b"/>
                <a:pathLst>
                  <a:path w="2799" h="334" extrusionOk="0">
                    <a:moveTo>
                      <a:pt x="1249" y="1"/>
                    </a:moveTo>
                    <a:cubicBezTo>
                      <a:pt x="838" y="1"/>
                      <a:pt x="427" y="30"/>
                      <a:pt x="36" y="106"/>
                    </a:cubicBezTo>
                    <a:cubicBezTo>
                      <a:pt x="0" y="117"/>
                      <a:pt x="0" y="189"/>
                      <a:pt x="36" y="213"/>
                    </a:cubicBezTo>
                    <a:cubicBezTo>
                      <a:pt x="456" y="300"/>
                      <a:pt x="892" y="333"/>
                      <a:pt x="1330" y="333"/>
                    </a:cubicBezTo>
                    <a:cubicBezTo>
                      <a:pt x="1788" y="333"/>
                      <a:pt x="2247" y="297"/>
                      <a:pt x="2691" y="248"/>
                    </a:cubicBezTo>
                    <a:cubicBezTo>
                      <a:pt x="2798" y="237"/>
                      <a:pt x="2798" y="106"/>
                      <a:pt x="2691" y="94"/>
                    </a:cubicBezTo>
                    <a:cubicBezTo>
                      <a:pt x="2231" y="42"/>
                      <a:pt x="1740" y="1"/>
                      <a:pt x="124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3660575" y="2553800"/>
                <a:ext cx="58650" cy="8950"/>
              </a:xfrm>
              <a:custGeom>
                <a:avLst/>
                <a:gdLst/>
                <a:ahLst/>
                <a:cxnLst/>
                <a:rect l="l" t="t" r="r" b="b"/>
                <a:pathLst>
                  <a:path w="2346" h="358" extrusionOk="0">
                    <a:moveTo>
                      <a:pt x="1345" y="0"/>
                    </a:moveTo>
                    <a:cubicBezTo>
                      <a:pt x="905" y="0"/>
                      <a:pt x="460" y="52"/>
                      <a:pt x="60" y="128"/>
                    </a:cubicBezTo>
                    <a:cubicBezTo>
                      <a:pt x="0" y="152"/>
                      <a:pt x="0" y="235"/>
                      <a:pt x="60" y="247"/>
                    </a:cubicBezTo>
                    <a:cubicBezTo>
                      <a:pt x="405" y="319"/>
                      <a:pt x="783" y="357"/>
                      <a:pt x="1162" y="357"/>
                    </a:cubicBezTo>
                    <a:cubicBezTo>
                      <a:pt x="1542" y="357"/>
                      <a:pt x="1923" y="319"/>
                      <a:pt x="2274" y="235"/>
                    </a:cubicBezTo>
                    <a:cubicBezTo>
                      <a:pt x="2346" y="223"/>
                      <a:pt x="2346" y="104"/>
                      <a:pt x="2274" y="92"/>
                    </a:cubicBezTo>
                    <a:cubicBezTo>
                      <a:pt x="1979" y="27"/>
                      <a:pt x="1663" y="0"/>
                      <a:pt x="134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3656700" y="2582000"/>
                <a:ext cx="61925" cy="8375"/>
              </a:xfrm>
              <a:custGeom>
                <a:avLst/>
                <a:gdLst/>
                <a:ahLst/>
                <a:cxnLst/>
                <a:rect l="l" t="t" r="r" b="b"/>
                <a:pathLst>
                  <a:path w="2477" h="335" extrusionOk="0">
                    <a:moveTo>
                      <a:pt x="1480" y="0"/>
                    </a:moveTo>
                    <a:cubicBezTo>
                      <a:pt x="1009" y="0"/>
                      <a:pt x="536" y="49"/>
                      <a:pt x="72" y="107"/>
                    </a:cubicBezTo>
                    <a:cubicBezTo>
                      <a:pt x="0" y="119"/>
                      <a:pt x="0" y="203"/>
                      <a:pt x="72" y="227"/>
                    </a:cubicBezTo>
                    <a:cubicBezTo>
                      <a:pt x="513" y="289"/>
                      <a:pt x="963" y="335"/>
                      <a:pt x="1411" y="335"/>
                    </a:cubicBezTo>
                    <a:cubicBezTo>
                      <a:pt x="1736" y="335"/>
                      <a:pt x="2061" y="310"/>
                      <a:pt x="2382" y="250"/>
                    </a:cubicBezTo>
                    <a:cubicBezTo>
                      <a:pt x="2477" y="238"/>
                      <a:pt x="2477" y="96"/>
                      <a:pt x="2382" y="72"/>
                    </a:cubicBezTo>
                    <a:cubicBezTo>
                      <a:pt x="2084" y="21"/>
                      <a:pt x="1782" y="0"/>
                      <a:pt x="148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3663850" y="2525100"/>
                <a:ext cx="53600" cy="8800"/>
              </a:xfrm>
              <a:custGeom>
                <a:avLst/>
                <a:gdLst/>
                <a:ahLst/>
                <a:cxnLst/>
                <a:rect l="l" t="t" r="r" b="b"/>
                <a:pathLst>
                  <a:path w="2144" h="352" extrusionOk="0">
                    <a:moveTo>
                      <a:pt x="1286" y="0"/>
                    </a:moveTo>
                    <a:cubicBezTo>
                      <a:pt x="872" y="0"/>
                      <a:pt x="448" y="56"/>
                      <a:pt x="60" y="121"/>
                    </a:cubicBezTo>
                    <a:cubicBezTo>
                      <a:pt x="0" y="133"/>
                      <a:pt x="0" y="228"/>
                      <a:pt x="60" y="240"/>
                    </a:cubicBezTo>
                    <a:cubicBezTo>
                      <a:pt x="414" y="302"/>
                      <a:pt x="815" y="351"/>
                      <a:pt x="1211" y="351"/>
                    </a:cubicBezTo>
                    <a:cubicBezTo>
                      <a:pt x="1508" y="351"/>
                      <a:pt x="1802" y="324"/>
                      <a:pt x="2072" y="252"/>
                    </a:cubicBezTo>
                    <a:cubicBezTo>
                      <a:pt x="2143" y="240"/>
                      <a:pt x="2143" y="121"/>
                      <a:pt x="2072" y="86"/>
                    </a:cubicBezTo>
                    <a:cubicBezTo>
                      <a:pt x="1822" y="24"/>
                      <a:pt x="1556" y="0"/>
                      <a:pt x="128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3668600" y="2497050"/>
                <a:ext cx="48550" cy="9375"/>
              </a:xfrm>
              <a:custGeom>
                <a:avLst/>
                <a:gdLst/>
                <a:ahLst/>
                <a:cxnLst/>
                <a:rect l="l" t="t" r="r" b="b"/>
                <a:pathLst>
                  <a:path w="1942" h="375" extrusionOk="0">
                    <a:moveTo>
                      <a:pt x="1087" y="0"/>
                    </a:moveTo>
                    <a:cubicBezTo>
                      <a:pt x="742" y="0"/>
                      <a:pt x="390" y="43"/>
                      <a:pt x="72" y="124"/>
                    </a:cubicBezTo>
                    <a:cubicBezTo>
                      <a:pt x="1" y="136"/>
                      <a:pt x="1" y="243"/>
                      <a:pt x="72" y="279"/>
                    </a:cubicBezTo>
                    <a:cubicBezTo>
                      <a:pt x="329" y="344"/>
                      <a:pt x="608" y="375"/>
                      <a:pt x="888" y="375"/>
                    </a:cubicBezTo>
                    <a:cubicBezTo>
                      <a:pt x="1218" y="375"/>
                      <a:pt x="1550" y="332"/>
                      <a:pt x="1846" y="255"/>
                    </a:cubicBezTo>
                    <a:cubicBezTo>
                      <a:pt x="1941" y="231"/>
                      <a:pt x="1941" y="100"/>
                      <a:pt x="1846" y="76"/>
                    </a:cubicBezTo>
                    <a:cubicBezTo>
                      <a:pt x="1609" y="25"/>
                      <a:pt x="1350" y="0"/>
                      <a:pt x="108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3671875" y="2469075"/>
                <a:ext cx="50625" cy="7800"/>
              </a:xfrm>
              <a:custGeom>
                <a:avLst/>
                <a:gdLst/>
                <a:ahLst/>
                <a:cxnLst/>
                <a:rect l="l" t="t" r="r" b="b"/>
                <a:pathLst>
                  <a:path w="2025" h="312" extrusionOk="0">
                    <a:moveTo>
                      <a:pt x="1394" y="0"/>
                    </a:moveTo>
                    <a:cubicBezTo>
                      <a:pt x="1282" y="0"/>
                      <a:pt x="1169" y="5"/>
                      <a:pt x="1060" y="5"/>
                    </a:cubicBezTo>
                    <a:cubicBezTo>
                      <a:pt x="715" y="5"/>
                      <a:pt x="393" y="41"/>
                      <a:pt x="60" y="112"/>
                    </a:cubicBezTo>
                    <a:cubicBezTo>
                      <a:pt x="1" y="124"/>
                      <a:pt x="1" y="219"/>
                      <a:pt x="60" y="231"/>
                    </a:cubicBezTo>
                    <a:cubicBezTo>
                      <a:pt x="310" y="285"/>
                      <a:pt x="553" y="311"/>
                      <a:pt x="805" y="311"/>
                    </a:cubicBezTo>
                    <a:cubicBezTo>
                      <a:pt x="889" y="311"/>
                      <a:pt x="974" y="308"/>
                      <a:pt x="1060" y="302"/>
                    </a:cubicBezTo>
                    <a:cubicBezTo>
                      <a:pt x="1169" y="302"/>
                      <a:pt x="1282" y="307"/>
                      <a:pt x="1394" y="307"/>
                    </a:cubicBezTo>
                    <a:cubicBezTo>
                      <a:pt x="1599" y="307"/>
                      <a:pt x="1804" y="292"/>
                      <a:pt x="1989" y="207"/>
                    </a:cubicBezTo>
                    <a:cubicBezTo>
                      <a:pt x="2025" y="183"/>
                      <a:pt x="2025" y="112"/>
                      <a:pt x="1989" y="100"/>
                    </a:cubicBezTo>
                    <a:cubicBezTo>
                      <a:pt x="1804" y="15"/>
                      <a:pt x="1599" y="0"/>
                      <a:pt x="139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676350" y="2440725"/>
                <a:ext cx="48225" cy="7700"/>
              </a:xfrm>
              <a:custGeom>
                <a:avLst/>
                <a:gdLst/>
                <a:ahLst/>
                <a:cxnLst/>
                <a:rect l="l" t="t" r="r" b="b"/>
                <a:pathLst>
                  <a:path w="1929" h="308" extrusionOk="0">
                    <a:moveTo>
                      <a:pt x="1280" y="1"/>
                    </a:moveTo>
                    <a:cubicBezTo>
                      <a:pt x="1189" y="1"/>
                      <a:pt x="1098" y="4"/>
                      <a:pt x="1012" y="8"/>
                    </a:cubicBezTo>
                    <a:cubicBezTo>
                      <a:pt x="703" y="32"/>
                      <a:pt x="381" y="32"/>
                      <a:pt x="83" y="103"/>
                    </a:cubicBezTo>
                    <a:cubicBezTo>
                      <a:pt x="0" y="115"/>
                      <a:pt x="0" y="222"/>
                      <a:pt x="83" y="234"/>
                    </a:cubicBezTo>
                    <a:cubicBezTo>
                      <a:pt x="393" y="305"/>
                      <a:pt x="703" y="305"/>
                      <a:pt x="1012" y="305"/>
                    </a:cubicBezTo>
                    <a:cubicBezTo>
                      <a:pt x="1094" y="305"/>
                      <a:pt x="1177" y="307"/>
                      <a:pt x="1262" y="307"/>
                    </a:cubicBezTo>
                    <a:cubicBezTo>
                      <a:pt x="1472" y="307"/>
                      <a:pt x="1686" y="295"/>
                      <a:pt x="1881" y="210"/>
                    </a:cubicBezTo>
                    <a:cubicBezTo>
                      <a:pt x="1929" y="174"/>
                      <a:pt x="1929" y="115"/>
                      <a:pt x="1881" y="103"/>
                    </a:cubicBezTo>
                    <a:cubicBezTo>
                      <a:pt x="1707" y="20"/>
                      <a:pt x="1491" y="1"/>
                      <a:pt x="128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3677525" y="2410850"/>
                <a:ext cx="47950" cy="10125"/>
              </a:xfrm>
              <a:custGeom>
                <a:avLst/>
                <a:gdLst/>
                <a:ahLst/>
                <a:cxnLst/>
                <a:rect l="l" t="t" r="r" b="b"/>
                <a:pathLst>
                  <a:path w="1918" h="405" extrusionOk="0">
                    <a:moveTo>
                      <a:pt x="1163" y="1"/>
                    </a:moveTo>
                    <a:cubicBezTo>
                      <a:pt x="784" y="1"/>
                      <a:pt x="386" y="74"/>
                      <a:pt x="60" y="131"/>
                    </a:cubicBezTo>
                    <a:cubicBezTo>
                      <a:pt x="1" y="155"/>
                      <a:pt x="1" y="250"/>
                      <a:pt x="60" y="274"/>
                    </a:cubicBezTo>
                    <a:cubicBezTo>
                      <a:pt x="379" y="331"/>
                      <a:pt x="779" y="404"/>
                      <a:pt x="1160" y="404"/>
                    </a:cubicBezTo>
                    <a:cubicBezTo>
                      <a:pt x="1419" y="404"/>
                      <a:pt x="1670" y="370"/>
                      <a:pt x="1882" y="274"/>
                    </a:cubicBezTo>
                    <a:cubicBezTo>
                      <a:pt x="1918" y="250"/>
                      <a:pt x="1918" y="167"/>
                      <a:pt x="1882" y="131"/>
                    </a:cubicBezTo>
                    <a:cubicBezTo>
                      <a:pt x="1670" y="35"/>
                      <a:pt x="1421" y="1"/>
                      <a:pt x="116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683475" y="2382975"/>
                <a:ext cx="47650" cy="9200"/>
              </a:xfrm>
              <a:custGeom>
                <a:avLst/>
                <a:gdLst/>
                <a:ahLst/>
                <a:cxnLst/>
                <a:rect l="l" t="t" r="r" b="b"/>
                <a:pathLst>
                  <a:path w="1906" h="368" extrusionOk="0">
                    <a:moveTo>
                      <a:pt x="1113" y="0"/>
                    </a:moveTo>
                    <a:cubicBezTo>
                      <a:pt x="749" y="0"/>
                      <a:pt x="373" y="60"/>
                      <a:pt x="60" y="115"/>
                    </a:cubicBezTo>
                    <a:cubicBezTo>
                      <a:pt x="1" y="139"/>
                      <a:pt x="1" y="222"/>
                      <a:pt x="60" y="234"/>
                    </a:cubicBezTo>
                    <a:cubicBezTo>
                      <a:pt x="384" y="299"/>
                      <a:pt x="777" y="368"/>
                      <a:pt x="1153" y="368"/>
                    </a:cubicBezTo>
                    <a:cubicBezTo>
                      <a:pt x="1399" y="368"/>
                      <a:pt x="1639" y="338"/>
                      <a:pt x="1846" y="258"/>
                    </a:cubicBezTo>
                    <a:cubicBezTo>
                      <a:pt x="1906" y="234"/>
                      <a:pt x="1906" y="151"/>
                      <a:pt x="1846" y="115"/>
                    </a:cubicBezTo>
                    <a:cubicBezTo>
                      <a:pt x="1628" y="31"/>
                      <a:pt x="1374" y="0"/>
                      <a:pt x="111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3687350" y="2355575"/>
                <a:ext cx="38725" cy="7775"/>
              </a:xfrm>
              <a:custGeom>
                <a:avLst/>
                <a:gdLst/>
                <a:ahLst/>
                <a:cxnLst/>
                <a:rect l="l" t="t" r="r" b="b"/>
                <a:pathLst>
                  <a:path w="1549" h="311" extrusionOk="0">
                    <a:moveTo>
                      <a:pt x="1027" y="1"/>
                    </a:moveTo>
                    <a:cubicBezTo>
                      <a:pt x="947" y="1"/>
                      <a:pt x="866" y="5"/>
                      <a:pt x="786" y="9"/>
                    </a:cubicBezTo>
                    <a:cubicBezTo>
                      <a:pt x="536" y="9"/>
                      <a:pt x="274" y="20"/>
                      <a:pt x="36" y="116"/>
                    </a:cubicBezTo>
                    <a:cubicBezTo>
                      <a:pt x="1" y="128"/>
                      <a:pt x="1" y="199"/>
                      <a:pt x="36" y="223"/>
                    </a:cubicBezTo>
                    <a:cubicBezTo>
                      <a:pt x="225" y="289"/>
                      <a:pt x="429" y="310"/>
                      <a:pt x="630" y="310"/>
                    </a:cubicBezTo>
                    <a:cubicBezTo>
                      <a:pt x="682" y="310"/>
                      <a:pt x="735" y="309"/>
                      <a:pt x="786" y="306"/>
                    </a:cubicBezTo>
                    <a:cubicBezTo>
                      <a:pt x="834" y="306"/>
                      <a:pt x="882" y="307"/>
                      <a:pt x="930" y="307"/>
                    </a:cubicBezTo>
                    <a:cubicBezTo>
                      <a:pt x="1124" y="307"/>
                      <a:pt x="1320" y="299"/>
                      <a:pt x="1501" y="223"/>
                    </a:cubicBezTo>
                    <a:cubicBezTo>
                      <a:pt x="1548" y="187"/>
                      <a:pt x="1548" y="116"/>
                      <a:pt x="1501" y="80"/>
                    </a:cubicBezTo>
                    <a:cubicBezTo>
                      <a:pt x="1350" y="16"/>
                      <a:pt x="1189" y="1"/>
                      <a:pt x="102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3690625" y="2327475"/>
                <a:ext cx="29800" cy="7125"/>
              </a:xfrm>
              <a:custGeom>
                <a:avLst/>
                <a:gdLst/>
                <a:ahLst/>
                <a:cxnLst/>
                <a:rect l="l" t="t" r="r" b="b"/>
                <a:pathLst>
                  <a:path w="1192" h="285" extrusionOk="0">
                    <a:moveTo>
                      <a:pt x="767" y="1"/>
                    </a:moveTo>
                    <a:cubicBezTo>
                      <a:pt x="530" y="1"/>
                      <a:pt x="276" y="57"/>
                      <a:pt x="60" y="97"/>
                    </a:cubicBezTo>
                    <a:cubicBezTo>
                      <a:pt x="1" y="109"/>
                      <a:pt x="1" y="192"/>
                      <a:pt x="60" y="192"/>
                    </a:cubicBezTo>
                    <a:cubicBezTo>
                      <a:pt x="270" y="231"/>
                      <a:pt x="509" y="285"/>
                      <a:pt x="740" y="285"/>
                    </a:cubicBezTo>
                    <a:cubicBezTo>
                      <a:pt x="863" y="285"/>
                      <a:pt x="984" y="269"/>
                      <a:pt x="1096" y="228"/>
                    </a:cubicBezTo>
                    <a:cubicBezTo>
                      <a:pt x="1191" y="216"/>
                      <a:pt x="1191" y="73"/>
                      <a:pt x="1096" y="49"/>
                    </a:cubicBezTo>
                    <a:cubicBezTo>
                      <a:pt x="994" y="14"/>
                      <a:pt x="883" y="1"/>
                      <a:pt x="76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3692700" y="2298575"/>
                <a:ext cx="25050" cy="8050"/>
              </a:xfrm>
              <a:custGeom>
                <a:avLst/>
                <a:gdLst/>
                <a:ahLst/>
                <a:cxnLst/>
                <a:rect l="l" t="t" r="r" b="b"/>
                <a:pathLst>
                  <a:path w="1002" h="322" extrusionOk="0">
                    <a:moveTo>
                      <a:pt x="518" y="1"/>
                    </a:moveTo>
                    <a:cubicBezTo>
                      <a:pt x="358" y="1"/>
                      <a:pt x="196" y="34"/>
                      <a:pt x="49" y="98"/>
                    </a:cubicBezTo>
                    <a:cubicBezTo>
                      <a:pt x="1" y="122"/>
                      <a:pt x="1" y="205"/>
                      <a:pt x="49" y="217"/>
                    </a:cubicBezTo>
                    <a:cubicBezTo>
                      <a:pt x="203" y="284"/>
                      <a:pt x="373" y="321"/>
                      <a:pt x="541" y="321"/>
                    </a:cubicBezTo>
                    <a:cubicBezTo>
                      <a:pt x="671" y="321"/>
                      <a:pt x="799" y="299"/>
                      <a:pt x="918" y="253"/>
                    </a:cubicBezTo>
                    <a:cubicBezTo>
                      <a:pt x="1001" y="217"/>
                      <a:pt x="1001" y="98"/>
                      <a:pt x="918" y="74"/>
                    </a:cubicBezTo>
                    <a:cubicBezTo>
                      <a:pt x="792" y="25"/>
                      <a:pt x="655" y="1"/>
                      <a:pt x="51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3697775" y="2269875"/>
                <a:ext cx="24425" cy="8650"/>
              </a:xfrm>
              <a:custGeom>
                <a:avLst/>
                <a:gdLst/>
                <a:ahLst/>
                <a:cxnLst/>
                <a:rect l="l" t="t" r="r" b="b"/>
                <a:pathLst>
                  <a:path w="977" h="346" extrusionOk="0">
                    <a:moveTo>
                      <a:pt x="620" y="1"/>
                    </a:moveTo>
                    <a:cubicBezTo>
                      <a:pt x="422" y="1"/>
                      <a:pt x="204" y="64"/>
                      <a:pt x="60" y="115"/>
                    </a:cubicBezTo>
                    <a:cubicBezTo>
                      <a:pt x="0" y="139"/>
                      <a:pt x="0" y="222"/>
                      <a:pt x="60" y="234"/>
                    </a:cubicBezTo>
                    <a:cubicBezTo>
                      <a:pt x="201" y="283"/>
                      <a:pt x="414" y="345"/>
                      <a:pt x="608" y="345"/>
                    </a:cubicBezTo>
                    <a:cubicBezTo>
                      <a:pt x="741" y="345"/>
                      <a:pt x="866" y="316"/>
                      <a:pt x="953" y="234"/>
                    </a:cubicBezTo>
                    <a:cubicBezTo>
                      <a:pt x="977" y="210"/>
                      <a:pt x="977" y="150"/>
                      <a:pt x="953" y="103"/>
                    </a:cubicBezTo>
                    <a:cubicBezTo>
                      <a:pt x="868" y="28"/>
                      <a:pt x="749" y="1"/>
                      <a:pt x="62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3699550" y="2242875"/>
                <a:ext cx="22050" cy="5550"/>
              </a:xfrm>
              <a:custGeom>
                <a:avLst/>
                <a:gdLst/>
                <a:ahLst/>
                <a:cxnLst/>
                <a:rect l="l" t="t" r="r" b="b"/>
                <a:pathLst>
                  <a:path w="882" h="222" extrusionOk="0">
                    <a:moveTo>
                      <a:pt x="461" y="1"/>
                    </a:moveTo>
                    <a:cubicBezTo>
                      <a:pt x="328" y="1"/>
                      <a:pt x="198" y="19"/>
                      <a:pt x="60" y="52"/>
                    </a:cubicBezTo>
                    <a:cubicBezTo>
                      <a:pt x="1" y="64"/>
                      <a:pt x="1" y="159"/>
                      <a:pt x="60" y="171"/>
                    </a:cubicBezTo>
                    <a:cubicBezTo>
                      <a:pt x="204" y="204"/>
                      <a:pt x="337" y="222"/>
                      <a:pt x="470" y="222"/>
                    </a:cubicBezTo>
                    <a:cubicBezTo>
                      <a:pt x="578" y="222"/>
                      <a:pt x="686" y="210"/>
                      <a:pt x="799" y="183"/>
                    </a:cubicBezTo>
                    <a:cubicBezTo>
                      <a:pt x="882" y="183"/>
                      <a:pt x="882" y="52"/>
                      <a:pt x="799" y="40"/>
                    </a:cubicBezTo>
                    <a:cubicBezTo>
                      <a:pt x="681" y="13"/>
                      <a:pt x="570" y="1"/>
                      <a:pt x="46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2796475" y="2912100"/>
                <a:ext cx="919175" cy="232200"/>
              </a:xfrm>
              <a:custGeom>
                <a:avLst/>
                <a:gdLst/>
                <a:ahLst/>
                <a:cxnLst/>
                <a:rect l="l" t="t" r="r" b="b"/>
                <a:pathLst>
                  <a:path w="36767" h="9288" extrusionOk="0">
                    <a:moveTo>
                      <a:pt x="31921" y="0"/>
                    </a:moveTo>
                    <a:lnTo>
                      <a:pt x="0" y="4834"/>
                    </a:lnTo>
                    <a:lnTo>
                      <a:pt x="32397" y="9287"/>
                    </a:lnTo>
                    <a:lnTo>
                      <a:pt x="36767" y="4644"/>
                    </a:lnTo>
                    <a:lnTo>
                      <a:pt x="31921"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2795275" y="2904650"/>
                <a:ext cx="930200" cy="247075"/>
              </a:xfrm>
              <a:custGeom>
                <a:avLst/>
                <a:gdLst/>
                <a:ahLst/>
                <a:cxnLst/>
                <a:rect l="l" t="t" r="r" b="b"/>
                <a:pathLst>
                  <a:path w="37208" h="9883" extrusionOk="0">
                    <a:moveTo>
                      <a:pt x="31886" y="608"/>
                    </a:moveTo>
                    <a:lnTo>
                      <a:pt x="36410" y="4954"/>
                    </a:lnTo>
                    <a:lnTo>
                      <a:pt x="32350" y="9287"/>
                    </a:lnTo>
                    <a:lnTo>
                      <a:pt x="2048" y="5120"/>
                    </a:lnTo>
                    <a:lnTo>
                      <a:pt x="31886" y="608"/>
                    </a:lnTo>
                    <a:close/>
                    <a:moveTo>
                      <a:pt x="32076" y="1"/>
                    </a:moveTo>
                    <a:lnTo>
                      <a:pt x="1" y="4846"/>
                    </a:lnTo>
                    <a:lnTo>
                      <a:pt x="1" y="5418"/>
                    </a:lnTo>
                    <a:lnTo>
                      <a:pt x="32409" y="9871"/>
                    </a:lnTo>
                    <a:lnTo>
                      <a:pt x="32552" y="9883"/>
                    </a:lnTo>
                    <a:lnTo>
                      <a:pt x="37208" y="4942"/>
                    </a:lnTo>
                    <a:lnTo>
                      <a:pt x="32076"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3664425" y="3008900"/>
                <a:ext cx="11950" cy="98400"/>
              </a:xfrm>
              <a:custGeom>
                <a:avLst/>
                <a:gdLst/>
                <a:ahLst/>
                <a:cxnLst/>
                <a:rect l="l" t="t" r="r" b="b"/>
                <a:pathLst>
                  <a:path w="478" h="3936" extrusionOk="0">
                    <a:moveTo>
                      <a:pt x="239" y="1"/>
                    </a:moveTo>
                    <a:cubicBezTo>
                      <a:pt x="209" y="1"/>
                      <a:pt x="179" y="16"/>
                      <a:pt x="179" y="45"/>
                    </a:cubicBezTo>
                    <a:cubicBezTo>
                      <a:pt x="1" y="1308"/>
                      <a:pt x="84" y="2629"/>
                      <a:pt x="203" y="3891"/>
                    </a:cubicBezTo>
                    <a:cubicBezTo>
                      <a:pt x="203" y="3921"/>
                      <a:pt x="224" y="3936"/>
                      <a:pt x="245" y="3936"/>
                    </a:cubicBezTo>
                    <a:cubicBezTo>
                      <a:pt x="266" y="3936"/>
                      <a:pt x="287" y="3921"/>
                      <a:pt x="287" y="3891"/>
                    </a:cubicBezTo>
                    <a:cubicBezTo>
                      <a:pt x="406" y="2629"/>
                      <a:pt x="477" y="1308"/>
                      <a:pt x="299" y="45"/>
                    </a:cubicBezTo>
                    <a:cubicBezTo>
                      <a:pt x="299" y="16"/>
                      <a:pt x="269" y="1"/>
                      <a:pt x="23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3635850" y="3002200"/>
                <a:ext cx="12825" cy="104875"/>
              </a:xfrm>
              <a:custGeom>
                <a:avLst/>
                <a:gdLst/>
                <a:ahLst/>
                <a:cxnLst/>
                <a:rect l="l" t="t" r="r" b="b"/>
                <a:pathLst>
                  <a:path w="513" h="4195" extrusionOk="0">
                    <a:moveTo>
                      <a:pt x="251" y="1"/>
                    </a:moveTo>
                    <a:cubicBezTo>
                      <a:pt x="233" y="1"/>
                      <a:pt x="215" y="10"/>
                      <a:pt x="215" y="28"/>
                    </a:cubicBezTo>
                    <a:cubicBezTo>
                      <a:pt x="1" y="1337"/>
                      <a:pt x="96" y="2838"/>
                      <a:pt x="215" y="4159"/>
                    </a:cubicBezTo>
                    <a:cubicBezTo>
                      <a:pt x="215" y="4183"/>
                      <a:pt x="233" y="4195"/>
                      <a:pt x="251" y="4195"/>
                    </a:cubicBezTo>
                    <a:cubicBezTo>
                      <a:pt x="269" y="4195"/>
                      <a:pt x="287" y="4183"/>
                      <a:pt x="287" y="4159"/>
                    </a:cubicBezTo>
                    <a:cubicBezTo>
                      <a:pt x="406" y="2838"/>
                      <a:pt x="513" y="1349"/>
                      <a:pt x="287" y="28"/>
                    </a:cubicBezTo>
                    <a:cubicBezTo>
                      <a:pt x="287" y="10"/>
                      <a:pt x="269" y="1"/>
                      <a:pt x="25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3609375" y="3018275"/>
                <a:ext cx="8650" cy="103250"/>
              </a:xfrm>
              <a:custGeom>
                <a:avLst/>
                <a:gdLst/>
                <a:ahLst/>
                <a:cxnLst/>
                <a:rect l="l" t="t" r="r" b="b"/>
                <a:pathLst>
                  <a:path w="346" h="4130" extrusionOk="0">
                    <a:moveTo>
                      <a:pt x="177" y="1"/>
                    </a:moveTo>
                    <a:cubicBezTo>
                      <a:pt x="146" y="1"/>
                      <a:pt x="113" y="22"/>
                      <a:pt x="107" y="63"/>
                    </a:cubicBezTo>
                    <a:cubicBezTo>
                      <a:pt x="24" y="1409"/>
                      <a:pt x="0" y="2742"/>
                      <a:pt x="119" y="4076"/>
                    </a:cubicBezTo>
                    <a:cubicBezTo>
                      <a:pt x="119" y="4111"/>
                      <a:pt x="146" y="4129"/>
                      <a:pt x="173" y="4129"/>
                    </a:cubicBezTo>
                    <a:cubicBezTo>
                      <a:pt x="200" y="4129"/>
                      <a:pt x="226" y="4111"/>
                      <a:pt x="226" y="4076"/>
                    </a:cubicBezTo>
                    <a:cubicBezTo>
                      <a:pt x="345" y="2742"/>
                      <a:pt x="334" y="1409"/>
                      <a:pt x="238" y="63"/>
                    </a:cubicBezTo>
                    <a:cubicBezTo>
                      <a:pt x="238" y="22"/>
                      <a:pt x="209" y="1"/>
                      <a:pt x="17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3578125" y="3016875"/>
                <a:ext cx="14300" cy="118400"/>
              </a:xfrm>
              <a:custGeom>
                <a:avLst/>
                <a:gdLst/>
                <a:ahLst/>
                <a:cxnLst/>
                <a:rect l="l" t="t" r="r" b="b"/>
                <a:pathLst>
                  <a:path w="572" h="4736" extrusionOk="0">
                    <a:moveTo>
                      <a:pt x="290" y="0"/>
                    </a:moveTo>
                    <a:cubicBezTo>
                      <a:pt x="256" y="0"/>
                      <a:pt x="220" y="24"/>
                      <a:pt x="214" y="72"/>
                    </a:cubicBezTo>
                    <a:cubicBezTo>
                      <a:pt x="179" y="1596"/>
                      <a:pt x="0" y="3191"/>
                      <a:pt x="226" y="4691"/>
                    </a:cubicBezTo>
                    <a:cubicBezTo>
                      <a:pt x="232" y="4721"/>
                      <a:pt x="262" y="4736"/>
                      <a:pt x="290" y="4736"/>
                    </a:cubicBezTo>
                    <a:cubicBezTo>
                      <a:pt x="319" y="4736"/>
                      <a:pt x="345" y="4721"/>
                      <a:pt x="345" y="4691"/>
                    </a:cubicBezTo>
                    <a:cubicBezTo>
                      <a:pt x="572" y="3191"/>
                      <a:pt x="393" y="1596"/>
                      <a:pt x="357" y="72"/>
                    </a:cubicBezTo>
                    <a:cubicBezTo>
                      <a:pt x="357" y="24"/>
                      <a:pt x="324" y="0"/>
                      <a:pt x="29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3551925" y="3026100"/>
                <a:ext cx="10425" cy="98775"/>
              </a:xfrm>
              <a:custGeom>
                <a:avLst/>
                <a:gdLst/>
                <a:ahLst/>
                <a:cxnLst/>
                <a:rect l="l" t="t" r="r" b="b"/>
                <a:pathLst>
                  <a:path w="417" h="3951" extrusionOk="0">
                    <a:moveTo>
                      <a:pt x="207" y="0"/>
                    </a:moveTo>
                    <a:cubicBezTo>
                      <a:pt x="176" y="0"/>
                      <a:pt x="143" y="24"/>
                      <a:pt x="143" y="72"/>
                    </a:cubicBezTo>
                    <a:cubicBezTo>
                      <a:pt x="119" y="1334"/>
                      <a:pt x="0" y="2644"/>
                      <a:pt x="155" y="3906"/>
                    </a:cubicBezTo>
                    <a:cubicBezTo>
                      <a:pt x="155" y="3935"/>
                      <a:pt x="176" y="3950"/>
                      <a:pt x="198" y="3950"/>
                    </a:cubicBezTo>
                    <a:cubicBezTo>
                      <a:pt x="221" y="3950"/>
                      <a:pt x="244" y="3935"/>
                      <a:pt x="250" y="3906"/>
                    </a:cubicBezTo>
                    <a:cubicBezTo>
                      <a:pt x="417" y="2644"/>
                      <a:pt x="298" y="1346"/>
                      <a:pt x="262" y="72"/>
                    </a:cubicBezTo>
                    <a:cubicBezTo>
                      <a:pt x="268" y="24"/>
                      <a:pt x="238" y="0"/>
                      <a:pt x="20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3522150" y="3024525"/>
                <a:ext cx="13425" cy="95950"/>
              </a:xfrm>
              <a:custGeom>
                <a:avLst/>
                <a:gdLst/>
                <a:ahLst/>
                <a:cxnLst/>
                <a:rect l="l" t="t" r="r" b="b"/>
                <a:pathLst>
                  <a:path w="537" h="3838" extrusionOk="0">
                    <a:moveTo>
                      <a:pt x="269" y="1"/>
                    </a:moveTo>
                    <a:cubicBezTo>
                      <a:pt x="254" y="1"/>
                      <a:pt x="239" y="10"/>
                      <a:pt x="239" y="28"/>
                    </a:cubicBezTo>
                    <a:cubicBezTo>
                      <a:pt x="1" y="1206"/>
                      <a:pt x="24" y="2635"/>
                      <a:pt x="203" y="3802"/>
                    </a:cubicBezTo>
                    <a:cubicBezTo>
                      <a:pt x="203" y="3826"/>
                      <a:pt x="221" y="3838"/>
                      <a:pt x="242" y="3838"/>
                    </a:cubicBezTo>
                    <a:cubicBezTo>
                      <a:pt x="263" y="3838"/>
                      <a:pt x="286" y="3826"/>
                      <a:pt x="298" y="3802"/>
                    </a:cubicBezTo>
                    <a:cubicBezTo>
                      <a:pt x="477" y="2635"/>
                      <a:pt x="536" y="1206"/>
                      <a:pt x="298" y="28"/>
                    </a:cubicBezTo>
                    <a:cubicBezTo>
                      <a:pt x="298" y="10"/>
                      <a:pt x="283" y="1"/>
                      <a:pt x="26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3495375" y="3027500"/>
                <a:ext cx="9825" cy="91350"/>
              </a:xfrm>
              <a:custGeom>
                <a:avLst/>
                <a:gdLst/>
                <a:ahLst/>
                <a:cxnLst/>
                <a:rect l="l" t="t" r="r" b="b"/>
                <a:pathLst>
                  <a:path w="393" h="3654" extrusionOk="0">
                    <a:moveTo>
                      <a:pt x="200" y="1"/>
                    </a:moveTo>
                    <a:cubicBezTo>
                      <a:pt x="194" y="1"/>
                      <a:pt x="185" y="10"/>
                      <a:pt x="179" y="28"/>
                    </a:cubicBezTo>
                    <a:cubicBezTo>
                      <a:pt x="0" y="540"/>
                      <a:pt x="60" y="1135"/>
                      <a:pt x="36" y="1683"/>
                    </a:cubicBezTo>
                    <a:cubicBezTo>
                      <a:pt x="36" y="2314"/>
                      <a:pt x="60" y="2957"/>
                      <a:pt x="131" y="3600"/>
                    </a:cubicBezTo>
                    <a:cubicBezTo>
                      <a:pt x="137" y="3635"/>
                      <a:pt x="167" y="3653"/>
                      <a:pt x="195" y="3653"/>
                    </a:cubicBezTo>
                    <a:cubicBezTo>
                      <a:pt x="223" y="3653"/>
                      <a:pt x="250" y="3635"/>
                      <a:pt x="250" y="3600"/>
                    </a:cubicBezTo>
                    <a:cubicBezTo>
                      <a:pt x="322" y="2957"/>
                      <a:pt x="333" y="2314"/>
                      <a:pt x="333" y="1683"/>
                    </a:cubicBezTo>
                    <a:cubicBezTo>
                      <a:pt x="333" y="1123"/>
                      <a:pt x="393" y="540"/>
                      <a:pt x="203" y="28"/>
                    </a:cubicBezTo>
                    <a:cubicBezTo>
                      <a:pt x="208" y="10"/>
                      <a:pt x="205" y="1"/>
                      <a:pt x="20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3463225" y="3028100"/>
                <a:ext cx="17575" cy="85750"/>
              </a:xfrm>
              <a:custGeom>
                <a:avLst/>
                <a:gdLst/>
                <a:ahLst/>
                <a:cxnLst/>
                <a:rect l="l" t="t" r="r" b="b"/>
                <a:pathLst>
                  <a:path w="703" h="3430" extrusionOk="0">
                    <a:moveTo>
                      <a:pt x="351" y="1"/>
                    </a:moveTo>
                    <a:cubicBezTo>
                      <a:pt x="328" y="1"/>
                      <a:pt x="304" y="10"/>
                      <a:pt x="298" y="28"/>
                    </a:cubicBezTo>
                    <a:cubicBezTo>
                      <a:pt x="0" y="1028"/>
                      <a:pt x="191" y="2373"/>
                      <a:pt x="286" y="3385"/>
                    </a:cubicBezTo>
                    <a:cubicBezTo>
                      <a:pt x="286" y="3415"/>
                      <a:pt x="307" y="3430"/>
                      <a:pt x="328" y="3430"/>
                    </a:cubicBezTo>
                    <a:cubicBezTo>
                      <a:pt x="348" y="3430"/>
                      <a:pt x="369" y="3415"/>
                      <a:pt x="369" y="3385"/>
                    </a:cubicBezTo>
                    <a:cubicBezTo>
                      <a:pt x="465" y="2349"/>
                      <a:pt x="703" y="1028"/>
                      <a:pt x="405" y="28"/>
                    </a:cubicBezTo>
                    <a:cubicBezTo>
                      <a:pt x="399" y="10"/>
                      <a:pt x="375" y="1"/>
                      <a:pt x="35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3439100" y="3025125"/>
                <a:ext cx="10150" cy="84900"/>
              </a:xfrm>
              <a:custGeom>
                <a:avLst/>
                <a:gdLst/>
                <a:ahLst/>
                <a:cxnLst/>
                <a:rect l="l" t="t" r="r" b="b"/>
                <a:pathLst>
                  <a:path w="406" h="3396" extrusionOk="0">
                    <a:moveTo>
                      <a:pt x="187" y="1"/>
                    </a:moveTo>
                    <a:cubicBezTo>
                      <a:pt x="162" y="1"/>
                      <a:pt x="138" y="10"/>
                      <a:pt x="132" y="27"/>
                    </a:cubicBezTo>
                    <a:cubicBezTo>
                      <a:pt x="1" y="528"/>
                      <a:pt x="48" y="1075"/>
                      <a:pt x="60" y="1575"/>
                    </a:cubicBezTo>
                    <a:cubicBezTo>
                      <a:pt x="60" y="2171"/>
                      <a:pt x="72" y="2754"/>
                      <a:pt x="132" y="3337"/>
                    </a:cubicBezTo>
                    <a:cubicBezTo>
                      <a:pt x="138" y="3374"/>
                      <a:pt x="170" y="3396"/>
                      <a:pt x="201" y="3396"/>
                    </a:cubicBezTo>
                    <a:cubicBezTo>
                      <a:pt x="229" y="3396"/>
                      <a:pt x="257" y="3377"/>
                      <a:pt x="263" y="3337"/>
                    </a:cubicBezTo>
                    <a:cubicBezTo>
                      <a:pt x="322" y="2754"/>
                      <a:pt x="346" y="2171"/>
                      <a:pt x="346" y="1575"/>
                    </a:cubicBezTo>
                    <a:cubicBezTo>
                      <a:pt x="346" y="1075"/>
                      <a:pt x="406" y="528"/>
                      <a:pt x="251" y="27"/>
                    </a:cubicBezTo>
                    <a:cubicBezTo>
                      <a:pt x="239" y="10"/>
                      <a:pt x="212" y="1"/>
                      <a:pt x="18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3410825" y="3023575"/>
                <a:ext cx="10450" cy="82850"/>
              </a:xfrm>
              <a:custGeom>
                <a:avLst/>
                <a:gdLst/>
                <a:ahLst/>
                <a:cxnLst/>
                <a:rect l="l" t="t" r="r" b="b"/>
                <a:pathLst>
                  <a:path w="418" h="3314" extrusionOk="0">
                    <a:moveTo>
                      <a:pt x="181" y="0"/>
                    </a:moveTo>
                    <a:cubicBezTo>
                      <a:pt x="144" y="0"/>
                      <a:pt x="108" y="30"/>
                      <a:pt x="108" y="89"/>
                    </a:cubicBezTo>
                    <a:cubicBezTo>
                      <a:pt x="48" y="1149"/>
                      <a:pt x="1" y="2209"/>
                      <a:pt x="144" y="3268"/>
                    </a:cubicBezTo>
                    <a:cubicBezTo>
                      <a:pt x="156" y="3298"/>
                      <a:pt x="182" y="3313"/>
                      <a:pt x="208" y="3313"/>
                    </a:cubicBezTo>
                    <a:cubicBezTo>
                      <a:pt x="233" y="3313"/>
                      <a:pt x="257" y="3298"/>
                      <a:pt x="263" y="3268"/>
                    </a:cubicBezTo>
                    <a:cubicBezTo>
                      <a:pt x="417" y="2209"/>
                      <a:pt x="334" y="1149"/>
                      <a:pt x="263" y="89"/>
                    </a:cubicBezTo>
                    <a:cubicBezTo>
                      <a:pt x="257" y="30"/>
                      <a:pt x="218" y="0"/>
                      <a:pt x="18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3380475" y="3021025"/>
                <a:ext cx="10425" cy="83225"/>
              </a:xfrm>
              <a:custGeom>
                <a:avLst/>
                <a:gdLst/>
                <a:ahLst/>
                <a:cxnLst/>
                <a:rect l="l" t="t" r="r" b="b"/>
                <a:pathLst>
                  <a:path w="417" h="3329" extrusionOk="0">
                    <a:moveTo>
                      <a:pt x="262" y="1"/>
                    </a:moveTo>
                    <a:cubicBezTo>
                      <a:pt x="229" y="1"/>
                      <a:pt x="197" y="25"/>
                      <a:pt x="191" y="72"/>
                    </a:cubicBezTo>
                    <a:cubicBezTo>
                      <a:pt x="131" y="644"/>
                      <a:pt x="96" y="1204"/>
                      <a:pt x="84" y="1775"/>
                    </a:cubicBezTo>
                    <a:cubicBezTo>
                      <a:pt x="60" y="2263"/>
                      <a:pt x="0" y="2787"/>
                      <a:pt x="143" y="3275"/>
                    </a:cubicBezTo>
                    <a:cubicBezTo>
                      <a:pt x="149" y="3311"/>
                      <a:pt x="179" y="3329"/>
                      <a:pt x="209" y="3329"/>
                    </a:cubicBezTo>
                    <a:cubicBezTo>
                      <a:pt x="238" y="3329"/>
                      <a:pt x="268" y="3311"/>
                      <a:pt x="274" y="3275"/>
                    </a:cubicBezTo>
                    <a:cubicBezTo>
                      <a:pt x="417" y="2799"/>
                      <a:pt x="381" y="2275"/>
                      <a:pt x="381" y="1775"/>
                    </a:cubicBezTo>
                    <a:cubicBezTo>
                      <a:pt x="381" y="1204"/>
                      <a:pt x="393" y="644"/>
                      <a:pt x="334" y="72"/>
                    </a:cubicBezTo>
                    <a:cubicBezTo>
                      <a:pt x="328" y="25"/>
                      <a:pt x="295" y="1"/>
                      <a:pt x="26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3353075" y="3025950"/>
                <a:ext cx="10450" cy="72125"/>
              </a:xfrm>
              <a:custGeom>
                <a:avLst/>
                <a:gdLst/>
                <a:ahLst/>
                <a:cxnLst/>
                <a:rect l="l" t="t" r="r" b="b"/>
                <a:pathLst>
                  <a:path w="418" h="2885" extrusionOk="0">
                    <a:moveTo>
                      <a:pt x="214" y="0"/>
                    </a:moveTo>
                    <a:cubicBezTo>
                      <a:pt x="171" y="0"/>
                      <a:pt x="126" y="30"/>
                      <a:pt x="120" y="90"/>
                    </a:cubicBezTo>
                    <a:cubicBezTo>
                      <a:pt x="1" y="1007"/>
                      <a:pt x="37" y="1911"/>
                      <a:pt x="132" y="2840"/>
                    </a:cubicBezTo>
                    <a:cubicBezTo>
                      <a:pt x="132" y="2870"/>
                      <a:pt x="156" y="2885"/>
                      <a:pt x="180" y="2885"/>
                    </a:cubicBezTo>
                    <a:cubicBezTo>
                      <a:pt x="203" y="2885"/>
                      <a:pt x="227" y="2870"/>
                      <a:pt x="227" y="2840"/>
                    </a:cubicBezTo>
                    <a:cubicBezTo>
                      <a:pt x="334" y="1935"/>
                      <a:pt x="418" y="1007"/>
                      <a:pt x="299" y="90"/>
                    </a:cubicBezTo>
                    <a:cubicBezTo>
                      <a:pt x="299" y="30"/>
                      <a:pt x="257" y="0"/>
                      <a:pt x="21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3323625" y="3007800"/>
                <a:ext cx="12825" cy="85825"/>
              </a:xfrm>
              <a:custGeom>
                <a:avLst/>
                <a:gdLst/>
                <a:ahLst/>
                <a:cxnLst/>
                <a:rect l="l" t="t" r="r" b="b"/>
                <a:pathLst>
                  <a:path w="513" h="3433" extrusionOk="0">
                    <a:moveTo>
                      <a:pt x="261" y="0"/>
                    </a:moveTo>
                    <a:cubicBezTo>
                      <a:pt x="226" y="0"/>
                      <a:pt x="191" y="18"/>
                      <a:pt x="179" y="54"/>
                    </a:cubicBezTo>
                    <a:cubicBezTo>
                      <a:pt x="0" y="1078"/>
                      <a:pt x="36" y="2364"/>
                      <a:pt x="203" y="3387"/>
                    </a:cubicBezTo>
                    <a:cubicBezTo>
                      <a:pt x="209" y="3417"/>
                      <a:pt x="232" y="3432"/>
                      <a:pt x="258" y="3432"/>
                    </a:cubicBezTo>
                    <a:cubicBezTo>
                      <a:pt x="283" y="3432"/>
                      <a:pt x="310" y="3417"/>
                      <a:pt x="322" y="3387"/>
                    </a:cubicBezTo>
                    <a:cubicBezTo>
                      <a:pt x="500" y="2364"/>
                      <a:pt x="512" y="1078"/>
                      <a:pt x="334" y="54"/>
                    </a:cubicBezTo>
                    <a:cubicBezTo>
                      <a:pt x="328" y="18"/>
                      <a:pt x="295" y="0"/>
                      <a:pt x="26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3296225" y="3021400"/>
                <a:ext cx="11050" cy="69025"/>
              </a:xfrm>
              <a:custGeom>
                <a:avLst/>
                <a:gdLst/>
                <a:ahLst/>
                <a:cxnLst/>
                <a:rect l="l" t="t" r="r" b="b"/>
                <a:pathLst>
                  <a:path w="442" h="2761" extrusionOk="0">
                    <a:moveTo>
                      <a:pt x="232" y="1"/>
                    </a:moveTo>
                    <a:cubicBezTo>
                      <a:pt x="194" y="1"/>
                      <a:pt x="156" y="28"/>
                      <a:pt x="144" y="81"/>
                    </a:cubicBezTo>
                    <a:cubicBezTo>
                      <a:pt x="60" y="927"/>
                      <a:pt x="1" y="1879"/>
                      <a:pt x="168" y="2724"/>
                    </a:cubicBezTo>
                    <a:cubicBezTo>
                      <a:pt x="173" y="2748"/>
                      <a:pt x="194" y="2760"/>
                      <a:pt x="215" y="2760"/>
                    </a:cubicBezTo>
                    <a:cubicBezTo>
                      <a:pt x="236" y="2760"/>
                      <a:pt x="257" y="2748"/>
                      <a:pt x="263" y="2724"/>
                    </a:cubicBezTo>
                    <a:cubicBezTo>
                      <a:pt x="441" y="1879"/>
                      <a:pt x="406" y="938"/>
                      <a:pt x="310" y="81"/>
                    </a:cubicBezTo>
                    <a:cubicBezTo>
                      <a:pt x="304" y="28"/>
                      <a:pt x="269" y="1"/>
                      <a:pt x="23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3239675" y="3024750"/>
                <a:ext cx="11625" cy="58150"/>
              </a:xfrm>
              <a:custGeom>
                <a:avLst/>
                <a:gdLst/>
                <a:ahLst/>
                <a:cxnLst/>
                <a:rect l="l" t="t" r="r" b="b"/>
                <a:pathLst>
                  <a:path w="465" h="2326" extrusionOk="0">
                    <a:moveTo>
                      <a:pt x="225" y="1"/>
                    </a:moveTo>
                    <a:cubicBezTo>
                      <a:pt x="191" y="1"/>
                      <a:pt x="155" y="19"/>
                      <a:pt x="144" y="54"/>
                    </a:cubicBezTo>
                    <a:cubicBezTo>
                      <a:pt x="1" y="757"/>
                      <a:pt x="60" y="1578"/>
                      <a:pt x="191" y="2281"/>
                    </a:cubicBezTo>
                    <a:cubicBezTo>
                      <a:pt x="197" y="2311"/>
                      <a:pt x="224" y="2325"/>
                      <a:pt x="251" y="2325"/>
                    </a:cubicBezTo>
                    <a:cubicBezTo>
                      <a:pt x="277" y="2325"/>
                      <a:pt x="304" y="2311"/>
                      <a:pt x="310" y="2281"/>
                    </a:cubicBezTo>
                    <a:cubicBezTo>
                      <a:pt x="441" y="1578"/>
                      <a:pt x="465" y="757"/>
                      <a:pt x="298" y="54"/>
                    </a:cubicBezTo>
                    <a:cubicBezTo>
                      <a:pt x="292" y="19"/>
                      <a:pt x="260" y="1"/>
                      <a:pt x="22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3267950" y="3025725"/>
                <a:ext cx="11050" cy="60675"/>
              </a:xfrm>
              <a:custGeom>
                <a:avLst/>
                <a:gdLst/>
                <a:ahLst/>
                <a:cxnLst/>
                <a:rect l="l" t="t" r="r" b="b"/>
                <a:pathLst>
                  <a:path w="442" h="2427" extrusionOk="0">
                    <a:moveTo>
                      <a:pt x="221" y="0"/>
                    </a:moveTo>
                    <a:cubicBezTo>
                      <a:pt x="179" y="0"/>
                      <a:pt x="138" y="21"/>
                      <a:pt x="132" y="63"/>
                    </a:cubicBezTo>
                    <a:cubicBezTo>
                      <a:pt x="1" y="825"/>
                      <a:pt x="72" y="1611"/>
                      <a:pt x="167" y="2373"/>
                    </a:cubicBezTo>
                    <a:cubicBezTo>
                      <a:pt x="173" y="2409"/>
                      <a:pt x="197" y="2426"/>
                      <a:pt x="222" y="2426"/>
                    </a:cubicBezTo>
                    <a:cubicBezTo>
                      <a:pt x="248" y="2426"/>
                      <a:pt x="275" y="2409"/>
                      <a:pt x="286" y="2373"/>
                    </a:cubicBezTo>
                    <a:cubicBezTo>
                      <a:pt x="382" y="1611"/>
                      <a:pt x="441" y="825"/>
                      <a:pt x="310" y="63"/>
                    </a:cubicBezTo>
                    <a:cubicBezTo>
                      <a:pt x="304" y="21"/>
                      <a:pt x="263" y="0"/>
                      <a:pt x="22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3210500" y="3026625"/>
                <a:ext cx="12525" cy="52700"/>
              </a:xfrm>
              <a:custGeom>
                <a:avLst/>
                <a:gdLst/>
                <a:ahLst/>
                <a:cxnLst/>
                <a:rect l="l" t="t" r="r" b="b"/>
                <a:pathLst>
                  <a:path w="501" h="2108" extrusionOk="0">
                    <a:moveTo>
                      <a:pt x="260" y="0"/>
                    </a:moveTo>
                    <a:cubicBezTo>
                      <a:pt x="224" y="0"/>
                      <a:pt x="185" y="21"/>
                      <a:pt x="168" y="63"/>
                    </a:cubicBezTo>
                    <a:cubicBezTo>
                      <a:pt x="1" y="682"/>
                      <a:pt x="96" y="1432"/>
                      <a:pt x="203" y="2063"/>
                    </a:cubicBezTo>
                    <a:cubicBezTo>
                      <a:pt x="209" y="2093"/>
                      <a:pt x="233" y="2108"/>
                      <a:pt x="258" y="2108"/>
                    </a:cubicBezTo>
                    <a:cubicBezTo>
                      <a:pt x="284" y="2108"/>
                      <a:pt x="310" y="2093"/>
                      <a:pt x="322" y="2063"/>
                    </a:cubicBezTo>
                    <a:cubicBezTo>
                      <a:pt x="418" y="1444"/>
                      <a:pt x="501" y="682"/>
                      <a:pt x="334" y="63"/>
                    </a:cubicBezTo>
                    <a:cubicBezTo>
                      <a:pt x="328" y="21"/>
                      <a:pt x="295" y="0"/>
                      <a:pt x="26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3183425" y="3027225"/>
                <a:ext cx="11625" cy="47275"/>
              </a:xfrm>
              <a:custGeom>
                <a:avLst/>
                <a:gdLst/>
                <a:ahLst/>
                <a:cxnLst/>
                <a:rect l="l" t="t" r="r" b="b"/>
                <a:pathLst>
                  <a:path w="465" h="1891" extrusionOk="0">
                    <a:moveTo>
                      <a:pt x="204" y="0"/>
                    </a:moveTo>
                    <a:cubicBezTo>
                      <a:pt x="164" y="0"/>
                      <a:pt x="125" y="21"/>
                      <a:pt x="119" y="63"/>
                    </a:cubicBezTo>
                    <a:cubicBezTo>
                      <a:pt x="0" y="622"/>
                      <a:pt x="12" y="1289"/>
                      <a:pt x="167" y="1837"/>
                    </a:cubicBezTo>
                    <a:cubicBezTo>
                      <a:pt x="173" y="1872"/>
                      <a:pt x="203" y="1890"/>
                      <a:pt x="234" y="1890"/>
                    </a:cubicBezTo>
                    <a:cubicBezTo>
                      <a:pt x="265" y="1890"/>
                      <a:pt x="298" y="1872"/>
                      <a:pt x="310" y="1837"/>
                    </a:cubicBezTo>
                    <a:cubicBezTo>
                      <a:pt x="465" y="1289"/>
                      <a:pt x="429" y="610"/>
                      <a:pt x="298" y="63"/>
                    </a:cubicBezTo>
                    <a:cubicBezTo>
                      <a:pt x="286" y="21"/>
                      <a:pt x="244" y="0"/>
                      <a:pt x="20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3155450" y="3021325"/>
                <a:ext cx="9550" cy="49975"/>
              </a:xfrm>
              <a:custGeom>
                <a:avLst/>
                <a:gdLst/>
                <a:ahLst/>
                <a:cxnLst/>
                <a:rect l="l" t="t" r="r" b="b"/>
                <a:pathLst>
                  <a:path w="382" h="1999" extrusionOk="0">
                    <a:moveTo>
                      <a:pt x="186" y="1"/>
                    </a:moveTo>
                    <a:cubicBezTo>
                      <a:pt x="167" y="1"/>
                      <a:pt x="149" y="13"/>
                      <a:pt x="143" y="37"/>
                    </a:cubicBezTo>
                    <a:cubicBezTo>
                      <a:pt x="0" y="322"/>
                      <a:pt x="48" y="644"/>
                      <a:pt x="48" y="953"/>
                    </a:cubicBezTo>
                    <a:cubicBezTo>
                      <a:pt x="48" y="1299"/>
                      <a:pt x="84" y="1632"/>
                      <a:pt x="155" y="1954"/>
                    </a:cubicBezTo>
                    <a:cubicBezTo>
                      <a:pt x="161" y="1983"/>
                      <a:pt x="188" y="1998"/>
                      <a:pt x="214" y="1998"/>
                    </a:cubicBezTo>
                    <a:cubicBezTo>
                      <a:pt x="241" y="1998"/>
                      <a:pt x="268" y="1983"/>
                      <a:pt x="274" y="1954"/>
                    </a:cubicBezTo>
                    <a:cubicBezTo>
                      <a:pt x="345" y="1632"/>
                      <a:pt x="357" y="1299"/>
                      <a:pt x="345" y="953"/>
                    </a:cubicBezTo>
                    <a:cubicBezTo>
                      <a:pt x="345" y="644"/>
                      <a:pt x="381" y="322"/>
                      <a:pt x="238" y="37"/>
                    </a:cubicBezTo>
                    <a:cubicBezTo>
                      <a:pt x="226" y="13"/>
                      <a:pt x="206" y="1"/>
                      <a:pt x="18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127750" y="3019550"/>
                <a:ext cx="8375" cy="47200"/>
              </a:xfrm>
              <a:custGeom>
                <a:avLst/>
                <a:gdLst/>
                <a:ahLst/>
                <a:cxnLst/>
                <a:rect l="l" t="t" r="r" b="b"/>
                <a:pathLst>
                  <a:path w="335" h="1888" extrusionOk="0">
                    <a:moveTo>
                      <a:pt x="163" y="0"/>
                    </a:moveTo>
                    <a:cubicBezTo>
                      <a:pt x="144" y="0"/>
                      <a:pt x="126" y="12"/>
                      <a:pt x="120" y="36"/>
                    </a:cubicBezTo>
                    <a:cubicBezTo>
                      <a:pt x="1" y="286"/>
                      <a:pt x="13" y="608"/>
                      <a:pt x="25" y="893"/>
                    </a:cubicBezTo>
                    <a:cubicBezTo>
                      <a:pt x="37" y="1203"/>
                      <a:pt x="37" y="1536"/>
                      <a:pt x="120" y="1834"/>
                    </a:cubicBezTo>
                    <a:cubicBezTo>
                      <a:pt x="126" y="1870"/>
                      <a:pt x="156" y="1888"/>
                      <a:pt x="185" y="1888"/>
                    </a:cubicBezTo>
                    <a:cubicBezTo>
                      <a:pt x="215" y="1888"/>
                      <a:pt x="245" y="1870"/>
                      <a:pt x="251" y="1834"/>
                    </a:cubicBezTo>
                    <a:cubicBezTo>
                      <a:pt x="322" y="1513"/>
                      <a:pt x="322" y="1203"/>
                      <a:pt x="322" y="893"/>
                    </a:cubicBezTo>
                    <a:cubicBezTo>
                      <a:pt x="322" y="608"/>
                      <a:pt x="334" y="298"/>
                      <a:pt x="215" y="36"/>
                    </a:cubicBezTo>
                    <a:cubicBezTo>
                      <a:pt x="203" y="12"/>
                      <a:pt x="182" y="0"/>
                      <a:pt x="16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3095625" y="3018425"/>
                <a:ext cx="15200" cy="47800"/>
              </a:xfrm>
              <a:custGeom>
                <a:avLst/>
                <a:gdLst/>
                <a:ahLst/>
                <a:cxnLst/>
                <a:rect l="l" t="t" r="r" b="b"/>
                <a:pathLst>
                  <a:path w="608" h="1912" extrusionOk="0">
                    <a:moveTo>
                      <a:pt x="313" y="1"/>
                    </a:moveTo>
                    <a:cubicBezTo>
                      <a:pt x="286" y="1"/>
                      <a:pt x="256" y="16"/>
                      <a:pt x="238" y="45"/>
                    </a:cubicBezTo>
                    <a:cubicBezTo>
                      <a:pt x="0" y="569"/>
                      <a:pt x="131" y="1308"/>
                      <a:pt x="238" y="1867"/>
                    </a:cubicBezTo>
                    <a:cubicBezTo>
                      <a:pt x="244" y="1897"/>
                      <a:pt x="274" y="1912"/>
                      <a:pt x="304" y="1912"/>
                    </a:cubicBezTo>
                    <a:cubicBezTo>
                      <a:pt x="333" y="1912"/>
                      <a:pt x="363" y="1897"/>
                      <a:pt x="369" y="1867"/>
                    </a:cubicBezTo>
                    <a:cubicBezTo>
                      <a:pt x="476" y="1331"/>
                      <a:pt x="607" y="569"/>
                      <a:pt x="369" y="45"/>
                    </a:cubicBezTo>
                    <a:cubicBezTo>
                      <a:pt x="363" y="16"/>
                      <a:pt x="339" y="1"/>
                      <a:pt x="31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3068225" y="3012775"/>
                <a:ext cx="13725" cy="46900"/>
              </a:xfrm>
              <a:custGeom>
                <a:avLst/>
                <a:gdLst/>
                <a:ahLst/>
                <a:cxnLst/>
                <a:rect l="l" t="t" r="r" b="b"/>
                <a:pathLst>
                  <a:path w="549" h="1876" extrusionOk="0">
                    <a:moveTo>
                      <a:pt x="277" y="1"/>
                    </a:moveTo>
                    <a:cubicBezTo>
                      <a:pt x="251" y="1"/>
                      <a:pt x="221" y="15"/>
                      <a:pt x="203" y="45"/>
                    </a:cubicBezTo>
                    <a:cubicBezTo>
                      <a:pt x="1" y="569"/>
                      <a:pt x="96" y="1295"/>
                      <a:pt x="203" y="1831"/>
                    </a:cubicBezTo>
                    <a:cubicBezTo>
                      <a:pt x="209" y="1861"/>
                      <a:pt x="236" y="1876"/>
                      <a:pt x="263" y="1876"/>
                    </a:cubicBezTo>
                    <a:cubicBezTo>
                      <a:pt x="289" y="1876"/>
                      <a:pt x="316" y="1861"/>
                      <a:pt x="322" y="1831"/>
                    </a:cubicBezTo>
                    <a:cubicBezTo>
                      <a:pt x="429" y="1295"/>
                      <a:pt x="548" y="569"/>
                      <a:pt x="334" y="45"/>
                    </a:cubicBezTo>
                    <a:cubicBezTo>
                      <a:pt x="328" y="15"/>
                      <a:pt x="304" y="1"/>
                      <a:pt x="27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3042325" y="3017975"/>
                <a:ext cx="8675" cy="38200"/>
              </a:xfrm>
              <a:custGeom>
                <a:avLst/>
                <a:gdLst/>
                <a:ahLst/>
                <a:cxnLst/>
                <a:rect l="l" t="t" r="r" b="b"/>
                <a:pathLst>
                  <a:path w="347" h="1528" extrusionOk="0">
                    <a:moveTo>
                      <a:pt x="178" y="1"/>
                    </a:moveTo>
                    <a:cubicBezTo>
                      <a:pt x="153" y="1"/>
                      <a:pt x="126" y="10"/>
                      <a:pt x="108" y="28"/>
                    </a:cubicBezTo>
                    <a:cubicBezTo>
                      <a:pt x="1" y="254"/>
                      <a:pt x="25" y="516"/>
                      <a:pt x="37" y="742"/>
                    </a:cubicBezTo>
                    <a:cubicBezTo>
                      <a:pt x="37" y="1004"/>
                      <a:pt x="48" y="1254"/>
                      <a:pt x="144" y="1492"/>
                    </a:cubicBezTo>
                    <a:cubicBezTo>
                      <a:pt x="150" y="1516"/>
                      <a:pt x="170" y="1528"/>
                      <a:pt x="191" y="1528"/>
                    </a:cubicBezTo>
                    <a:cubicBezTo>
                      <a:pt x="212" y="1528"/>
                      <a:pt x="233" y="1516"/>
                      <a:pt x="239" y="1492"/>
                    </a:cubicBezTo>
                    <a:cubicBezTo>
                      <a:pt x="334" y="1254"/>
                      <a:pt x="346" y="1004"/>
                      <a:pt x="334" y="742"/>
                    </a:cubicBezTo>
                    <a:cubicBezTo>
                      <a:pt x="334" y="504"/>
                      <a:pt x="346" y="254"/>
                      <a:pt x="239" y="28"/>
                    </a:cubicBezTo>
                    <a:cubicBezTo>
                      <a:pt x="227" y="10"/>
                      <a:pt x="203" y="1"/>
                      <a:pt x="178"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3013450" y="3024025"/>
                <a:ext cx="10150" cy="29100"/>
              </a:xfrm>
              <a:custGeom>
                <a:avLst/>
                <a:gdLst/>
                <a:ahLst/>
                <a:cxnLst/>
                <a:rect l="l" t="t" r="r" b="b"/>
                <a:pathLst>
                  <a:path w="406" h="1164" extrusionOk="0">
                    <a:moveTo>
                      <a:pt x="193" y="0"/>
                    </a:moveTo>
                    <a:cubicBezTo>
                      <a:pt x="156" y="0"/>
                      <a:pt x="120" y="24"/>
                      <a:pt x="108" y="71"/>
                    </a:cubicBezTo>
                    <a:cubicBezTo>
                      <a:pt x="1" y="393"/>
                      <a:pt x="84" y="786"/>
                      <a:pt x="144" y="1119"/>
                    </a:cubicBezTo>
                    <a:cubicBezTo>
                      <a:pt x="156" y="1149"/>
                      <a:pt x="182" y="1164"/>
                      <a:pt x="206" y="1164"/>
                    </a:cubicBezTo>
                    <a:cubicBezTo>
                      <a:pt x="230" y="1164"/>
                      <a:pt x="251" y="1149"/>
                      <a:pt x="251" y="1119"/>
                    </a:cubicBezTo>
                    <a:cubicBezTo>
                      <a:pt x="310" y="786"/>
                      <a:pt x="406" y="405"/>
                      <a:pt x="287" y="71"/>
                    </a:cubicBezTo>
                    <a:cubicBezTo>
                      <a:pt x="269" y="24"/>
                      <a:pt x="230" y="0"/>
                      <a:pt x="19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2985175" y="3026400"/>
                <a:ext cx="9550" cy="24125"/>
              </a:xfrm>
              <a:custGeom>
                <a:avLst/>
                <a:gdLst/>
                <a:ahLst/>
                <a:cxnLst/>
                <a:rect l="l" t="t" r="r" b="b"/>
                <a:pathLst>
                  <a:path w="382" h="965" extrusionOk="0">
                    <a:moveTo>
                      <a:pt x="193" y="0"/>
                    </a:moveTo>
                    <a:cubicBezTo>
                      <a:pt x="156" y="0"/>
                      <a:pt x="120" y="24"/>
                      <a:pt x="108" y="72"/>
                    </a:cubicBezTo>
                    <a:cubicBezTo>
                      <a:pt x="1" y="334"/>
                      <a:pt x="13" y="667"/>
                      <a:pt x="132" y="929"/>
                    </a:cubicBezTo>
                    <a:cubicBezTo>
                      <a:pt x="138" y="953"/>
                      <a:pt x="164" y="965"/>
                      <a:pt x="191" y="965"/>
                    </a:cubicBezTo>
                    <a:cubicBezTo>
                      <a:pt x="218" y="965"/>
                      <a:pt x="245" y="953"/>
                      <a:pt x="251" y="929"/>
                    </a:cubicBezTo>
                    <a:cubicBezTo>
                      <a:pt x="370" y="667"/>
                      <a:pt x="382" y="334"/>
                      <a:pt x="287" y="72"/>
                    </a:cubicBezTo>
                    <a:cubicBezTo>
                      <a:pt x="269" y="24"/>
                      <a:pt x="230" y="0"/>
                      <a:pt x="19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2955125" y="3021625"/>
                <a:ext cx="12825" cy="24375"/>
              </a:xfrm>
              <a:custGeom>
                <a:avLst/>
                <a:gdLst/>
                <a:ahLst/>
                <a:cxnLst/>
                <a:rect l="l" t="t" r="r" b="b"/>
                <a:pathLst>
                  <a:path w="513" h="975" extrusionOk="0">
                    <a:moveTo>
                      <a:pt x="265" y="1"/>
                    </a:moveTo>
                    <a:cubicBezTo>
                      <a:pt x="241" y="1"/>
                      <a:pt x="215" y="13"/>
                      <a:pt x="191" y="37"/>
                    </a:cubicBezTo>
                    <a:cubicBezTo>
                      <a:pt x="0" y="239"/>
                      <a:pt x="119" y="691"/>
                      <a:pt x="203" y="929"/>
                    </a:cubicBezTo>
                    <a:cubicBezTo>
                      <a:pt x="209" y="959"/>
                      <a:pt x="235" y="974"/>
                      <a:pt x="262" y="974"/>
                    </a:cubicBezTo>
                    <a:cubicBezTo>
                      <a:pt x="289" y="974"/>
                      <a:pt x="316" y="959"/>
                      <a:pt x="322" y="929"/>
                    </a:cubicBezTo>
                    <a:cubicBezTo>
                      <a:pt x="393" y="691"/>
                      <a:pt x="512" y="239"/>
                      <a:pt x="322" y="37"/>
                    </a:cubicBezTo>
                    <a:cubicBezTo>
                      <a:pt x="310" y="13"/>
                      <a:pt x="289" y="1"/>
                      <a:pt x="26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2929825" y="3022675"/>
                <a:ext cx="6575" cy="21225"/>
              </a:xfrm>
              <a:custGeom>
                <a:avLst/>
                <a:gdLst/>
                <a:ahLst/>
                <a:cxnLst/>
                <a:rect l="l" t="t" r="r" b="b"/>
                <a:pathLst>
                  <a:path w="263" h="849" extrusionOk="0">
                    <a:moveTo>
                      <a:pt x="136" y="0"/>
                    </a:moveTo>
                    <a:cubicBezTo>
                      <a:pt x="101" y="0"/>
                      <a:pt x="66" y="18"/>
                      <a:pt x="60" y="54"/>
                    </a:cubicBezTo>
                    <a:cubicBezTo>
                      <a:pt x="0" y="328"/>
                      <a:pt x="12" y="542"/>
                      <a:pt x="72" y="804"/>
                    </a:cubicBezTo>
                    <a:cubicBezTo>
                      <a:pt x="78" y="834"/>
                      <a:pt x="104" y="849"/>
                      <a:pt x="131" y="849"/>
                    </a:cubicBezTo>
                    <a:cubicBezTo>
                      <a:pt x="158" y="849"/>
                      <a:pt x="185" y="834"/>
                      <a:pt x="191" y="804"/>
                    </a:cubicBezTo>
                    <a:cubicBezTo>
                      <a:pt x="250" y="530"/>
                      <a:pt x="262" y="304"/>
                      <a:pt x="203" y="54"/>
                    </a:cubicBezTo>
                    <a:cubicBezTo>
                      <a:pt x="203" y="18"/>
                      <a:pt x="170" y="0"/>
                      <a:pt x="13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3599550" y="3028175"/>
                <a:ext cx="232200" cy="918900"/>
              </a:xfrm>
              <a:custGeom>
                <a:avLst/>
                <a:gdLst/>
                <a:ahLst/>
                <a:cxnLst/>
                <a:rect l="l" t="t" r="r" b="b"/>
                <a:pathLst>
                  <a:path w="9288" h="36756" extrusionOk="0">
                    <a:moveTo>
                      <a:pt x="4644" y="1"/>
                    </a:moveTo>
                    <a:lnTo>
                      <a:pt x="0" y="4835"/>
                    </a:lnTo>
                    <a:lnTo>
                      <a:pt x="4834" y="36755"/>
                    </a:lnTo>
                    <a:lnTo>
                      <a:pt x="9287" y="4358"/>
                    </a:lnTo>
                    <a:lnTo>
                      <a:pt x="4644" y="1"/>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3592100" y="3018050"/>
                <a:ext cx="247375" cy="930200"/>
              </a:xfrm>
              <a:custGeom>
                <a:avLst/>
                <a:gdLst/>
                <a:ahLst/>
                <a:cxnLst/>
                <a:rect l="l" t="t" r="r" b="b"/>
                <a:pathLst>
                  <a:path w="9895" h="37208" extrusionOk="0">
                    <a:moveTo>
                      <a:pt x="4954" y="811"/>
                    </a:moveTo>
                    <a:lnTo>
                      <a:pt x="9264" y="4871"/>
                    </a:lnTo>
                    <a:lnTo>
                      <a:pt x="5097" y="35172"/>
                    </a:lnTo>
                    <a:lnTo>
                      <a:pt x="596" y="5335"/>
                    </a:lnTo>
                    <a:lnTo>
                      <a:pt x="4954" y="811"/>
                    </a:lnTo>
                    <a:close/>
                    <a:moveTo>
                      <a:pt x="4942" y="1"/>
                    </a:moveTo>
                    <a:lnTo>
                      <a:pt x="1" y="5132"/>
                    </a:lnTo>
                    <a:lnTo>
                      <a:pt x="4846" y="37208"/>
                    </a:lnTo>
                    <a:lnTo>
                      <a:pt x="5430" y="37208"/>
                    </a:lnTo>
                    <a:lnTo>
                      <a:pt x="9883" y="4811"/>
                    </a:lnTo>
                    <a:lnTo>
                      <a:pt x="9895" y="4656"/>
                    </a:lnTo>
                    <a:lnTo>
                      <a:pt x="4942"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3695700" y="3068950"/>
                <a:ext cx="99425" cy="8375"/>
              </a:xfrm>
              <a:custGeom>
                <a:avLst/>
                <a:gdLst/>
                <a:ahLst/>
                <a:cxnLst/>
                <a:rect l="l" t="t" r="r" b="b"/>
                <a:pathLst>
                  <a:path w="3977" h="335" extrusionOk="0">
                    <a:moveTo>
                      <a:pt x="1733" y="0"/>
                    </a:moveTo>
                    <a:cubicBezTo>
                      <a:pt x="1172" y="0"/>
                      <a:pt x="611" y="31"/>
                      <a:pt x="60" y="108"/>
                    </a:cubicBezTo>
                    <a:cubicBezTo>
                      <a:pt x="0" y="108"/>
                      <a:pt x="0" y="227"/>
                      <a:pt x="60" y="227"/>
                    </a:cubicBezTo>
                    <a:cubicBezTo>
                      <a:pt x="611" y="304"/>
                      <a:pt x="1172" y="335"/>
                      <a:pt x="1733" y="335"/>
                    </a:cubicBezTo>
                    <a:cubicBezTo>
                      <a:pt x="2467" y="335"/>
                      <a:pt x="3202" y="283"/>
                      <a:pt x="3917" y="215"/>
                    </a:cubicBezTo>
                    <a:cubicBezTo>
                      <a:pt x="3977" y="215"/>
                      <a:pt x="3977" y="120"/>
                      <a:pt x="3917" y="120"/>
                    </a:cubicBezTo>
                    <a:cubicBezTo>
                      <a:pt x="3202" y="52"/>
                      <a:pt x="2467" y="0"/>
                      <a:pt x="173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3689425" y="3097425"/>
                <a:ext cx="105400" cy="8250"/>
              </a:xfrm>
              <a:custGeom>
                <a:avLst/>
                <a:gdLst/>
                <a:ahLst/>
                <a:cxnLst/>
                <a:rect l="l" t="t" r="r" b="b"/>
                <a:pathLst>
                  <a:path w="4216" h="330" extrusionOk="0">
                    <a:moveTo>
                      <a:pt x="1777" y="0"/>
                    </a:moveTo>
                    <a:cubicBezTo>
                      <a:pt x="1184" y="0"/>
                      <a:pt x="595" y="33"/>
                      <a:pt x="37" y="124"/>
                    </a:cubicBezTo>
                    <a:cubicBezTo>
                      <a:pt x="1" y="124"/>
                      <a:pt x="1" y="207"/>
                      <a:pt x="37" y="207"/>
                    </a:cubicBezTo>
                    <a:cubicBezTo>
                      <a:pt x="605" y="296"/>
                      <a:pt x="1215" y="330"/>
                      <a:pt x="1832" y="330"/>
                    </a:cubicBezTo>
                    <a:cubicBezTo>
                      <a:pt x="2623" y="330"/>
                      <a:pt x="3426" y="274"/>
                      <a:pt x="4168" y="207"/>
                    </a:cubicBezTo>
                    <a:cubicBezTo>
                      <a:pt x="4216" y="207"/>
                      <a:pt x="4216" y="124"/>
                      <a:pt x="4168" y="124"/>
                    </a:cubicBezTo>
                    <a:cubicBezTo>
                      <a:pt x="3405" y="62"/>
                      <a:pt x="2587" y="0"/>
                      <a:pt x="177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3705225" y="3126325"/>
                <a:ext cx="104200" cy="7025"/>
              </a:xfrm>
              <a:custGeom>
                <a:avLst/>
                <a:gdLst/>
                <a:ahLst/>
                <a:cxnLst/>
                <a:rect l="l" t="t" r="r" b="b"/>
                <a:pathLst>
                  <a:path w="4168" h="281" extrusionOk="0">
                    <a:moveTo>
                      <a:pt x="2093" y="1"/>
                    </a:moveTo>
                    <a:cubicBezTo>
                      <a:pt x="1426" y="1"/>
                      <a:pt x="756" y="28"/>
                      <a:pt x="83" y="75"/>
                    </a:cubicBezTo>
                    <a:cubicBezTo>
                      <a:pt x="0" y="75"/>
                      <a:pt x="0" y="206"/>
                      <a:pt x="83" y="206"/>
                    </a:cubicBezTo>
                    <a:cubicBezTo>
                      <a:pt x="756" y="254"/>
                      <a:pt x="1426" y="281"/>
                      <a:pt x="2093" y="281"/>
                    </a:cubicBezTo>
                    <a:cubicBezTo>
                      <a:pt x="2759" y="281"/>
                      <a:pt x="3423" y="254"/>
                      <a:pt x="4084" y="194"/>
                    </a:cubicBezTo>
                    <a:cubicBezTo>
                      <a:pt x="4167" y="194"/>
                      <a:pt x="4167" y="87"/>
                      <a:pt x="4084" y="87"/>
                    </a:cubicBezTo>
                    <a:cubicBezTo>
                      <a:pt x="3423" y="28"/>
                      <a:pt x="2759" y="1"/>
                      <a:pt x="209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3703725" y="3154150"/>
                <a:ext cx="119375" cy="8425"/>
              </a:xfrm>
              <a:custGeom>
                <a:avLst/>
                <a:gdLst/>
                <a:ahLst/>
                <a:cxnLst/>
                <a:rect l="l" t="t" r="r" b="b"/>
                <a:pathLst>
                  <a:path w="4775" h="337" extrusionOk="0">
                    <a:moveTo>
                      <a:pt x="3037" y="1"/>
                    </a:moveTo>
                    <a:cubicBezTo>
                      <a:pt x="2056" y="1"/>
                      <a:pt x="1062" y="78"/>
                      <a:pt x="96" y="93"/>
                    </a:cubicBezTo>
                    <a:cubicBezTo>
                      <a:pt x="0" y="93"/>
                      <a:pt x="0" y="236"/>
                      <a:pt x="96" y="236"/>
                    </a:cubicBezTo>
                    <a:cubicBezTo>
                      <a:pt x="1050" y="259"/>
                      <a:pt x="2032" y="337"/>
                      <a:pt x="3001" y="337"/>
                    </a:cubicBezTo>
                    <a:cubicBezTo>
                      <a:pt x="3580" y="337"/>
                      <a:pt x="4154" y="309"/>
                      <a:pt x="4715" y="224"/>
                    </a:cubicBezTo>
                    <a:cubicBezTo>
                      <a:pt x="4775" y="212"/>
                      <a:pt x="4775" y="105"/>
                      <a:pt x="4715" y="105"/>
                    </a:cubicBezTo>
                    <a:cubicBezTo>
                      <a:pt x="4166" y="27"/>
                      <a:pt x="3604" y="1"/>
                      <a:pt x="303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3712950" y="3183400"/>
                <a:ext cx="99150" cy="6500"/>
              </a:xfrm>
              <a:custGeom>
                <a:avLst/>
                <a:gdLst/>
                <a:ahLst/>
                <a:cxnLst/>
                <a:rect l="l" t="t" r="r" b="b"/>
                <a:pathLst>
                  <a:path w="3966" h="260" extrusionOk="0">
                    <a:moveTo>
                      <a:pt x="2458" y="0"/>
                    </a:moveTo>
                    <a:cubicBezTo>
                      <a:pt x="1661" y="0"/>
                      <a:pt x="862" y="52"/>
                      <a:pt x="72" y="66"/>
                    </a:cubicBezTo>
                    <a:cubicBezTo>
                      <a:pt x="1" y="66"/>
                      <a:pt x="1" y="185"/>
                      <a:pt x="72" y="185"/>
                    </a:cubicBezTo>
                    <a:cubicBezTo>
                      <a:pt x="842" y="207"/>
                      <a:pt x="1630" y="260"/>
                      <a:pt x="2417" y="260"/>
                    </a:cubicBezTo>
                    <a:cubicBezTo>
                      <a:pt x="2919" y="260"/>
                      <a:pt x="3421" y="238"/>
                      <a:pt x="3918" y="173"/>
                    </a:cubicBezTo>
                    <a:cubicBezTo>
                      <a:pt x="3965" y="173"/>
                      <a:pt x="3965" y="102"/>
                      <a:pt x="3918" y="78"/>
                    </a:cubicBezTo>
                    <a:cubicBezTo>
                      <a:pt x="3434" y="19"/>
                      <a:pt x="2946" y="0"/>
                      <a:pt x="245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3711750" y="3210300"/>
                <a:ext cx="96475" cy="9625"/>
              </a:xfrm>
              <a:custGeom>
                <a:avLst/>
                <a:gdLst/>
                <a:ahLst/>
                <a:cxnLst/>
                <a:rect l="l" t="t" r="r" b="b"/>
                <a:pathLst>
                  <a:path w="3859" h="385" extrusionOk="0">
                    <a:moveTo>
                      <a:pt x="1782" y="0"/>
                    </a:moveTo>
                    <a:cubicBezTo>
                      <a:pt x="1178" y="0"/>
                      <a:pt x="579" y="46"/>
                      <a:pt x="37" y="157"/>
                    </a:cubicBezTo>
                    <a:cubicBezTo>
                      <a:pt x="1" y="169"/>
                      <a:pt x="1" y="217"/>
                      <a:pt x="37" y="217"/>
                    </a:cubicBezTo>
                    <a:cubicBezTo>
                      <a:pt x="612" y="334"/>
                      <a:pt x="1250" y="385"/>
                      <a:pt x="1892" y="385"/>
                    </a:cubicBezTo>
                    <a:cubicBezTo>
                      <a:pt x="2551" y="385"/>
                      <a:pt x="3213" y="331"/>
                      <a:pt x="3811" y="240"/>
                    </a:cubicBezTo>
                    <a:cubicBezTo>
                      <a:pt x="3859" y="240"/>
                      <a:pt x="3859" y="169"/>
                      <a:pt x="3811" y="157"/>
                    </a:cubicBezTo>
                    <a:cubicBezTo>
                      <a:pt x="3180" y="62"/>
                      <a:pt x="2478" y="0"/>
                      <a:pt x="178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3714750" y="3239600"/>
                <a:ext cx="92000" cy="7700"/>
              </a:xfrm>
              <a:custGeom>
                <a:avLst/>
                <a:gdLst/>
                <a:ahLst/>
                <a:cxnLst/>
                <a:rect l="l" t="t" r="r" b="b"/>
                <a:pathLst>
                  <a:path w="3680" h="308" extrusionOk="0">
                    <a:moveTo>
                      <a:pt x="1037" y="0"/>
                    </a:moveTo>
                    <a:cubicBezTo>
                      <a:pt x="693" y="0"/>
                      <a:pt x="351" y="23"/>
                      <a:pt x="36" y="140"/>
                    </a:cubicBezTo>
                    <a:cubicBezTo>
                      <a:pt x="31" y="138"/>
                      <a:pt x="26" y="138"/>
                      <a:pt x="23" y="138"/>
                    </a:cubicBezTo>
                    <a:cubicBezTo>
                      <a:pt x="1" y="138"/>
                      <a:pt x="5" y="165"/>
                      <a:pt x="36" y="176"/>
                    </a:cubicBezTo>
                    <a:cubicBezTo>
                      <a:pt x="367" y="291"/>
                      <a:pt x="734" y="307"/>
                      <a:pt x="1096" y="307"/>
                    </a:cubicBezTo>
                    <a:cubicBezTo>
                      <a:pt x="1233" y="307"/>
                      <a:pt x="1368" y="305"/>
                      <a:pt x="1501" y="305"/>
                    </a:cubicBezTo>
                    <a:cubicBezTo>
                      <a:pt x="1561" y="305"/>
                      <a:pt x="1620" y="305"/>
                      <a:pt x="1679" y="307"/>
                    </a:cubicBezTo>
                    <a:cubicBezTo>
                      <a:pt x="2322" y="307"/>
                      <a:pt x="2965" y="295"/>
                      <a:pt x="3608" y="211"/>
                    </a:cubicBezTo>
                    <a:cubicBezTo>
                      <a:pt x="3679" y="200"/>
                      <a:pt x="3679" y="92"/>
                      <a:pt x="3608" y="92"/>
                    </a:cubicBezTo>
                    <a:cubicBezTo>
                      <a:pt x="2965" y="21"/>
                      <a:pt x="2322" y="9"/>
                      <a:pt x="1679" y="9"/>
                    </a:cubicBezTo>
                    <a:cubicBezTo>
                      <a:pt x="1468" y="9"/>
                      <a:pt x="1252" y="0"/>
                      <a:pt x="103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3715025" y="3266850"/>
                <a:ext cx="86350" cy="10050"/>
              </a:xfrm>
              <a:custGeom>
                <a:avLst/>
                <a:gdLst/>
                <a:ahLst/>
                <a:cxnLst/>
                <a:rect l="l" t="t" r="r" b="b"/>
                <a:pathLst>
                  <a:path w="3454" h="402" extrusionOk="0">
                    <a:moveTo>
                      <a:pt x="1233" y="0"/>
                    </a:moveTo>
                    <a:cubicBezTo>
                      <a:pt x="816" y="0"/>
                      <a:pt x="411" y="38"/>
                      <a:pt x="49" y="145"/>
                    </a:cubicBezTo>
                    <a:cubicBezTo>
                      <a:pt x="1" y="157"/>
                      <a:pt x="1" y="229"/>
                      <a:pt x="49" y="241"/>
                    </a:cubicBezTo>
                    <a:cubicBezTo>
                      <a:pt x="453" y="361"/>
                      <a:pt x="913" y="402"/>
                      <a:pt x="1383" y="402"/>
                    </a:cubicBezTo>
                    <a:cubicBezTo>
                      <a:pt x="2076" y="402"/>
                      <a:pt x="2792" y="314"/>
                      <a:pt x="3394" y="264"/>
                    </a:cubicBezTo>
                    <a:cubicBezTo>
                      <a:pt x="3454" y="264"/>
                      <a:pt x="3454" y="169"/>
                      <a:pt x="3394" y="169"/>
                    </a:cubicBezTo>
                    <a:cubicBezTo>
                      <a:pt x="2741" y="116"/>
                      <a:pt x="1968" y="0"/>
                      <a:pt x="123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3712050" y="3295775"/>
                <a:ext cx="86050" cy="7900"/>
              </a:xfrm>
              <a:custGeom>
                <a:avLst/>
                <a:gdLst/>
                <a:ahLst/>
                <a:cxnLst/>
                <a:rect l="l" t="t" r="r" b="b"/>
                <a:pathLst>
                  <a:path w="3442" h="316" extrusionOk="0">
                    <a:moveTo>
                      <a:pt x="890" y="0"/>
                    </a:moveTo>
                    <a:cubicBezTo>
                      <a:pt x="602" y="0"/>
                      <a:pt x="315" y="18"/>
                      <a:pt x="48" y="96"/>
                    </a:cubicBezTo>
                    <a:cubicBezTo>
                      <a:pt x="1" y="131"/>
                      <a:pt x="1" y="203"/>
                      <a:pt x="48" y="215"/>
                    </a:cubicBezTo>
                    <a:cubicBezTo>
                      <a:pt x="324" y="295"/>
                      <a:pt x="621" y="315"/>
                      <a:pt x="918" y="315"/>
                    </a:cubicBezTo>
                    <a:cubicBezTo>
                      <a:pt x="1149" y="315"/>
                      <a:pt x="1378" y="303"/>
                      <a:pt x="1596" y="298"/>
                    </a:cubicBezTo>
                    <a:cubicBezTo>
                      <a:pt x="2192" y="298"/>
                      <a:pt x="2775" y="274"/>
                      <a:pt x="3358" y="215"/>
                    </a:cubicBezTo>
                    <a:cubicBezTo>
                      <a:pt x="3430" y="203"/>
                      <a:pt x="3442" y="96"/>
                      <a:pt x="3358" y="84"/>
                    </a:cubicBezTo>
                    <a:cubicBezTo>
                      <a:pt x="2775" y="24"/>
                      <a:pt x="2192" y="12"/>
                      <a:pt x="1596" y="12"/>
                    </a:cubicBezTo>
                    <a:cubicBezTo>
                      <a:pt x="1369" y="12"/>
                      <a:pt x="1129" y="0"/>
                      <a:pt x="89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3710275" y="3324375"/>
                <a:ext cx="83675" cy="7650"/>
              </a:xfrm>
              <a:custGeom>
                <a:avLst/>
                <a:gdLst/>
                <a:ahLst/>
                <a:cxnLst/>
                <a:rect l="l" t="t" r="r" b="b"/>
                <a:pathLst>
                  <a:path w="3347" h="306" extrusionOk="0">
                    <a:moveTo>
                      <a:pt x="1953" y="0"/>
                    </a:moveTo>
                    <a:cubicBezTo>
                      <a:pt x="1343" y="0"/>
                      <a:pt x="731" y="42"/>
                      <a:pt x="119" y="83"/>
                    </a:cubicBezTo>
                    <a:cubicBezTo>
                      <a:pt x="0" y="83"/>
                      <a:pt x="0" y="238"/>
                      <a:pt x="119" y="249"/>
                    </a:cubicBezTo>
                    <a:cubicBezTo>
                      <a:pt x="649" y="279"/>
                      <a:pt x="1179" y="306"/>
                      <a:pt x="1707" y="306"/>
                    </a:cubicBezTo>
                    <a:cubicBezTo>
                      <a:pt x="2236" y="306"/>
                      <a:pt x="2763" y="279"/>
                      <a:pt x="3287" y="202"/>
                    </a:cubicBezTo>
                    <a:cubicBezTo>
                      <a:pt x="3346" y="190"/>
                      <a:pt x="3346" y="107"/>
                      <a:pt x="3287" y="83"/>
                    </a:cubicBezTo>
                    <a:cubicBezTo>
                      <a:pt x="2844" y="22"/>
                      <a:pt x="2399" y="0"/>
                      <a:pt x="195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3707600" y="3353625"/>
                <a:ext cx="84550" cy="8250"/>
              </a:xfrm>
              <a:custGeom>
                <a:avLst/>
                <a:gdLst/>
                <a:ahLst/>
                <a:cxnLst/>
                <a:rect l="l" t="t" r="r" b="b"/>
                <a:pathLst>
                  <a:path w="3382" h="330" extrusionOk="0">
                    <a:moveTo>
                      <a:pt x="2417" y="1"/>
                    </a:moveTo>
                    <a:cubicBezTo>
                      <a:pt x="2214" y="1"/>
                      <a:pt x="2010" y="8"/>
                      <a:pt x="1810" y="8"/>
                    </a:cubicBezTo>
                    <a:cubicBezTo>
                      <a:pt x="1556" y="8"/>
                      <a:pt x="1304" y="3"/>
                      <a:pt x="1053" y="3"/>
                    </a:cubicBezTo>
                    <a:cubicBezTo>
                      <a:pt x="739" y="3"/>
                      <a:pt x="425" y="11"/>
                      <a:pt x="107" y="44"/>
                    </a:cubicBezTo>
                    <a:cubicBezTo>
                      <a:pt x="0" y="68"/>
                      <a:pt x="0" y="187"/>
                      <a:pt x="107" y="199"/>
                    </a:cubicBezTo>
                    <a:cubicBezTo>
                      <a:pt x="679" y="258"/>
                      <a:pt x="1239" y="282"/>
                      <a:pt x="1810" y="306"/>
                    </a:cubicBezTo>
                    <a:cubicBezTo>
                      <a:pt x="2054" y="312"/>
                      <a:pt x="2307" y="330"/>
                      <a:pt x="2560" y="330"/>
                    </a:cubicBezTo>
                    <a:cubicBezTo>
                      <a:pt x="2813" y="330"/>
                      <a:pt x="3066" y="312"/>
                      <a:pt x="3310" y="246"/>
                    </a:cubicBezTo>
                    <a:cubicBezTo>
                      <a:pt x="3382" y="222"/>
                      <a:pt x="3382" y="127"/>
                      <a:pt x="3310" y="103"/>
                    </a:cubicBezTo>
                    <a:cubicBezTo>
                      <a:pt x="3024" y="18"/>
                      <a:pt x="2722" y="1"/>
                      <a:pt x="241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3712650" y="3381600"/>
                <a:ext cx="73250" cy="7850"/>
              </a:xfrm>
              <a:custGeom>
                <a:avLst/>
                <a:gdLst/>
                <a:ahLst/>
                <a:cxnLst/>
                <a:rect l="l" t="t" r="r" b="b"/>
                <a:pathLst>
                  <a:path w="2930" h="314" extrusionOk="0">
                    <a:moveTo>
                      <a:pt x="1027" y="1"/>
                    </a:moveTo>
                    <a:cubicBezTo>
                      <a:pt x="724" y="1"/>
                      <a:pt x="421" y="17"/>
                      <a:pt x="120" y="56"/>
                    </a:cubicBezTo>
                    <a:cubicBezTo>
                      <a:pt x="1" y="56"/>
                      <a:pt x="1" y="223"/>
                      <a:pt x="120" y="235"/>
                    </a:cubicBezTo>
                    <a:cubicBezTo>
                      <a:pt x="542" y="289"/>
                      <a:pt x="962" y="314"/>
                      <a:pt x="1383" y="314"/>
                    </a:cubicBezTo>
                    <a:cubicBezTo>
                      <a:pt x="1876" y="314"/>
                      <a:pt x="2369" y="280"/>
                      <a:pt x="2870" y="223"/>
                    </a:cubicBezTo>
                    <a:cubicBezTo>
                      <a:pt x="2930" y="223"/>
                      <a:pt x="2930" y="139"/>
                      <a:pt x="2870" y="139"/>
                    </a:cubicBezTo>
                    <a:cubicBezTo>
                      <a:pt x="2263" y="67"/>
                      <a:pt x="1645" y="1"/>
                      <a:pt x="102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3694800" y="3408650"/>
                <a:ext cx="86625" cy="9900"/>
              </a:xfrm>
              <a:custGeom>
                <a:avLst/>
                <a:gdLst/>
                <a:ahLst/>
                <a:cxnLst/>
                <a:rect l="l" t="t" r="r" b="b"/>
                <a:pathLst>
                  <a:path w="3465" h="396" extrusionOk="0">
                    <a:moveTo>
                      <a:pt x="1681" y="1"/>
                    </a:moveTo>
                    <a:cubicBezTo>
                      <a:pt x="1123" y="1"/>
                      <a:pt x="567" y="43"/>
                      <a:pt x="72" y="129"/>
                    </a:cubicBezTo>
                    <a:cubicBezTo>
                      <a:pt x="0" y="141"/>
                      <a:pt x="0" y="272"/>
                      <a:pt x="72" y="272"/>
                    </a:cubicBezTo>
                    <a:cubicBezTo>
                      <a:pt x="557" y="356"/>
                      <a:pt x="1102" y="396"/>
                      <a:pt x="1649" y="396"/>
                    </a:cubicBezTo>
                    <a:cubicBezTo>
                      <a:pt x="2256" y="396"/>
                      <a:pt x="2867" y="347"/>
                      <a:pt x="3405" y="260"/>
                    </a:cubicBezTo>
                    <a:cubicBezTo>
                      <a:pt x="3465" y="248"/>
                      <a:pt x="3465" y="153"/>
                      <a:pt x="3405" y="141"/>
                    </a:cubicBezTo>
                    <a:cubicBezTo>
                      <a:pt x="2876" y="48"/>
                      <a:pt x="2278" y="1"/>
                      <a:pt x="168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3708200" y="3437675"/>
                <a:ext cx="69675" cy="8375"/>
              </a:xfrm>
              <a:custGeom>
                <a:avLst/>
                <a:gdLst/>
                <a:ahLst/>
                <a:cxnLst/>
                <a:rect l="l" t="t" r="r" b="b"/>
                <a:pathLst>
                  <a:path w="2787" h="335" extrusionOk="0">
                    <a:moveTo>
                      <a:pt x="1427" y="1"/>
                    </a:moveTo>
                    <a:cubicBezTo>
                      <a:pt x="979" y="1"/>
                      <a:pt x="530" y="33"/>
                      <a:pt x="95" y="75"/>
                    </a:cubicBezTo>
                    <a:cubicBezTo>
                      <a:pt x="0" y="99"/>
                      <a:pt x="0" y="230"/>
                      <a:pt x="95" y="242"/>
                    </a:cubicBezTo>
                    <a:cubicBezTo>
                      <a:pt x="562" y="294"/>
                      <a:pt x="1056" y="335"/>
                      <a:pt x="1546" y="335"/>
                    </a:cubicBezTo>
                    <a:cubicBezTo>
                      <a:pt x="1957" y="335"/>
                      <a:pt x="2365" y="306"/>
                      <a:pt x="2750" y="230"/>
                    </a:cubicBezTo>
                    <a:cubicBezTo>
                      <a:pt x="2786" y="218"/>
                      <a:pt x="2786" y="135"/>
                      <a:pt x="2750" y="123"/>
                    </a:cubicBezTo>
                    <a:cubicBezTo>
                      <a:pt x="2322" y="33"/>
                      <a:pt x="1875" y="1"/>
                      <a:pt x="142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3711750" y="3493600"/>
                <a:ext cx="58975" cy="8975"/>
              </a:xfrm>
              <a:custGeom>
                <a:avLst/>
                <a:gdLst/>
                <a:ahLst/>
                <a:cxnLst/>
                <a:rect l="l" t="t" r="r" b="b"/>
                <a:pathLst>
                  <a:path w="2359" h="359" extrusionOk="0">
                    <a:moveTo>
                      <a:pt x="1209" y="1"/>
                    </a:moveTo>
                    <a:cubicBezTo>
                      <a:pt x="820" y="1"/>
                      <a:pt x="431" y="39"/>
                      <a:pt x="72" y="124"/>
                    </a:cubicBezTo>
                    <a:cubicBezTo>
                      <a:pt x="1" y="136"/>
                      <a:pt x="1" y="255"/>
                      <a:pt x="72" y="267"/>
                    </a:cubicBezTo>
                    <a:cubicBezTo>
                      <a:pt x="363" y="331"/>
                      <a:pt x="673" y="358"/>
                      <a:pt x="988" y="358"/>
                    </a:cubicBezTo>
                    <a:cubicBezTo>
                      <a:pt x="1434" y="358"/>
                      <a:pt x="1887" y="303"/>
                      <a:pt x="2299" y="219"/>
                    </a:cubicBezTo>
                    <a:cubicBezTo>
                      <a:pt x="2358" y="207"/>
                      <a:pt x="2358" y="124"/>
                      <a:pt x="2299" y="100"/>
                    </a:cubicBezTo>
                    <a:cubicBezTo>
                      <a:pt x="1955" y="36"/>
                      <a:pt x="1582" y="1"/>
                      <a:pt x="120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3712650" y="3465950"/>
                <a:ext cx="61650" cy="8300"/>
              </a:xfrm>
              <a:custGeom>
                <a:avLst/>
                <a:gdLst/>
                <a:ahLst/>
                <a:cxnLst/>
                <a:rect l="l" t="t" r="r" b="b"/>
                <a:pathLst>
                  <a:path w="2466" h="332" extrusionOk="0">
                    <a:moveTo>
                      <a:pt x="1019" y="0"/>
                    </a:moveTo>
                    <a:cubicBezTo>
                      <a:pt x="706" y="0"/>
                      <a:pt x="393" y="22"/>
                      <a:pt x="84" y="75"/>
                    </a:cubicBezTo>
                    <a:cubicBezTo>
                      <a:pt x="1" y="99"/>
                      <a:pt x="1" y="242"/>
                      <a:pt x="84" y="254"/>
                    </a:cubicBezTo>
                    <a:cubicBezTo>
                      <a:pt x="383" y="310"/>
                      <a:pt x="687" y="331"/>
                      <a:pt x="991" y="331"/>
                    </a:cubicBezTo>
                    <a:cubicBezTo>
                      <a:pt x="1460" y="331"/>
                      <a:pt x="1931" y="281"/>
                      <a:pt x="2394" y="230"/>
                    </a:cubicBezTo>
                    <a:cubicBezTo>
                      <a:pt x="2465" y="218"/>
                      <a:pt x="2465" y="123"/>
                      <a:pt x="2394" y="111"/>
                    </a:cubicBezTo>
                    <a:cubicBezTo>
                      <a:pt x="1941" y="47"/>
                      <a:pt x="1479" y="0"/>
                      <a:pt x="101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3713550" y="3522500"/>
                <a:ext cx="53600" cy="8725"/>
              </a:xfrm>
              <a:custGeom>
                <a:avLst/>
                <a:gdLst/>
                <a:ahLst/>
                <a:cxnLst/>
                <a:rect l="l" t="t" r="r" b="b"/>
                <a:pathLst>
                  <a:path w="2144" h="349" extrusionOk="0">
                    <a:moveTo>
                      <a:pt x="934" y="0"/>
                    </a:moveTo>
                    <a:cubicBezTo>
                      <a:pt x="640" y="0"/>
                      <a:pt x="349" y="28"/>
                      <a:pt x="84" y="99"/>
                    </a:cubicBezTo>
                    <a:cubicBezTo>
                      <a:pt x="0" y="111"/>
                      <a:pt x="0" y="242"/>
                      <a:pt x="84" y="254"/>
                    </a:cubicBezTo>
                    <a:cubicBezTo>
                      <a:pt x="337" y="322"/>
                      <a:pt x="612" y="349"/>
                      <a:pt x="892" y="349"/>
                    </a:cubicBezTo>
                    <a:cubicBezTo>
                      <a:pt x="1297" y="349"/>
                      <a:pt x="1711" y="294"/>
                      <a:pt x="2084" y="230"/>
                    </a:cubicBezTo>
                    <a:cubicBezTo>
                      <a:pt x="2144" y="206"/>
                      <a:pt x="2144" y="123"/>
                      <a:pt x="2084" y="111"/>
                    </a:cubicBezTo>
                    <a:cubicBezTo>
                      <a:pt x="1730" y="50"/>
                      <a:pt x="1329" y="0"/>
                      <a:pt x="934"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3714150" y="3550250"/>
                <a:ext cx="48225" cy="9400"/>
              </a:xfrm>
              <a:custGeom>
                <a:avLst/>
                <a:gdLst/>
                <a:ahLst/>
                <a:cxnLst/>
                <a:rect l="l" t="t" r="r" b="b"/>
                <a:pathLst>
                  <a:path w="1929" h="376" extrusionOk="0">
                    <a:moveTo>
                      <a:pt x="1042" y="1"/>
                    </a:moveTo>
                    <a:cubicBezTo>
                      <a:pt x="711" y="1"/>
                      <a:pt x="380" y="43"/>
                      <a:pt x="84" y="120"/>
                    </a:cubicBezTo>
                    <a:cubicBezTo>
                      <a:pt x="0" y="132"/>
                      <a:pt x="0" y="263"/>
                      <a:pt x="84" y="299"/>
                    </a:cubicBezTo>
                    <a:cubicBezTo>
                      <a:pt x="320" y="350"/>
                      <a:pt x="581" y="375"/>
                      <a:pt x="846" y="375"/>
                    </a:cubicBezTo>
                    <a:cubicBezTo>
                      <a:pt x="1193" y="375"/>
                      <a:pt x="1547" y="332"/>
                      <a:pt x="1858" y="251"/>
                    </a:cubicBezTo>
                    <a:cubicBezTo>
                      <a:pt x="1929" y="239"/>
                      <a:pt x="1929" y="132"/>
                      <a:pt x="1858" y="96"/>
                    </a:cubicBezTo>
                    <a:cubicBezTo>
                      <a:pt x="1601" y="31"/>
                      <a:pt x="1322" y="1"/>
                      <a:pt x="1042"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3708475" y="3579350"/>
                <a:ext cx="50650" cy="7775"/>
              </a:xfrm>
              <a:custGeom>
                <a:avLst/>
                <a:gdLst/>
                <a:ahLst/>
                <a:cxnLst/>
                <a:rect l="l" t="t" r="r" b="b"/>
                <a:pathLst>
                  <a:path w="2026" h="311" extrusionOk="0">
                    <a:moveTo>
                      <a:pt x="1177" y="0"/>
                    </a:moveTo>
                    <a:cubicBezTo>
                      <a:pt x="1107" y="0"/>
                      <a:pt x="1037" y="2"/>
                      <a:pt x="965" y="4"/>
                    </a:cubicBezTo>
                    <a:cubicBezTo>
                      <a:pt x="883" y="4"/>
                      <a:pt x="799" y="2"/>
                      <a:pt x="714" y="2"/>
                    </a:cubicBezTo>
                    <a:cubicBezTo>
                      <a:pt x="482" y="2"/>
                      <a:pt x="249" y="15"/>
                      <a:pt x="49" y="111"/>
                    </a:cubicBezTo>
                    <a:cubicBezTo>
                      <a:pt x="1" y="147"/>
                      <a:pt x="1" y="206"/>
                      <a:pt x="49" y="218"/>
                    </a:cubicBezTo>
                    <a:cubicBezTo>
                      <a:pt x="207" y="294"/>
                      <a:pt x="386" y="310"/>
                      <a:pt x="568" y="310"/>
                    </a:cubicBezTo>
                    <a:cubicBezTo>
                      <a:pt x="700" y="310"/>
                      <a:pt x="835" y="302"/>
                      <a:pt x="965" y="302"/>
                    </a:cubicBezTo>
                    <a:cubicBezTo>
                      <a:pt x="1311" y="302"/>
                      <a:pt x="1632" y="278"/>
                      <a:pt x="1966" y="206"/>
                    </a:cubicBezTo>
                    <a:cubicBezTo>
                      <a:pt x="2025" y="183"/>
                      <a:pt x="2025" y="99"/>
                      <a:pt x="1966" y="87"/>
                    </a:cubicBezTo>
                    <a:cubicBezTo>
                      <a:pt x="1701" y="21"/>
                      <a:pt x="1444" y="0"/>
                      <a:pt x="117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3706700" y="3607700"/>
                <a:ext cx="47950" cy="7875"/>
              </a:xfrm>
              <a:custGeom>
                <a:avLst/>
                <a:gdLst/>
                <a:ahLst/>
                <a:cxnLst/>
                <a:rect l="l" t="t" r="r" b="b"/>
                <a:pathLst>
                  <a:path w="1918" h="315" extrusionOk="0">
                    <a:moveTo>
                      <a:pt x="761" y="1"/>
                    </a:moveTo>
                    <a:cubicBezTo>
                      <a:pt x="517" y="1"/>
                      <a:pt x="264" y="9"/>
                      <a:pt x="36" y="108"/>
                    </a:cubicBezTo>
                    <a:cubicBezTo>
                      <a:pt x="1" y="144"/>
                      <a:pt x="1" y="204"/>
                      <a:pt x="36" y="215"/>
                    </a:cubicBezTo>
                    <a:cubicBezTo>
                      <a:pt x="204" y="292"/>
                      <a:pt x="397" y="314"/>
                      <a:pt x="589" y="314"/>
                    </a:cubicBezTo>
                    <a:cubicBezTo>
                      <a:pt x="696" y="314"/>
                      <a:pt x="803" y="307"/>
                      <a:pt x="905" y="299"/>
                    </a:cubicBezTo>
                    <a:cubicBezTo>
                      <a:pt x="1215" y="287"/>
                      <a:pt x="1536" y="287"/>
                      <a:pt x="1834" y="215"/>
                    </a:cubicBezTo>
                    <a:cubicBezTo>
                      <a:pt x="1917" y="204"/>
                      <a:pt x="1917" y="96"/>
                      <a:pt x="1834" y="84"/>
                    </a:cubicBezTo>
                    <a:cubicBezTo>
                      <a:pt x="1525" y="1"/>
                      <a:pt x="1215" y="1"/>
                      <a:pt x="905" y="1"/>
                    </a:cubicBezTo>
                    <a:cubicBezTo>
                      <a:pt x="858" y="1"/>
                      <a:pt x="810" y="1"/>
                      <a:pt x="76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3705500" y="3635325"/>
                <a:ext cx="47950" cy="10000"/>
              </a:xfrm>
              <a:custGeom>
                <a:avLst/>
                <a:gdLst/>
                <a:ahLst/>
                <a:cxnLst/>
                <a:rect l="l" t="t" r="r" b="b"/>
                <a:pathLst>
                  <a:path w="1918" h="400" extrusionOk="0">
                    <a:moveTo>
                      <a:pt x="779" y="1"/>
                    </a:moveTo>
                    <a:cubicBezTo>
                      <a:pt x="515" y="1"/>
                      <a:pt x="260" y="36"/>
                      <a:pt x="49" y="134"/>
                    </a:cubicBezTo>
                    <a:cubicBezTo>
                      <a:pt x="1" y="146"/>
                      <a:pt x="1" y="242"/>
                      <a:pt x="49" y="265"/>
                    </a:cubicBezTo>
                    <a:cubicBezTo>
                      <a:pt x="260" y="364"/>
                      <a:pt x="513" y="399"/>
                      <a:pt x="775" y="399"/>
                    </a:cubicBezTo>
                    <a:cubicBezTo>
                      <a:pt x="1146" y="399"/>
                      <a:pt x="1537" y="328"/>
                      <a:pt x="1858" y="265"/>
                    </a:cubicBezTo>
                    <a:cubicBezTo>
                      <a:pt x="1918" y="253"/>
                      <a:pt x="1918" y="146"/>
                      <a:pt x="1858" y="134"/>
                    </a:cubicBezTo>
                    <a:cubicBezTo>
                      <a:pt x="1544" y="72"/>
                      <a:pt x="1152" y="1"/>
                      <a:pt x="77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3699850" y="3664175"/>
                <a:ext cx="47650" cy="9175"/>
              </a:xfrm>
              <a:custGeom>
                <a:avLst/>
                <a:gdLst/>
                <a:ahLst/>
                <a:cxnLst/>
                <a:rect l="l" t="t" r="r" b="b"/>
                <a:pathLst>
                  <a:path w="1906" h="367" extrusionOk="0">
                    <a:moveTo>
                      <a:pt x="763" y="1"/>
                    </a:moveTo>
                    <a:cubicBezTo>
                      <a:pt x="513" y="1"/>
                      <a:pt x="270" y="30"/>
                      <a:pt x="60" y="111"/>
                    </a:cubicBezTo>
                    <a:cubicBezTo>
                      <a:pt x="1" y="147"/>
                      <a:pt x="1" y="219"/>
                      <a:pt x="60" y="242"/>
                    </a:cubicBezTo>
                    <a:cubicBezTo>
                      <a:pt x="282" y="333"/>
                      <a:pt x="539" y="366"/>
                      <a:pt x="803" y="366"/>
                    </a:cubicBezTo>
                    <a:cubicBezTo>
                      <a:pt x="1164" y="366"/>
                      <a:pt x="1537" y="304"/>
                      <a:pt x="1846" y="242"/>
                    </a:cubicBezTo>
                    <a:cubicBezTo>
                      <a:pt x="1906" y="231"/>
                      <a:pt x="1906" y="147"/>
                      <a:pt x="1846" y="123"/>
                    </a:cubicBezTo>
                    <a:cubicBezTo>
                      <a:pt x="1525" y="66"/>
                      <a:pt x="1136" y="1"/>
                      <a:pt x="76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3705225" y="3692750"/>
                <a:ext cx="38700" cy="8050"/>
              </a:xfrm>
              <a:custGeom>
                <a:avLst/>
                <a:gdLst/>
                <a:ahLst/>
                <a:cxnLst/>
                <a:rect l="l" t="t" r="r" b="b"/>
                <a:pathLst>
                  <a:path w="1548" h="322" extrusionOk="0">
                    <a:moveTo>
                      <a:pt x="906" y="1"/>
                    </a:moveTo>
                    <a:cubicBezTo>
                      <a:pt x="854" y="1"/>
                      <a:pt x="802" y="2"/>
                      <a:pt x="750" y="4"/>
                    </a:cubicBezTo>
                    <a:cubicBezTo>
                      <a:pt x="707" y="4"/>
                      <a:pt x="663" y="4"/>
                      <a:pt x="619" y="4"/>
                    </a:cubicBezTo>
                    <a:cubicBezTo>
                      <a:pt x="422" y="4"/>
                      <a:pt x="221" y="12"/>
                      <a:pt x="36" y="100"/>
                    </a:cubicBezTo>
                    <a:cubicBezTo>
                      <a:pt x="0" y="135"/>
                      <a:pt x="0" y="219"/>
                      <a:pt x="36" y="231"/>
                    </a:cubicBezTo>
                    <a:cubicBezTo>
                      <a:pt x="190" y="304"/>
                      <a:pt x="356" y="321"/>
                      <a:pt x="522" y="321"/>
                    </a:cubicBezTo>
                    <a:cubicBezTo>
                      <a:pt x="598" y="321"/>
                      <a:pt x="675" y="318"/>
                      <a:pt x="750" y="314"/>
                    </a:cubicBezTo>
                    <a:cubicBezTo>
                      <a:pt x="1012" y="314"/>
                      <a:pt x="1262" y="290"/>
                      <a:pt x="1500" y="207"/>
                    </a:cubicBezTo>
                    <a:cubicBezTo>
                      <a:pt x="1548" y="195"/>
                      <a:pt x="1548" y="111"/>
                      <a:pt x="1500" y="100"/>
                    </a:cubicBezTo>
                    <a:cubicBezTo>
                      <a:pt x="1310" y="23"/>
                      <a:pt x="1112" y="1"/>
                      <a:pt x="90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3710575" y="3721700"/>
                <a:ext cx="29775" cy="7200"/>
              </a:xfrm>
              <a:custGeom>
                <a:avLst/>
                <a:gdLst/>
                <a:ahLst/>
                <a:cxnLst/>
                <a:rect l="l" t="t" r="r" b="b"/>
                <a:pathLst>
                  <a:path w="1191" h="288" extrusionOk="0">
                    <a:moveTo>
                      <a:pt x="476" y="0"/>
                    </a:moveTo>
                    <a:cubicBezTo>
                      <a:pt x="344" y="0"/>
                      <a:pt x="215" y="17"/>
                      <a:pt x="96" y="61"/>
                    </a:cubicBezTo>
                    <a:cubicBezTo>
                      <a:pt x="0" y="85"/>
                      <a:pt x="0" y="204"/>
                      <a:pt x="96" y="239"/>
                    </a:cubicBezTo>
                    <a:cubicBezTo>
                      <a:pt x="197" y="275"/>
                      <a:pt x="309" y="288"/>
                      <a:pt x="425" y="288"/>
                    </a:cubicBezTo>
                    <a:cubicBezTo>
                      <a:pt x="662" y="288"/>
                      <a:pt x="915" y="232"/>
                      <a:pt x="1131" y="192"/>
                    </a:cubicBezTo>
                    <a:cubicBezTo>
                      <a:pt x="1191" y="180"/>
                      <a:pt x="1191" y="85"/>
                      <a:pt x="1131" y="85"/>
                    </a:cubicBezTo>
                    <a:cubicBezTo>
                      <a:pt x="929" y="47"/>
                      <a:pt x="699" y="0"/>
                      <a:pt x="476"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3713250" y="3749650"/>
                <a:ext cx="25025" cy="8025"/>
              </a:xfrm>
              <a:custGeom>
                <a:avLst/>
                <a:gdLst/>
                <a:ahLst/>
                <a:cxnLst/>
                <a:rect l="l" t="t" r="r" b="b"/>
                <a:pathLst>
                  <a:path w="1001" h="321" extrusionOk="0">
                    <a:moveTo>
                      <a:pt x="489" y="0"/>
                    </a:moveTo>
                    <a:cubicBezTo>
                      <a:pt x="352" y="0"/>
                      <a:pt x="216" y="24"/>
                      <a:pt x="96" y="74"/>
                    </a:cubicBezTo>
                    <a:cubicBezTo>
                      <a:pt x="0" y="98"/>
                      <a:pt x="0" y="217"/>
                      <a:pt x="96" y="252"/>
                    </a:cubicBezTo>
                    <a:cubicBezTo>
                      <a:pt x="210" y="299"/>
                      <a:pt x="337" y="321"/>
                      <a:pt x="466" y="321"/>
                    </a:cubicBezTo>
                    <a:cubicBezTo>
                      <a:pt x="634" y="321"/>
                      <a:pt x="805" y="284"/>
                      <a:pt x="953" y="217"/>
                    </a:cubicBezTo>
                    <a:cubicBezTo>
                      <a:pt x="1001" y="205"/>
                      <a:pt x="1001" y="110"/>
                      <a:pt x="953" y="98"/>
                    </a:cubicBezTo>
                    <a:cubicBezTo>
                      <a:pt x="812" y="33"/>
                      <a:pt x="650" y="0"/>
                      <a:pt x="489"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3708775" y="3777775"/>
                <a:ext cx="24750" cy="8725"/>
              </a:xfrm>
              <a:custGeom>
                <a:avLst/>
                <a:gdLst/>
                <a:ahLst/>
                <a:cxnLst/>
                <a:rect l="l" t="t" r="r" b="b"/>
                <a:pathLst>
                  <a:path w="990" h="349" extrusionOk="0">
                    <a:moveTo>
                      <a:pt x="370" y="1"/>
                    </a:moveTo>
                    <a:cubicBezTo>
                      <a:pt x="239" y="1"/>
                      <a:pt x="118" y="28"/>
                      <a:pt x="37" y="104"/>
                    </a:cubicBezTo>
                    <a:cubicBezTo>
                      <a:pt x="1" y="139"/>
                      <a:pt x="1" y="199"/>
                      <a:pt x="37" y="247"/>
                    </a:cubicBezTo>
                    <a:cubicBezTo>
                      <a:pt x="115" y="321"/>
                      <a:pt x="232" y="348"/>
                      <a:pt x="359" y="348"/>
                    </a:cubicBezTo>
                    <a:cubicBezTo>
                      <a:pt x="559" y="348"/>
                      <a:pt x="784" y="281"/>
                      <a:pt x="930" y="223"/>
                    </a:cubicBezTo>
                    <a:cubicBezTo>
                      <a:pt x="989" y="211"/>
                      <a:pt x="989" y="116"/>
                      <a:pt x="930" y="104"/>
                    </a:cubicBezTo>
                    <a:cubicBezTo>
                      <a:pt x="787" y="61"/>
                      <a:pt x="567" y="1"/>
                      <a:pt x="370"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3709675" y="3807775"/>
                <a:ext cx="21750" cy="5725"/>
              </a:xfrm>
              <a:custGeom>
                <a:avLst/>
                <a:gdLst/>
                <a:ahLst/>
                <a:cxnLst/>
                <a:rect l="l" t="t" r="r" b="b"/>
                <a:pathLst>
                  <a:path w="870" h="229" extrusionOk="0">
                    <a:moveTo>
                      <a:pt x="367" y="0"/>
                    </a:moveTo>
                    <a:cubicBezTo>
                      <a:pt x="270" y="0"/>
                      <a:pt x="173" y="11"/>
                      <a:pt x="72" y="35"/>
                    </a:cubicBezTo>
                    <a:cubicBezTo>
                      <a:pt x="1" y="35"/>
                      <a:pt x="1" y="178"/>
                      <a:pt x="72" y="190"/>
                    </a:cubicBezTo>
                    <a:cubicBezTo>
                      <a:pt x="190" y="216"/>
                      <a:pt x="301" y="229"/>
                      <a:pt x="410" y="229"/>
                    </a:cubicBezTo>
                    <a:cubicBezTo>
                      <a:pt x="543" y="229"/>
                      <a:pt x="673" y="210"/>
                      <a:pt x="810" y="178"/>
                    </a:cubicBezTo>
                    <a:cubicBezTo>
                      <a:pt x="870" y="154"/>
                      <a:pt x="870" y="71"/>
                      <a:pt x="810" y="59"/>
                    </a:cubicBezTo>
                    <a:cubicBezTo>
                      <a:pt x="654" y="23"/>
                      <a:pt x="511" y="0"/>
                      <a:pt x="36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715625" y="2912100"/>
                <a:ext cx="918900" cy="232200"/>
              </a:xfrm>
              <a:custGeom>
                <a:avLst/>
                <a:gdLst/>
                <a:ahLst/>
                <a:cxnLst/>
                <a:rect l="l" t="t" r="r" b="b"/>
                <a:pathLst>
                  <a:path w="36756" h="9288" extrusionOk="0">
                    <a:moveTo>
                      <a:pt x="4358" y="0"/>
                    </a:moveTo>
                    <a:lnTo>
                      <a:pt x="1" y="4644"/>
                    </a:lnTo>
                    <a:lnTo>
                      <a:pt x="4835" y="9287"/>
                    </a:lnTo>
                    <a:lnTo>
                      <a:pt x="36755" y="4453"/>
                    </a:lnTo>
                    <a:lnTo>
                      <a:pt x="4358" y="0"/>
                    </a:lnTo>
                    <a:close/>
                  </a:path>
                </a:pathLst>
              </a:custGeom>
              <a:solidFill>
                <a:srgbClr val="DFD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705500" y="2904350"/>
                <a:ext cx="930200" cy="247375"/>
              </a:xfrm>
              <a:custGeom>
                <a:avLst/>
                <a:gdLst/>
                <a:ahLst/>
                <a:cxnLst/>
                <a:rect l="l" t="t" r="r" b="b"/>
                <a:pathLst>
                  <a:path w="37208" h="9895" extrusionOk="0">
                    <a:moveTo>
                      <a:pt x="4859" y="608"/>
                    </a:moveTo>
                    <a:lnTo>
                      <a:pt x="35160" y="4775"/>
                    </a:lnTo>
                    <a:lnTo>
                      <a:pt x="5323" y="9288"/>
                    </a:lnTo>
                    <a:lnTo>
                      <a:pt x="799" y="4942"/>
                    </a:lnTo>
                    <a:lnTo>
                      <a:pt x="4859" y="608"/>
                    </a:lnTo>
                    <a:close/>
                    <a:moveTo>
                      <a:pt x="4656" y="1"/>
                    </a:moveTo>
                    <a:lnTo>
                      <a:pt x="1" y="4954"/>
                    </a:lnTo>
                    <a:lnTo>
                      <a:pt x="5133" y="9895"/>
                    </a:lnTo>
                    <a:lnTo>
                      <a:pt x="37208" y="5025"/>
                    </a:lnTo>
                    <a:lnTo>
                      <a:pt x="37208" y="4466"/>
                    </a:lnTo>
                    <a:lnTo>
                      <a:pt x="4811" y="13"/>
                    </a:lnTo>
                    <a:lnTo>
                      <a:pt x="4656" y="1"/>
                    </a:ln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3754625" y="2948775"/>
                <a:ext cx="11925" cy="98700"/>
              </a:xfrm>
              <a:custGeom>
                <a:avLst/>
                <a:gdLst/>
                <a:ahLst/>
                <a:cxnLst/>
                <a:rect l="l" t="t" r="r" b="b"/>
                <a:pathLst>
                  <a:path w="477" h="3948" extrusionOk="0">
                    <a:moveTo>
                      <a:pt x="239" y="1"/>
                    </a:moveTo>
                    <a:cubicBezTo>
                      <a:pt x="215" y="1"/>
                      <a:pt x="191" y="16"/>
                      <a:pt x="191" y="45"/>
                    </a:cubicBezTo>
                    <a:cubicBezTo>
                      <a:pt x="72" y="1319"/>
                      <a:pt x="0" y="2641"/>
                      <a:pt x="179" y="3903"/>
                    </a:cubicBezTo>
                    <a:cubicBezTo>
                      <a:pt x="179" y="3933"/>
                      <a:pt x="209" y="3948"/>
                      <a:pt x="239" y="3948"/>
                    </a:cubicBezTo>
                    <a:cubicBezTo>
                      <a:pt x="268" y="3948"/>
                      <a:pt x="298" y="3933"/>
                      <a:pt x="298" y="3903"/>
                    </a:cubicBezTo>
                    <a:cubicBezTo>
                      <a:pt x="477" y="2641"/>
                      <a:pt x="405" y="1319"/>
                      <a:pt x="286" y="45"/>
                    </a:cubicBezTo>
                    <a:cubicBezTo>
                      <a:pt x="286" y="16"/>
                      <a:pt x="262" y="1"/>
                      <a:pt x="23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3782600" y="2949225"/>
                <a:ext cx="12525" cy="105175"/>
              </a:xfrm>
              <a:custGeom>
                <a:avLst/>
                <a:gdLst/>
                <a:ahLst/>
                <a:cxnLst/>
                <a:rect l="l" t="t" r="r" b="b"/>
                <a:pathLst>
                  <a:path w="501" h="4207" extrusionOk="0">
                    <a:moveTo>
                      <a:pt x="257" y="1"/>
                    </a:moveTo>
                    <a:cubicBezTo>
                      <a:pt x="236" y="1"/>
                      <a:pt x="215" y="10"/>
                      <a:pt x="215" y="27"/>
                    </a:cubicBezTo>
                    <a:cubicBezTo>
                      <a:pt x="96" y="1361"/>
                      <a:pt x="1" y="2849"/>
                      <a:pt x="215" y="4171"/>
                    </a:cubicBezTo>
                    <a:cubicBezTo>
                      <a:pt x="215" y="4195"/>
                      <a:pt x="236" y="4206"/>
                      <a:pt x="257" y="4206"/>
                    </a:cubicBezTo>
                    <a:cubicBezTo>
                      <a:pt x="277" y="4206"/>
                      <a:pt x="298" y="4195"/>
                      <a:pt x="298" y="4171"/>
                    </a:cubicBezTo>
                    <a:cubicBezTo>
                      <a:pt x="501" y="2861"/>
                      <a:pt x="417" y="1361"/>
                      <a:pt x="298" y="27"/>
                    </a:cubicBezTo>
                    <a:cubicBezTo>
                      <a:pt x="298" y="10"/>
                      <a:pt x="277" y="1"/>
                      <a:pt x="257"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812975" y="2934875"/>
                <a:ext cx="8650" cy="103150"/>
              </a:xfrm>
              <a:custGeom>
                <a:avLst/>
                <a:gdLst/>
                <a:ahLst/>
                <a:cxnLst/>
                <a:rect l="l" t="t" r="r" b="b"/>
                <a:pathLst>
                  <a:path w="346" h="4126" extrusionOk="0">
                    <a:moveTo>
                      <a:pt x="173" y="0"/>
                    </a:moveTo>
                    <a:cubicBezTo>
                      <a:pt x="146" y="0"/>
                      <a:pt x="119" y="18"/>
                      <a:pt x="119" y="54"/>
                    </a:cubicBezTo>
                    <a:cubicBezTo>
                      <a:pt x="0" y="1375"/>
                      <a:pt x="12" y="2721"/>
                      <a:pt x="107" y="4054"/>
                    </a:cubicBezTo>
                    <a:cubicBezTo>
                      <a:pt x="107" y="4102"/>
                      <a:pt x="137" y="4126"/>
                      <a:pt x="168" y="4126"/>
                    </a:cubicBezTo>
                    <a:cubicBezTo>
                      <a:pt x="200" y="4126"/>
                      <a:pt x="232" y="4102"/>
                      <a:pt x="238" y="4054"/>
                    </a:cubicBezTo>
                    <a:cubicBezTo>
                      <a:pt x="333" y="2721"/>
                      <a:pt x="345" y="1375"/>
                      <a:pt x="226" y="54"/>
                    </a:cubicBezTo>
                    <a:cubicBezTo>
                      <a:pt x="226" y="18"/>
                      <a:pt x="200" y="0"/>
                      <a:pt x="17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838575" y="2921400"/>
                <a:ext cx="14300" cy="118125"/>
              </a:xfrm>
              <a:custGeom>
                <a:avLst/>
                <a:gdLst/>
                <a:ahLst/>
                <a:cxnLst/>
                <a:rect l="l" t="t" r="r" b="b"/>
                <a:pathLst>
                  <a:path w="572" h="4725" extrusionOk="0">
                    <a:moveTo>
                      <a:pt x="281" y="0"/>
                    </a:moveTo>
                    <a:cubicBezTo>
                      <a:pt x="253" y="0"/>
                      <a:pt x="226" y="15"/>
                      <a:pt x="226" y="45"/>
                    </a:cubicBezTo>
                    <a:cubicBezTo>
                      <a:pt x="0" y="1545"/>
                      <a:pt x="179" y="3141"/>
                      <a:pt x="214" y="4653"/>
                    </a:cubicBezTo>
                    <a:cubicBezTo>
                      <a:pt x="214" y="4700"/>
                      <a:pt x="250" y="4724"/>
                      <a:pt x="286" y="4724"/>
                    </a:cubicBezTo>
                    <a:cubicBezTo>
                      <a:pt x="321" y="4724"/>
                      <a:pt x="357" y="4700"/>
                      <a:pt x="357" y="4653"/>
                    </a:cubicBezTo>
                    <a:cubicBezTo>
                      <a:pt x="393" y="3141"/>
                      <a:pt x="572" y="1545"/>
                      <a:pt x="345" y="45"/>
                    </a:cubicBezTo>
                    <a:cubicBezTo>
                      <a:pt x="339" y="15"/>
                      <a:pt x="310" y="0"/>
                      <a:pt x="28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3868925" y="2931825"/>
                <a:ext cx="10450" cy="98550"/>
              </a:xfrm>
              <a:custGeom>
                <a:avLst/>
                <a:gdLst/>
                <a:ahLst/>
                <a:cxnLst/>
                <a:rect l="l" t="t" r="r" b="b"/>
                <a:pathLst>
                  <a:path w="418" h="3942" extrusionOk="0">
                    <a:moveTo>
                      <a:pt x="212" y="0"/>
                    </a:moveTo>
                    <a:cubicBezTo>
                      <a:pt x="191" y="0"/>
                      <a:pt x="167" y="15"/>
                      <a:pt x="155" y="45"/>
                    </a:cubicBezTo>
                    <a:cubicBezTo>
                      <a:pt x="0" y="1307"/>
                      <a:pt x="120" y="2605"/>
                      <a:pt x="143" y="3879"/>
                    </a:cubicBezTo>
                    <a:cubicBezTo>
                      <a:pt x="143" y="3920"/>
                      <a:pt x="173" y="3941"/>
                      <a:pt x="203" y="3941"/>
                    </a:cubicBezTo>
                    <a:cubicBezTo>
                      <a:pt x="233" y="3941"/>
                      <a:pt x="262" y="3920"/>
                      <a:pt x="262" y="3879"/>
                    </a:cubicBezTo>
                    <a:cubicBezTo>
                      <a:pt x="298" y="2616"/>
                      <a:pt x="417" y="1307"/>
                      <a:pt x="250" y="45"/>
                    </a:cubicBezTo>
                    <a:cubicBezTo>
                      <a:pt x="250" y="15"/>
                      <a:pt x="233" y="0"/>
                      <a:pt x="21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3895725" y="2936200"/>
                <a:ext cx="13400" cy="95500"/>
              </a:xfrm>
              <a:custGeom>
                <a:avLst/>
                <a:gdLst/>
                <a:ahLst/>
                <a:cxnLst/>
                <a:rect l="l" t="t" r="r" b="b"/>
                <a:pathLst>
                  <a:path w="536" h="3820" extrusionOk="0">
                    <a:moveTo>
                      <a:pt x="284" y="1"/>
                    </a:moveTo>
                    <a:cubicBezTo>
                      <a:pt x="265" y="1"/>
                      <a:pt x="244" y="13"/>
                      <a:pt x="238" y="36"/>
                    </a:cubicBezTo>
                    <a:cubicBezTo>
                      <a:pt x="60" y="1203"/>
                      <a:pt x="0" y="2632"/>
                      <a:pt x="238" y="3811"/>
                    </a:cubicBezTo>
                    <a:cubicBezTo>
                      <a:pt x="238" y="3817"/>
                      <a:pt x="253" y="3820"/>
                      <a:pt x="268" y="3820"/>
                    </a:cubicBezTo>
                    <a:cubicBezTo>
                      <a:pt x="283" y="3820"/>
                      <a:pt x="298" y="3817"/>
                      <a:pt x="298" y="3811"/>
                    </a:cubicBezTo>
                    <a:cubicBezTo>
                      <a:pt x="536" y="2632"/>
                      <a:pt x="500" y="1203"/>
                      <a:pt x="321" y="36"/>
                    </a:cubicBezTo>
                    <a:cubicBezTo>
                      <a:pt x="321" y="13"/>
                      <a:pt x="304" y="1"/>
                      <a:pt x="28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3925775" y="2937325"/>
                <a:ext cx="10150" cy="91325"/>
              </a:xfrm>
              <a:custGeom>
                <a:avLst/>
                <a:gdLst/>
                <a:ahLst/>
                <a:cxnLst/>
                <a:rect l="l" t="t" r="r" b="b"/>
                <a:pathLst>
                  <a:path w="406" h="3653" extrusionOk="0">
                    <a:moveTo>
                      <a:pt x="198" y="0"/>
                    </a:moveTo>
                    <a:cubicBezTo>
                      <a:pt x="170" y="0"/>
                      <a:pt x="143" y="21"/>
                      <a:pt x="143" y="63"/>
                    </a:cubicBezTo>
                    <a:cubicBezTo>
                      <a:pt x="72" y="694"/>
                      <a:pt x="60" y="1337"/>
                      <a:pt x="60" y="1980"/>
                    </a:cubicBezTo>
                    <a:cubicBezTo>
                      <a:pt x="60" y="2527"/>
                      <a:pt x="1" y="3111"/>
                      <a:pt x="191" y="3635"/>
                    </a:cubicBezTo>
                    <a:cubicBezTo>
                      <a:pt x="185" y="3647"/>
                      <a:pt x="188" y="3653"/>
                      <a:pt x="196" y="3653"/>
                    </a:cubicBezTo>
                    <a:cubicBezTo>
                      <a:pt x="203" y="3653"/>
                      <a:pt x="215" y="3647"/>
                      <a:pt x="227" y="3635"/>
                    </a:cubicBezTo>
                    <a:cubicBezTo>
                      <a:pt x="405" y="3111"/>
                      <a:pt x="346" y="2516"/>
                      <a:pt x="358" y="1980"/>
                    </a:cubicBezTo>
                    <a:cubicBezTo>
                      <a:pt x="358" y="1337"/>
                      <a:pt x="346" y="694"/>
                      <a:pt x="262" y="63"/>
                    </a:cubicBezTo>
                    <a:cubicBezTo>
                      <a:pt x="257" y="21"/>
                      <a:pt x="227" y="0"/>
                      <a:pt x="19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3950175" y="2942525"/>
                <a:ext cx="17600" cy="85675"/>
              </a:xfrm>
              <a:custGeom>
                <a:avLst/>
                <a:gdLst/>
                <a:ahLst/>
                <a:cxnLst/>
                <a:rect l="l" t="t" r="r" b="b"/>
                <a:pathLst>
                  <a:path w="704" h="3427" extrusionOk="0">
                    <a:moveTo>
                      <a:pt x="376" y="1"/>
                    </a:moveTo>
                    <a:cubicBezTo>
                      <a:pt x="355" y="1"/>
                      <a:pt x="334" y="16"/>
                      <a:pt x="334" y="45"/>
                    </a:cubicBezTo>
                    <a:cubicBezTo>
                      <a:pt x="239" y="1069"/>
                      <a:pt x="1" y="2403"/>
                      <a:pt x="299" y="3391"/>
                    </a:cubicBezTo>
                    <a:cubicBezTo>
                      <a:pt x="310" y="3415"/>
                      <a:pt x="334" y="3427"/>
                      <a:pt x="357" y="3427"/>
                    </a:cubicBezTo>
                    <a:cubicBezTo>
                      <a:pt x="379" y="3427"/>
                      <a:pt x="400" y="3415"/>
                      <a:pt x="406" y="3391"/>
                    </a:cubicBezTo>
                    <a:cubicBezTo>
                      <a:pt x="703" y="2403"/>
                      <a:pt x="513" y="1057"/>
                      <a:pt x="418" y="45"/>
                    </a:cubicBezTo>
                    <a:cubicBezTo>
                      <a:pt x="418" y="16"/>
                      <a:pt x="397" y="1"/>
                      <a:pt x="37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3982025" y="2946250"/>
                <a:ext cx="9850" cy="85150"/>
              </a:xfrm>
              <a:custGeom>
                <a:avLst/>
                <a:gdLst/>
                <a:ahLst/>
                <a:cxnLst/>
                <a:rect l="l" t="t" r="r" b="b"/>
                <a:pathLst>
                  <a:path w="394" h="3406" extrusionOk="0">
                    <a:moveTo>
                      <a:pt x="191" y="0"/>
                    </a:moveTo>
                    <a:cubicBezTo>
                      <a:pt x="163" y="0"/>
                      <a:pt x="137" y="19"/>
                      <a:pt x="132" y="63"/>
                    </a:cubicBezTo>
                    <a:cubicBezTo>
                      <a:pt x="72" y="646"/>
                      <a:pt x="60" y="1218"/>
                      <a:pt x="60" y="1813"/>
                    </a:cubicBezTo>
                    <a:cubicBezTo>
                      <a:pt x="60" y="2325"/>
                      <a:pt x="1" y="2873"/>
                      <a:pt x="144" y="3361"/>
                    </a:cubicBezTo>
                    <a:cubicBezTo>
                      <a:pt x="162" y="3391"/>
                      <a:pt x="188" y="3406"/>
                      <a:pt x="212" y="3406"/>
                    </a:cubicBezTo>
                    <a:cubicBezTo>
                      <a:pt x="236" y="3406"/>
                      <a:pt x="257" y="3391"/>
                      <a:pt x="263" y="3361"/>
                    </a:cubicBezTo>
                    <a:cubicBezTo>
                      <a:pt x="394" y="2873"/>
                      <a:pt x="358" y="2325"/>
                      <a:pt x="334" y="1813"/>
                    </a:cubicBezTo>
                    <a:cubicBezTo>
                      <a:pt x="334" y="1218"/>
                      <a:pt x="322" y="646"/>
                      <a:pt x="263" y="63"/>
                    </a:cubicBezTo>
                    <a:cubicBezTo>
                      <a:pt x="256" y="25"/>
                      <a:pt x="223" y="0"/>
                      <a:pt x="191"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4010300" y="2949975"/>
                <a:ext cx="10450" cy="82550"/>
              </a:xfrm>
              <a:custGeom>
                <a:avLst/>
                <a:gdLst/>
                <a:ahLst/>
                <a:cxnLst/>
                <a:rect l="l" t="t" r="r" b="b"/>
                <a:pathLst>
                  <a:path w="418" h="3302" extrusionOk="0">
                    <a:moveTo>
                      <a:pt x="203" y="0"/>
                    </a:moveTo>
                    <a:cubicBezTo>
                      <a:pt x="177" y="0"/>
                      <a:pt x="150" y="15"/>
                      <a:pt x="144" y="45"/>
                    </a:cubicBezTo>
                    <a:cubicBezTo>
                      <a:pt x="1" y="1105"/>
                      <a:pt x="72" y="2164"/>
                      <a:pt x="144" y="3212"/>
                    </a:cubicBezTo>
                    <a:cubicBezTo>
                      <a:pt x="144" y="3272"/>
                      <a:pt x="182" y="3301"/>
                      <a:pt x="223" y="3301"/>
                    </a:cubicBezTo>
                    <a:cubicBezTo>
                      <a:pt x="263" y="3301"/>
                      <a:pt x="305" y="3272"/>
                      <a:pt x="310" y="3212"/>
                    </a:cubicBezTo>
                    <a:cubicBezTo>
                      <a:pt x="370" y="2152"/>
                      <a:pt x="418" y="1105"/>
                      <a:pt x="263" y="45"/>
                    </a:cubicBezTo>
                    <a:cubicBezTo>
                      <a:pt x="257" y="15"/>
                      <a:pt x="230" y="0"/>
                      <a:pt x="203"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4040075" y="2951900"/>
                <a:ext cx="10150" cy="83375"/>
              </a:xfrm>
              <a:custGeom>
                <a:avLst/>
                <a:gdLst/>
                <a:ahLst/>
                <a:cxnLst/>
                <a:rect l="l" t="t" r="r" b="b"/>
                <a:pathLst>
                  <a:path w="406" h="3335" extrusionOk="0">
                    <a:moveTo>
                      <a:pt x="209" y="1"/>
                    </a:moveTo>
                    <a:cubicBezTo>
                      <a:pt x="179" y="1"/>
                      <a:pt x="149" y="22"/>
                      <a:pt x="143" y="63"/>
                    </a:cubicBezTo>
                    <a:cubicBezTo>
                      <a:pt x="1" y="540"/>
                      <a:pt x="36" y="1051"/>
                      <a:pt x="36" y="1563"/>
                    </a:cubicBezTo>
                    <a:cubicBezTo>
                      <a:pt x="36" y="2123"/>
                      <a:pt x="24" y="2695"/>
                      <a:pt x="84" y="3254"/>
                    </a:cubicBezTo>
                    <a:cubicBezTo>
                      <a:pt x="90" y="3308"/>
                      <a:pt x="123" y="3334"/>
                      <a:pt x="157" y="3334"/>
                    </a:cubicBezTo>
                    <a:cubicBezTo>
                      <a:pt x="191" y="3334"/>
                      <a:pt x="227" y="3308"/>
                      <a:pt x="239" y="3254"/>
                    </a:cubicBezTo>
                    <a:cubicBezTo>
                      <a:pt x="298" y="2695"/>
                      <a:pt x="322" y="2123"/>
                      <a:pt x="334" y="1563"/>
                    </a:cubicBezTo>
                    <a:cubicBezTo>
                      <a:pt x="346" y="1075"/>
                      <a:pt x="405" y="551"/>
                      <a:pt x="274" y="63"/>
                    </a:cubicBezTo>
                    <a:cubicBezTo>
                      <a:pt x="268" y="22"/>
                      <a:pt x="239" y="1"/>
                      <a:pt x="20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67450" y="2958225"/>
                <a:ext cx="10450" cy="72225"/>
              </a:xfrm>
              <a:custGeom>
                <a:avLst/>
                <a:gdLst/>
                <a:ahLst/>
                <a:cxnLst/>
                <a:rect l="l" t="t" r="r" b="b"/>
                <a:pathLst>
                  <a:path w="418" h="2889" extrusionOk="0">
                    <a:moveTo>
                      <a:pt x="239" y="1"/>
                    </a:moveTo>
                    <a:cubicBezTo>
                      <a:pt x="215" y="1"/>
                      <a:pt x="191" y="13"/>
                      <a:pt x="191" y="36"/>
                    </a:cubicBezTo>
                    <a:cubicBezTo>
                      <a:pt x="96" y="953"/>
                      <a:pt x="1" y="1870"/>
                      <a:pt x="120" y="2799"/>
                    </a:cubicBezTo>
                    <a:cubicBezTo>
                      <a:pt x="120" y="2858"/>
                      <a:pt x="162" y="2888"/>
                      <a:pt x="205" y="2888"/>
                    </a:cubicBezTo>
                    <a:cubicBezTo>
                      <a:pt x="248" y="2888"/>
                      <a:pt x="293" y="2858"/>
                      <a:pt x="299" y="2799"/>
                    </a:cubicBezTo>
                    <a:cubicBezTo>
                      <a:pt x="418" y="1870"/>
                      <a:pt x="394" y="965"/>
                      <a:pt x="287" y="36"/>
                    </a:cubicBezTo>
                    <a:cubicBezTo>
                      <a:pt x="287" y="13"/>
                      <a:pt x="263" y="1"/>
                      <a:pt x="239"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094550" y="2962775"/>
                <a:ext cx="12825" cy="85825"/>
              </a:xfrm>
              <a:custGeom>
                <a:avLst/>
                <a:gdLst/>
                <a:ahLst/>
                <a:cxnLst/>
                <a:rect l="l" t="t" r="r" b="b"/>
                <a:pathLst>
                  <a:path w="513" h="3433" extrusionOk="0">
                    <a:moveTo>
                      <a:pt x="258" y="0"/>
                    </a:moveTo>
                    <a:cubicBezTo>
                      <a:pt x="233" y="0"/>
                      <a:pt x="209" y="15"/>
                      <a:pt x="203" y="45"/>
                    </a:cubicBezTo>
                    <a:cubicBezTo>
                      <a:pt x="24" y="1069"/>
                      <a:pt x="0" y="2343"/>
                      <a:pt x="179" y="3379"/>
                    </a:cubicBezTo>
                    <a:cubicBezTo>
                      <a:pt x="191" y="3414"/>
                      <a:pt x="224" y="3432"/>
                      <a:pt x="256" y="3432"/>
                    </a:cubicBezTo>
                    <a:cubicBezTo>
                      <a:pt x="289" y="3432"/>
                      <a:pt x="322" y="3414"/>
                      <a:pt x="334" y="3379"/>
                    </a:cubicBezTo>
                    <a:cubicBezTo>
                      <a:pt x="512" y="2343"/>
                      <a:pt x="477" y="1069"/>
                      <a:pt x="322" y="45"/>
                    </a:cubicBezTo>
                    <a:cubicBezTo>
                      <a:pt x="310" y="15"/>
                      <a:pt x="283" y="0"/>
                      <a:pt x="25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123725" y="2965975"/>
                <a:ext cx="11025" cy="69000"/>
              </a:xfrm>
              <a:custGeom>
                <a:avLst/>
                <a:gdLst/>
                <a:ahLst/>
                <a:cxnLst/>
                <a:rect l="l" t="t" r="r" b="b"/>
                <a:pathLst>
                  <a:path w="441" h="2760" extrusionOk="0">
                    <a:moveTo>
                      <a:pt x="228" y="0"/>
                    </a:moveTo>
                    <a:cubicBezTo>
                      <a:pt x="206" y="0"/>
                      <a:pt x="185" y="12"/>
                      <a:pt x="179" y="36"/>
                    </a:cubicBezTo>
                    <a:cubicBezTo>
                      <a:pt x="0" y="881"/>
                      <a:pt x="36" y="1822"/>
                      <a:pt x="131" y="2679"/>
                    </a:cubicBezTo>
                    <a:cubicBezTo>
                      <a:pt x="137" y="2733"/>
                      <a:pt x="176" y="2760"/>
                      <a:pt x="215" y="2760"/>
                    </a:cubicBezTo>
                    <a:cubicBezTo>
                      <a:pt x="253" y="2760"/>
                      <a:pt x="292" y="2733"/>
                      <a:pt x="298" y="2679"/>
                    </a:cubicBezTo>
                    <a:cubicBezTo>
                      <a:pt x="381" y="1834"/>
                      <a:pt x="441" y="881"/>
                      <a:pt x="286" y="36"/>
                    </a:cubicBezTo>
                    <a:cubicBezTo>
                      <a:pt x="274" y="12"/>
                      <a:pt x="250" y="0"/>
                      <a:pt x="228"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4179975" y="2973475"/>
                <a:ext cx="11325" cy="57850"/>
              </a:xfrm>
              <a:custGeom>
                <a:avLst/>
                <a:gdLst/>
                <a:ahLst/>
                <a:cxnLst/>
                <a:rect l="l" t="t" r="r" b="b"/>
                <a:pathLst>
                  <a:path w="453" h="2314" extrusionOk="0">
                    <a:moveTo>
                      <a:pt x="203" y="1"/>
                    </a:moveTo>
                    <a:cubicBezTo>
                      <a:pt x="176" y="1"/>
                      <a:pt x="149" y="16"/>
                      <a:pt x="143" y="46"/>
                    </a:cubicBezTo>
                    <a:cubicBezTo>
                      <a:pt x="12" y="748"/>
                      <a:pt x="0" y="1558"/>
                      <a:pt x="155" y="2260"/>
                    </a:cubicBezTo>
                    <a:cubicBezTo>
                      <a:pt x="161" y="2296"/>
                      <a:pt x="197" y="2314"/>
                      <a:pt x="233" y="2314"/>
                    </a:cubicBezTo>
                    <a:cubicBezTo>
                      <a:pt x="268" y="2314"/>
                      <a:pt x="304" y="2296"/>
                      <a:pt x="310" y="2260"/>
                    </a:cubicBezTo>
                    <a:cubicBezTo>
                      <a:pt x="453" y="1558"/>
                      <a:pt x="393" y="736"/>
                      <a:pt x="262" y="46"/>
                    </a:cubicBezTo>
                    <a:cubicBezTo>
                      <a:pt x="256" y="16"/>
                      <a:pt x="230" y="1"/>
                      <a:pt x="203"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4152000" y="2969775"/>
                <a:ext cx="11025" cy="60800"/>
              </a:xfrm>
              <a:custGeom>
                <a:avLst/>
                <a:gdLst/>
                <a:ahLst/>
                <a:cxnLst/>
                <a:rect l="l" t="t" r="r" b="b"/>
                <a:pathLst>
                  <a:path w="441" h="2432" extrusionOk="0">
                    <a:moveTo>
                      <a:pt x="222" y="0"/>
                    </a:moveTo>
                    <a:cubicBezTo>
                      <a:pt x="197" y="0"/>
                      <a:pt x="173" y="21"/>
                      <a:pt x="167" y="63"/>
                    </a:cubicBezTo>
                    <a:cubicBezTo>
                      <a:pt x="60" y="813"/>
                      <a:pt x="0" y="1610"/>
                      <a:pt x="131" y="2361"/>
                    </a:cubicBezTo>
                    <a:cubicBezTo>
                      <a:pt x="137" y="2408"/>
                      <a:pt x="179" y="2432"/>
                      <a:pt x="221" y="2432"/>
                    </a:cubicBezTo>
                    <a:cubicBezTo>
                      <a:pt x="262" y="2432"/>
                      <a:pt x="304" y="2408"/>
                      <a:pt x="310" y="2361"/>
                    </a:cubicBezTo>
                    <a:cubicBezTo>
                      <a:pt x="441" y="1610"/>
                      <a:pt x="369" y="813"/>
                      <a:pt x="286" y="63"/>
                    </a:cubicBezTo>
                    <a:cubicBezTo>
                      <a:pt x="274" y="21"/>
                      <a:pt x="247" y="0"/>
                      <a:pt x="22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4208250" y="2976750"/>
                <a:ext cx="12225" cy="53025"/>
              </a:xfrm>
              <a:custGeom>
                <a:avLst/>
                <a:gdLst/>
                <a:ahLst/>
                <a:cxnLst/>
                <a:rect l="l" t="t" r="r" b="b"/>
                <a:pathLst>
                  <a:path w="489" h="2121" extrusionOk="0">
                    <a:moveTo>
                      <a:pt x="234" y="1"/>
                    </a:moveTo>
                    <a:cubicBezTo>
                      <a:pt x="209" y="1"/>
                      <a:pt x="185" y="16"/>
                      <a:pt x="179" y="46"/>
                    </a:cubicBezTo>
                    <a:cubicBezTo>
                      <a:pt x="72" y="677"/>
                      <a:pt x="1" y="1427"/>
                      <a:pt x="155" y="2058"/>
                    </a:cubicBezTo>
                    <a:cubicBezTo>
                      <a:pt x="167" y="2099"/>
                      <a:pt x="203" y="2120"/>
                      <a:pt x="239" y="2120"/>
                    </a:cubicBezTo>
                    <a:cubicBezTo>
                      <a:pt x="274" y="2120"/>
                      <a:pt x="310" y="2099"/>
                      <a:pt x="322" y="2058"/>
                    </a:cubicBezTo>
                    <a:cubicBezTo>
                      <a:pt x="489" y="1427"/>
                      <a:pt x="393" y="689"/>
                      <a:pt x="298" y="46"/>
                    </a:cubicBezTo>
                    <a:cubicBezTo>
                      <a:pt x="286" y="16"/>
                      <a:pt x="260" y="1"/>
                      <a:pt x="23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4235925" y="2982200"/>
                <a:ext cx="11650" cy="47050"/>
              </a:xfrm>
              <a:custGeom>
                <a:avLst/>
                <a:gdLst/>
                <a:ahLst/>
                <a:cxnLst/>
                <a:rect l="l" t="t" r="r" b="b"/>
                <a:pathLst>
                  <a:path w="466" h="1882" extrusionOk="0">
                    <a:moveTo>
                      <a:pt x="232" y="0"/>
                    </a:moveTo>
                    <a:cubicBezTo>
                      <a:pt x="200" y="0"/>
                      <a:pt x="168" y="18"/>
                      <a:pt x="156" y="54"/>
                    </a:cubicBezTo>
                    <a:cubicBezTo>
                      <a:pt x="1" y="601"/>
                      <a:pt x="37" y="1268"/>
                      <a:pt x="168" y="1828"/>
                    </a:cubicBezTo>
                    <a:cubicBezTo>
                      <a:pt x="185" y="1864"/>
                      <a:pt x="227" y="1881"/>
                      <a:pt x="266" y="1881"/>
                    </a:cubicBezTo>
                    <a:cubicBezTo>
                      <a:pt x="304" y="1881"/>
                      <a:pt x="340" y="1864"/>
                      <a:pt x="346" y="1828"/>
                    </a:cubicBezTo>
                    <a:cubicBezTo>
                      <a:pt x="465" y="1268"/>
                      <a:pt x="453" y="601"/>
                      <a:pt x="299" y="54"/>
                    </a:cubicBezTo>
                    <a:cubicBezTo>
                      <a:pt x="293" y="18"/>
                      <a:pt x="263" y="0"/>
                      <a:pt x="232"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4266000" y="2984800"/>
                <a:ext cx="9550" cy="50250"/>
              </a:xfrm>
              <a:custGeom>
                <a:avLst/>
                <a:gdLst/>
                <a:ahLst/>
                <a:cxnLst/>
                <a:rect l="l" t="t" r="r" b="b"/>
                <a:pathLst>
                  <a:path w="382" h="2010" extrusionOk="0">
                    <a:moveTo>
                      <a:pt x="167" y="0"/>
                    </a:moveTo>
                    <a:cubicBezTo>
                      <a:pt x="140" y="0"/>
                      <a:pt x="113" y="15"/>
                      <a:pt x="108" y="45"/>
                    </a:cubicBezTo>
                    <a:cubicBezTo>
                      <a:pt x="36" y="378"/>
                      <a:pt x="24" y="700"/>
                      <a:pt x="36" y="1045"/>
                    </a:cubicBezTo>
                    <a:cubicBezTo>
                      <a:pt x="36" y="1355"/>
                      <a:pt x="0" y="1688"/>
                      <a:pt x="143" y="1974"/>
                    </a:cubicBezTo>
                    <a:cubicBezTo>
                      <a:pt x="155" y="1998"/>
                      <a:pt x="176" y="2010"/>
                      <a:pt x="197" y="2010"/>
                    </a:cubicBezTo>
                    <a:cubicBezTo>
                      <a:pt x="218" y="2010"/>
                      <a:pt x="239" y="1998"/>
                      <a:pt x="250" y="1974"/>
                    </a:cubicBezTo>
                    <a:cubicBezTo>
                      <a:pt x="381" y="1688"/>
                      <a:pt x="334" y="1355"/>
                      <a:pt x="334" y="1045"/>
                    </a:cubicBezTo>
                    <a:cubicBezTo>
                      <a:pt x="334" y="712"/>
                      <a:pt x="298" y="378"/>
                      <a:pt x="227" y="45"/>
                    </a:cubicBezTo>
                    <a:cubicBezTo>
                      <a:pt x="221" y="15"/>
                      <a:pt x="194" y="0"/>
                      <a:pt x="167"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4294875" y="2989625"/>
                <a:ext cx="8350" cy="47200"/>
              </a:xfrm>
              <a:custGeom>
                <a:avLst/>
                <a:gdLst/>
                <a:ahLst/>
                <a:cxnLst/>
                <a:rect l="l" t="t" r="r" b="b"/>
                <a:pathLst>
                  <a:path w="334" h="1888" extrusionOk="0">
                    <a:moveTo>
                      <a:pt x="155" y="1"/>
                    </a:moveTo>
                    <a:cubicBezTo>
                      <a:pt x="125" y="1"/>
                      <a:pt x="96" y="19"/>
                      <a:pt x="84" y="54"/>
                    </a:cubicBezTo>
                    <a:cubicBezTo>
                      <a:pt x="12" y="364"/>
                      <a:pt x="12" y="674"/>
                      <a:pt x="12" y="995"/>
                    </a:cubicBezTo>
                    <a:cubicBezTo>
                      <a:pt x="12" y="1269"/>
                      <a:pt x="0" y="1590"/>
                      <a:pt x="119" y="1852"/>
                    </a:cubicBezTo>
                    <a:cubicBezTo>
                      <a:pt x="131" y="1876"/>
                      <a:pt x="152" y="1888"/>
                      <a:pt x="173" y="1888"/>
                    </a:cubicBezTo>
                    <a:cubicBezTo>
                      <a:pt x="194" y="1888"/>
                      <a:pt x="215" y="1876"/>
                      <a:pt x="227" y="1852"/>
                    </a:cubicBezTo>
                    <a:cubicBezTo>
                      <a:pt x="334" y="1602"/>
                      <a:pt x="322" y="1269"/>
                      <a:pt x="310" y="995"/>
                    </a:cubicBezTo>
                    <a:cubicBezTo>
                      <a:pt x="298" y="674"/>
                      <a:pt x="298" y="352"/>
                      <a:pt x="227" y="54"/>
                    </a:cubicBezTo>
                    <a:cubicBezTo>
                      <a:pt x="215" y="19"/>
                      <a:pt x="185" y="1"/>
                      <a:pt x="15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4320175" y="2990450"/>
                <a:ext cx="15200" cy="47575"/>
              </a:xfrm>
              <a:custGeom>
                <a:avLst/>
                <a:gdLst/>
                <a:ahLst/>
                <a:cxnLst/>
                <a:rect l="l" t="t" r="r" b="b"/>
                <a:pathLst>
                  <a:path w="608" h="1903" extrusionOk="0">
                    <a:moveTo>
                      <a:pt x="304" y="1"/>
                    </a:moveTo>
                    <a:cubicBezTo>
                      <a:pt x="274" y="1"/>
                      <a:pt x="244" y="15"/>
                      <a:pt x="238" y="45"/>
                    </a:cubicBezTo>
                    <a:cubicBezTo>
                      <a:pt x="131" y="581"/>
                      <a:pt x="0" y="1343"/>
                      <a:pt x="238" y="1867"/>
                    </a:cubicBezTo>
                    <a:cubicBezTo>
                      <a:pt x="244" y="1891"/>
                      <a:pt x="271" y="1903"/>
                      <a:pt x="299" y="1903"/>
                    </a:cubicBezTo>
                    <a:cubicBezTo>
                      <a:pt x="328" y="1903"/>
                      <a:pt x="358" y="1891"/>
                      <a:pt x="369" y="1867"/>
                    </a:cubicBezTo>
                    <a:cubicBezTo>
                      <a:pt x="608" y="1343"/>
                      <a:pt x="477" y="605"/>
                      <a:pt x="369" y="45"/>
                    </a:cubicBezTo>
                    <a:cubicBezTo>
                      <a:pt x="363" y="15"/>
                      <a:pt x="334" y="1"/>
                      <a:pt x="304"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349050" y="2996400"/>
                <a:ext cx="14000" cy="46900"/>
              </a:xfrm>
              <a:custGeom>
                <a:avLst/>
                <a:gdLst/>
                <a:ahLst/>
                <a:cxnLst/>
                <a:rect l="l" t="t" r="r" b="b"/>
                <a:pathLst>
                  <a:path w="560" h="1876" extrusionOk="0">
                    <a:moveTo>
                      <a:pt x="286" y="1"/>
                    </a:moveTo>
                    <a:cubicBezTo>
                      <a:pt x="259" y="1"/>
                      <a:pt x="232" y="16"/>
                      <a:pt x="226" y="45"/>
                    </a:cubicBezTo>
                    <a:cubicBezTo>
                      <a:pt x="119" y="581"/>
                      <a:pt x="0" y="1319"/>
                      <a:pt x="215" y="1831"/>
                    </a:cubicBezTo>
                    <a:cubicBezTo>
                      <a:pt x="226" y="1861"/>
                      <a:pt x="253" y="1876"/>
                      <a:pt x="280" y="1876"/>
                    </a:cubicBezTo>
                    <a:cubicBezTo>
                      <a:pt x="307" y="1876"/>
                      <a:pt x="334" y="1861"/>
                      <a:pt x="346" y="1831"/>
                    </a:cubicBezTo>
                    <a:cubicBezTo>
                      <a:pt x="560" y="1319"/>
                      <a:pt x="453" y="581"/>
                      <a:pt x="346" y="45"/>
                    </a:cubicBezTo>
                    <a:cubicBezTo>
                      <a:pt x="340" y="16"/>
                      <a:pt x="313" y="1"/>
                      <a:pt x="28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380000" y="3000200"/>
                <a:ext cx="8650" cy="38125"/>
              </a:xfrm>
              <a:custGeom>
                <a:avLst/>
                <a:gdLst/>
                <a:ahLst/>
                <a:cxnLst/>
                <a:rect l="l" t="t" r="r" b="b"/>
                <a:pathLst>
                  <a:path w="346" h="1525" extrusionOk="0">
                    <a:moveTo>
                      <a:pt x="155" y="1"/>
                    </a:moveTo>
                    <a:cubicBezTo>
                      <a:pt x="134" y="1"/>
                      <a:pt x="114" y="12"/>
                      <a:pt x="108" y="36"/>
                    </a:cubicBezTo>
                    <a:cubicBezTo>
                      <a:pt x="12" y="274"/>
                      <a:pt x="0" y="524"/>
                      <a:pt x="12" y="774"/>
                    </a:cubicBezTo>
                    <a:cubicBezTo>
                      <a:pt x="12" y="1013"/>
                      <a:pt x="0" y="1263"/>
                      <a:pt x="108" y="1489"/>
                    </a:cubicBezTo>
                    <a:cubicBezTo>
                      <a:pt x="120" y="1513"/>
                      <a:pt x="143" y="1525"/>
                      <a:pt x="169" y="1525"/>
                    </a:cubicBezTo>
                    <a:cubicBezTo>
                      <a:pt x="194" y="1525"/>
                      <a:pt x="221" y="1513"/>
                      <a:pt x="239" y="1489"/>
                    </a:cubicBezTo>
                    <a:cubicBezTo>
                      <a:pt x="346" y="1263"/>
                      <a:pt x="322" y="1013"/>
                      <a:pt x="310" y="774"/>
                    </a:cubicBezTo>
                    <a:cubicBezTo>
                      <a:pt x="310" y="524"/>
                      <a:pt x="298" y="274"/>
                      <a:pt x="203" y="36"/>
                    </a:cubicBezTo>
                    <a:cubicBezTo>
                      <a:pt x="197" y="12"/>
                      <a:pt x="176" y="1"/>
                      <a:pt x="155"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407375" y="3003550"/>
                <a:ext cx="10150" cy="28900"/>
              </a:xfrm>
              <a:custGeom>
                <a:avLst/>
                <a:gdLst/>
                <a:ahLst/>
                <a:cxnLst/>
                <a:rect l="l" t="t" r="r" b="b"/>
                <a:pathLst>
                  <a:path w="406" h="1156" extrusionOk="0">
                    <a:moveTo>
                      <a:pt x="205" y="0"/>
                    </a:moveTo>
                    <a:cubicBezTo>
                      <a:pt x="179" y="0"/>
                      <a:pt x="156" y="15"/>
                      <a:pt x="156" y="45"/>
                    </a:cubicBezTo>
                    <a:cubicBezTo>
                      <a:pt x="96" y="379"/>
                      <a:pt x="1" y="760"/>
                      <a:pt x="120" y="1093"/>
                    </a:cubicBezTo>
                    <a:cubicBezTo>
                      <a:pt x="138" y="1135"/>
                      <a:pt x="176" y="1155"/>
                      <a:pt x="214" y="1155"/>
                    </a:cubicBezTo>
                    <a:cubicBezTo>
                      <a:pt x="251" y="1155"/>
                      <a:pt x="287" y="1135"/>
                      <a:pt x="299" y="1093"/>
                    </a:cubicBezTo>
                    <a:cubicBezTo>
                      <a:pt x="406" y="771"/>
                      <a:pt x="322" y="379"/>
                      <a:pt x="263" y="45"/>
                    </a:cubicBezTo>
                    <a:cubicBezTo>
                      <a:pt x="257" y="15"/>
                      <a:pt x="230" y="0"/>
                      <a:pt x="205"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4436250" y="3005775"/>
                <a:ext cx="9550" cy="24000"/>
              </a:xfrm>
              <a:custGeom>
                <a:avLst/>
                <a:gdLst/>
                <a:ahLst/>
                <a:cxnLst/>
                <a:rect l="l" t="t" r="r" b="b"/>
                <a:pathLst>
                  <a:path w="382" h="960" extrusionOk="0">
                    <a:moveTo>
                      <a:pt x="191" y="1"/>
                    </a:moveTo>
                    <a:cubicBezTo>
                      <a:pt x="164" y="1"/>
                      <a:pt x="138" y="10"/>
                      <a:pt x="132" y="28"/>
                    </a:cubicBezTo>
                    <a:cubicBezTo>
                      <a:pt x="13" y="301"/>
                      <a:pt x="1" y="623"/>
                      <a:pt x="108" y="897"/>
                    </a:cubicBezTo>
                    <a:cubicBezTo>
                      <a:pt x="120" y="938"/>
                      <a:pt x="156" y="959"/>
                      <a:pt x="193" y="959"/>
                    </a:cubicBezTo>
                    <a:cubicBezTo>
                      <a:pt x="230" y="959"/>
                      <a:pt x="269" y="938"/>
                      <a:pt x="287" y="897"/>
                    </a:cubicBezTo>
                    <a:cubicBezTo>
                      <a:pt x="382" y="623"/>
                      <a:pt x="370" y="301"/>
                      <a:pt x="251" y="28"/>
                    </a:cubicBezTo>
                    <a:cubicBezTo>
                      <a:pt x="245" y="10"/>
                      <a:pt x="218" y="1"/>
                      <a:pt x="191"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4463050" y="3010700"/>
                <a:ext cx="13125" cy="23900"/>
              </a:xfrm>
              <a:custGeom>
                <a:avLst/>
                <a:gdLst/>
                <a:ahLst/>
                <a:cxnLst/>
                <a:rect l="l" t="t" r="r" b="b"/>
                <a:pathLst>
                  <a:path w="525" h="956" extrusionOk="0">
                    <a:moveTo>
                      <a:pt x="250" y="0"/>
                    </a:moveTo>
                    <a:cubicBezTo>
                      <a:pt x="224" y="0"/>
                      <a:pt x="197" y="15"/>
                      <a:pt x="191" y="45"/>
                    </a:cubicBezTo>
                    <a:cubicBezTo>
                      <a:pt x="119" y="283"/>
                      <a:pt x="0" y="724"/>
                      <a:pt x="191" y="938"/>
                    </a:cubicBezTo>
                    <a:cubicBezTo>
                      <a:pt x="209" y="950"/>
                      <a:pt x="232" y="956"/>
                      <a:pt x="256" y="956"/>
                    </a:cubicBezTo>
                    <a:cubicBezTo>
                      <a:pt x="280" y="956"/>
                      <a:pt x="304" y="950"/>
                      <a:pt x="322" y="938"/>
                    </a:cubicBezTo>
                    <a:cubicBezTo>
                      <a:pt x="524" y="724"/>
                      <a:pt x="405" y="283"/>
                      <a:pt x="310" y="45"/>
                    </a:cubicBezTo>
                    <a:cubicBezTo>
                      <a:pt x="304" y="15"/>
                      <a:pt x="277" y="0"/>
                      <a:pt x="250" y="0"/>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4494600" y="3012475"/>
                <a:ext cx="6875" cy="21225"/>
              </a:xfrm>
              <a:custGeom>
                <a:avLst/>
                <a:gdLst/>
                <a:ahLst/>
                <a:cxnLst/>
                <a:rect l="l" t="t" r="r" b="b"/>
                <a:pathLst>
                  <a:path w="275" h="849" extrusionOk="0">
                    <a:moveTo>
                      <a:pt x="136" y="1"/>
                    </a:moveTo>
                    <a:cubicBezTo>
                      <a:pt x="111" y="1"/>
                      <a:pt x="84" y="16"/>
                      <a:pt x="72" y="45"/>
                    </a:cubicBezTo>
                    <a:cubicBezTo>
                      <a:pt x="12" y="307"/>
                      <a:pt x="0" y="533"/>
                      <a:pt x="60" y="795"/>
                    </a:cubicBezTo>
                    <a:cubicBezTo>
                      <a:pt x="60" y="831"/>
                      <a:pt x="93" y="849"/>
                      <a:pt x="128" y="849"/>
                    </a:cubicBezTo>
                    <a:cubicBezTo>
                      <a:pt x="164" y="849"/>
                      <a:pt x="203" y="831"/>
                      <a:pt x="215" y="795"/>
                    </a:cubicBezTo>
                    <a:cubicBezTo>
                      <a:pt x="274" y="522"/>
                      <a:pt x="250" y="295"/>
                      <a:pt x="191" y="45"/>
                    </a:cubicBezTo>
                    <a:cubicBezTo>
                      <a:pt x="185" y="16"/>
                      <a:pt x="161" y="1"/>
                      <a:pt x="136" y="1"/>
                    </a:cubicBezTo>
                    <a:close/>
                  </a:path>
                </a:pathLst>
              </a:custGeom>
              <a:solidFill>
                <a:srgbClr val="908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55" name="Google Shape;1258;p48">
            <a:extLst>
              <a:ext uri="{FF2B5EF4-FFF2-40B4-BE49-F238E27FC236}">
                <a16:creationId xmlns:a16="http://schemas.microsoft.com/office/drawing/2014/main" id="{AD5DBE65-CBCE-461B-A90B-B68A832E4A50}"/>
              </a:ext>
            </a:extLst>
          </p:cNvPr>
          <p:cNvPicPr preferRelativeResize="0"/>
          <p:nvPr/>
        </p:nvPicPr>
        <p:blipFill>
          <a:blip r:embed="rId3">
            <a:alphaModFix/>
          </a:blip>
          <a:stretch>
            <a:fillRect/>
          </a:stretch>
        </p:blipFill>
        <p:spPr>
          <a:xfrm>
            <a:off x="7388368" y="3620021"/>
            <a:ext cx="882685" cy="813556"/>
          </a:xfrm>
          <a:prstGeom prst="rect">
            <a:avLst/>
          </a:prstGeom>
          <a:noFill/>
          <a:ln>
            <a:noFill/>
          </a:ln>
        </p:spPr>
      </p:pic>
      <p:grpSp>
        <p:nvGrpSpPr>
          <p:cNvPr id="956" name="Google Shape;119;p26">
            <a:extLst>
              <a:ext uri="{FF2B5EF4-FFF2-40B4-BE49-F238E27FC236}">
                <a16:creationId xmlns:a16="http://schemas.microsoft.com/office/drawing/2014/main" id="{85EA3720-5C0D-4A97-AAF9-125A1FC93455}"/>
              </a:ext>
            </a:extLst>
          </p:cNvPr>
          <p:cNvGrpSpPr/>
          <p:nvPr/>
        </p:nvGrpSpPr>
        <p:grpSpPr>
          <a:xfrm>
            <a:off x="740278" y="981084"/>
            <a:ext cx="4261859" cy="86402"/>
            <a:chOff x="446800" y="1721825"/>
            <a:chExt cx="259025" cy="18325"/>
          </a:xfrm>
        </p:grpSpPr>
        <p:sp>
          <p:nvSpPr>
            <p:cNvPr id="957" name="Google Shape;120;p26">
              <a:extLst>
                <a:ext uri="{FF2B5EF4-FFF2-40B4-BE49-F238E27FC236}">
                  <a16:creationId xmlns:a16="http://schemas.microsoft.com/office/drawing/2014/main" id="{66BFC4CC-DBE1-4D94-A901-5643842D1637}"/>
                </a:ext>
              </a:extLst>
            </p:cNvPr>
            <p:cNvSpPr/>
            <p:nvPr/>
          </p:nvSpPr>
          <p:spPr>
            <a:xfrm>
              <a:off x="447225" y="1724725"/>
              <a:ext cx="258600" cy="15425"/>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121;p26">
              <a:extLst>
                <a:ext uri="{FF2B5EF4-FFF2-40B4-BE49-F238E27FC236}">
                  <a16:creationId xmlns:a16="http://schemas.microsoft.com/office/drawing/2014/main" id="{02782CA1-4F49-4EF0-9796-216E0B73B7CE}"/>
                </a:ext>
              </a:extLst>
            </p:cNvPr>
            <p:cNvSpPr/>
            <p:nvPr/>
          </p:nvSpPr>
          <p:spPr>
            <a:xfrm>
              <a:off x="446800" y="1721825"/>
              <a:ext cx="258725" cy="10325"/>
            </a:xfrm>
            <a:custGeom>
              <a:avLst/>
              <a:gdLst/>
              <a:ahLst/>
              <a:cxnLst/>
              <a:rect l="l" t="t" r="r" b="b"/>
              <a:pathLst>
                <a:path w="10349" h="413" extrusionOk="0">
                  <a:moveTo>
                    <a:pt x="825" y="1"/>
                  </a:moveTo>
                  <a:cubicBezTo>
                    <a:pt x="792" y="1"/>
                    <a:pt x="759" y="1"/>
                    <a:pt x="726" y="2"/>
                  </a:cubicBezTo>
                  <a:cubicBezTo>
                    <a:pt x="558" y="2"/>
                    <a:pt x="390" y="14"/>
                    <a:pt x="222" y="26"/>
                  </a:cubicBezTo>
                  <a:cubicBezTo>
                    <a:pt x="0" y="43"/>
                    <a:pt x="4" y="232"/>
                    <a:pt x="222" y="252"/>
                  </a:cubicBezTo>
                  <a:cubicBezTo>
                    <a:pt x="390" y="268"/>
                    <a:pt x="550" y="318"/>
                    <a:pt x="718" y="330"/>
                  </a:cubicBezTo>
                  <a:cubicBezTo>
                    <a:pt x="882" y="346"/>
                    <a:pt x="1046" y="355"/>
                    <a:pt x="1215" y="367"/>
                  </a:cubicBezTo>
                  <a:cubicBezTo>
                    <a:pt x="1263" y="371"/>
                    <a:pt x="1312" y="372"/>
                    <a:pt x="1361" y="372"/>
                  </a:cubicBezTo>
                  <a:cubicBezTo>
                    <a:pt x="1442" y="372"/>
                    <a:pt x="1523" y="369"/>
                    <a:pt x="1605" y="369"/>
                  </a:cubicBezTo>
                  <a:cubicBezTo>
                    <a:pt x="1642" y="369"/>
                    <a:pt x="1678" y="369"/>
                    <a:pt x="1715" y="371"/>
                  </a:cubicBezTo>
                  <a:cubicBezTo>
                    <a:pt x="1879" y="379"/>
                    <a:pt x="2043" y="387"/>
                    <a:pt x="2212" y="392"/>
                  </a:cubicBezTo>
                  <a:cubicBezTo>
                    <a:pt x="2380" y="396"/>
                    <a:pt x="2544" y="412"/>
                    <a:pt x="2708" y="412"/>
                  </a:cubicBezTo>
                  <a:cubicBezTo>
                    <a:pt x="2876" y="408"/>
                    <a:pt x="3045" y="387"/>
                    <a:pt x="3209" y="383"/>
                  </a:cubicBezTo>
                  <a:cubicBezTo>
                    <a:pt x="3377" y="383"/>
                    <a:pt x="3545" y="412"/>
                    <a:pt x="3709" y="412"/>
                  </a:cubicBezTo>
                  <a:cubicBezTo>
                    <a:pt x="3878" y="412"/>
                    <a:pt x="4046" y="371"/>
                    <a:pt x="4210" y="371"/>
                  </a:cubicBezTo>
                  <a:cubicBezTo>
                    <a:pt x="4368" y="371"/>
                    <a:pt x="4527" y="400"/>
                    <a:pt x="4682" y="400"/>
                  </a:cubicBezTo>
                  <a:cubicBezTo>
                    <a:pt x="4691" y="400"/>
                    <a:pt x="4701" y="400"/>
                    <a:pt x="4711" y="400"/>
                  </a:cubicBezTo>
                  <a:cubicBezTo>
                    <a:pt x="4879" y="400"/>
                    <a:pt x="5047" y="371"/>
                    <a:pt x="5211" y="371"/>
                  </a:cubicBezTo>
                  <a:cubicBezTo>
                    <a:pt x="5361" y="371"/>
                    <a:pt x="5510" y="384"/>
                    <a:pt x="5660" y="384"/>
                  </a:cubicBezTo>
                  <a:cubicBezTo>
                    <a:pt x="5678" y="384"/>
                    <a:pt x="5697" y="384"/>
                    <a:pt x="5716" y="383"/>
                  </a:cubicBezTo>
                  <a:cubicBezTo>
                    <a:pt x="5884" y="383"/>
                    <a:pt x="6052" y="367"/>
                    <a:pt x="6221" y="363"/>
                  </a:cubicBezTo>
                  <a:cubicBezTo>
                    <a:pt x="6389" y="363"/>
                    <a:pt x="6557" y="387"/>
                    <a:pt x="6725" y="387"/>
                  </a:cubicBezTo>
                  <a:cubicBezTo>
                    <a:pt x="6893" y="383"/>
                    <a:pt x="7062" y="375"/>
                    <a:pt x="7230" y="371"/>
                  </a:cubicBezTo>
                  <a:cubicBezTo>
                    <a:pt x="7398" y="367"/>
                    <a:pt x="7566" y="346"/>
                    <a:pt x="7735" y="342"/>
                  </a:cubicBezTo>
                  <a:cubicBezTo>
                    <a:pt x="7903" y="334"/>
                    <a:pt x="8067" y="342"/>
                    <a:pt x="8231" y="330"/>
                  </a:cubicBezTo>
                  <a:cubicBezTo>
                    <a:pt x="8399" y="322"/>
                    <a:pt x="8564" y="305"/>
                    <a:pt x="8732" y="293"/>
                  </a:cubicBezTo>
                  <a:cubicBezTo>
                    <a:pt x="8896" y="285"/>
                    <a:pt x="9064" y="285"/>
                    <a:pt x="9228" y="273"/>
                  </a:cubicBezTo>
                  <a:cubicBezTo>
                    <a:pt x="9392" y="260"/>
                    <a:pt x="9557" y="207"/>
                    <a:pt x="9721" y="190"/>
                  </a:cubicBezTo>
                  <a:cubicBezTo>
                    <a:pt x="9747" y="188"/>
                    <a:pt x="9774" y="188"/>
                    <a:pt x="9801" y="188"/>
                  </a:cubicBezTo>
                  <a:cubicBezTo>
                    <a:pt x="9914" y="188"/>
                    <a:pt x="10028" y="202"/>
                    <a:pt x="10140" y="202"/>
                  </a:cubicBezTo>
                  <a:cubicBezTo>
                    <a:pt x="10168" y="202"/>
                    <a:pt x="10195" y="201"/>
                    <a:pt x="10221" y="199"/>
                  </a:cubicBezTo>
                  <a:cubicBezTo>
                    <a:pt x="10312" y="190"/>
                    <a:pt x="10348" y="84"/>
                    <a:pt x="10242" y="71"/>
                  </a:cubicBezTo>
                  <a:cubicBezTo>
                    <a:pt x="10057" y="53"/>
                    <a:pt x="9878" y="21"/>
                    <a:pt x="9694" y="21"/>
                  </a:cubicBezTo>
                  <a:cubicBezTo>
                    <a:pt x="9674" y="21"/>
                    <a:pt x="9654" y="21"/>
                    <a:pt x="9634" y="22"/>
                  </a:cubicBezTo>
                  <a:cubicBezTo>
                    <a:pt x="9433" y="30"/>
                    <a:pt x="9232" y="35"/>
                    <a:pt x="9027" y="47"/>
                  </a:cubicBezTo>
                  <a:cubicBezTo>
                    <a:pt x="8826" y="55"/>
                    <a:pt x="8625" y="71"/>
                    <a:pt x="8424" y="71"/>
                  </a:cubicBezTo>
                  <a:cubicBezTo>
                    <a:pt x="8223" y="76"/>
                    <a:pt x="8022" y="113"/>
                    <a:pt x="7821" y="113"/>
                  </a:cubicBezTo>
                  <a:cubicBezTo>
                    <a:pt x="7648" y="113"/>
                    <a:pt x="7480" y="67"/>
                    <a:pt x="7308" y="67"/>
                  </a:cubicBezTo>
                  <a:cubicBezTo>
                    <a:pt x="7136" y="67"/>
                    <a:pt x="6967" y="80"/>
                    <a:pt x="6795" y="80"/>
                  </a:cubicBezTo>
                  <a:cubicBezTo>
                    <a:pt x="6776" y="79"/>
                    <a:pt x="6757" y="79"/>
                    <a:pt x="6738" y="79"/>
                  </a:cubicBezTo>
                  <a:cubicBezTo>
                    <a:pt x="6585" y="79"/>
                    <a:pt x="6435" y="92"/>
                    <a:pt x="6282" y="92"/>
                  </a:cubicBezTo>
                  <a:lnTo>
                    <a:pt x="5769" y="88"/>
                  </a:lnTo>
                  <a:cubicBezTo>
                    <a:pt x="5597" y="88"/>
                    <a:pt x="5429" y="59"/>
                    <a:pt x="5256" y="59"/>
                  </a:cubicBezTo>
                  <a:cubicBezTo>
                    <a:pt x="5084" y="55"/>
                    <a:pt x="4924" y="51"/>
                    <a:pt x="4756" y="51"/>
                  </a:cubicBezTo>
                  <a:cubicBezTo>
                    <a:pt x="4732" y="50"/>
                    <a:pt x="4708" y="50"/>
                    <a:pt x="4684" y="50"/>
                  </a:cubicBezTo>
                  <a:cubicBezTo>
                    <a:pt x="4540" y="50"/>
                    <a:pt x="4399" y="59"/>
                    <a:pt x="4255" y="59"/>
                  </a:cubicBezTo>
                  <a:cubicBezTo>
                    <a:pt x="4240" y="59"/>
                    <a:pt x="4225" y="59"/>
                    <a:pt x="4209" y="59"/>
                  </a:cubicBezTo>
                  <a:cubicBezTo>
                    <a:pt x="4057" y="59"/>
                    <a:pt x="3907" y="76"/>
                    <a:pt x="3755" y="76"/>
                  </a:cubicBezTo>
                  <a:cubicBezTo>
                    <a:pt x="3586" y="76"/>
                    <a:pt x="3422" y="55"/>
                    <a:pt x="3254" y="51"/>
                  </a:cubicBezTo>
                  <a:cubicBezTo>
                    <a:pt x="3086" y="51"/>
                    <a:pt x="2922" y="59"/>
                    <a:pt x="2753" y="59"/>
                  </a:cubicBezTo>
                  <a:cubicBezTo>
                    <a:pt x="2585" y="55"/>
                    <a:pt x="2417" y="22"/>
                    <a:pt x="2249" y="14"/>
                  </a:cubicBezTo>
                  <a:cubicBezTo>
                    <a:pt x="2164" y="12"/>
                    <a:pt x="2080" y="12"/>
                    <a:pt x="1996" y="12"/>
                  </a:cubicBezTo>
                  <a:cubicBezTo>
                    <a:pt x="1911" y="12"/>
                    <a:pt x="1826" y="12"/>
                    <a:pt x="1740" y="10"/>
                  </a:cubicBezTo>
                  <a:cubicBezTo>
                    <a:pt x="1696" y="8"/>
                    <a:pt x="1652" y="7"/>
                    <a:pt x="1608" y="7"/>
                  </a:cubicBezTo>
                  <a:cubicBezTo>
                    <a:pt x="1509" y="7"/>
                    <a:pt x="1410" y="11"/>
                    <a:pt x="1311" y="11"/>
                  </a:cubicBezTo>
                  <a:cubicBezTo>
                    <a:pt x="1286" y="11"/>
                    <a:pt x="1260" y="11"/>
                    <a:pt x="1235" y="10"/>
                  </a:cubicBezTo>
                  <a:cubicBezTo>
                    <a:pt x="1099" y="7"/>
                    <a:pt x="963" y="1"/>
                    <a:pt x="825"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59" name="Google Shape;1263;p48">
            <a:extLst>
              <a:ext uri="{FF2B5EF4-FFF2-40B4-BE49-F238E27FC236}">
                <a16:creationId xmlns:a16="http://schemas.microsoft.com/office/drawing/2014/main" id="{E1B7BBFC-8EE5-4634-A513-C7792F6C8161}"/>
              </a:ext>
            </a:extLst>
          </p:cNvPr>
          <p:cNvPicPr preferRelativeResize="0"/>
          <p:nvPr/>
        </p:nvPicPr>
        <p:blipFill>
          <a:blip r:embed="rId4">
            <a:alphaModFix/>
          </a:blip>
          <a:stretch>
            <a:fillRect/>
          </a:stretch>
        </p:blipFill>
        <p:spPr>
          <a:xfrm>
            <a:off x="7566649" y="3113453"/>
            <a:ext cx="540393" cy="572700"/>
          </a:xfrm>
          <a:prstGeom prst="rect">
            <a:avLst/>
          </a:prstGeom>
          <a:noFill/>
          <a:ln>
            <a:noFill/>
          </a:ln>
        </p:spPr>
      </p:pic>
      <p:pic>
        <p:nvPicPr>
          <p:cNvPr id="1028" name="Picture 4" descr="כורש – ויקיפדיה">
            <a:extLst>
              <a:ext uri="{FF2B5EF4-FFF2-40B4-BE49-F238E27FC236}">
                <a16:creationId xmlns:a16="http://schemas.microsoft.com/office/drawing/2014/main" id="{1102E8FA-E103-4A8B-95A7-C2C2C25174A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42076" y="1356237"/>
            <a:ext cx="1239885" cy="1676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מלבן: פינות מעוגלות 15">
            <a:extLst>
              <a:ext uri="{FF2B5EF4-FFF2-40B4-BE49-F238E27FC236}">
                <a16:creationId xmlns:a16="http://schemas.microsoft.com/office/drawing/2014/main" id="{FB38C84D-4249-4A29-BC61-4AF141936C59}"/>
              </a:ext>
            </a:extLst>
          </p:cNvPr>
          <p:cNvSpPr/>
          <p:nvPr/>
        </p:nvSpPr>
        <p:spPr>
          <a:xfrm>
            <a:off x="887104" y="2483893"/>
            <a:ext cx="6004457" cy="1023582"/>
          </a:xfrm>
          <a:custGeom>
            <a:avLst/>
            <a:gdLst>
              <a:gd name="connsiteX0" fmla="*/ 0 w 6004457"/>
              <a:gd name="connsiteY0" fmla="*/ 170600 h 1023582"/>
              <a:gd name="connsiteX1" fmla="*/ 170600 w 6004457"/>
              <a:gd name="connsiteY1" fmla="*/ 0 h 1023582"/>
              <a:gd name="connsiteX2" fmla="*/ 5833857 w 6004457"/>
              <a:gd name="connsiteY2" fmla="*/ 0 h 1023582"/>
              <a:gd name="connsiteX3" fmla="*/ 6004457 w 6004457"/>
              <a:gd name="connsiteY3" fmla="*/ 170600 h 1023582"/>
              <a:gd name="connsiteX4" fmla="*/ 6004457 w 6004457"/>
              <a:gd name="connsiteY4" fmla="*/ 852982 h 1023582"/>
              <a:gd name="connsiteX5" fmla="*/ 5833857 w 6004457"/>
              <a:gd name="connsiteY5" fmla="*/ 1023582 h 1023582"/>
              <a:gd name="connsiteX6" fmla="*/ 170600 w 6004457"/>
              <a:gd name="connsiteY6" fmla="*/ 1023582 h 1023582"/>
              <a:gd name="connsiteX7" fmla="*/ 0 w 6004457"/>
              <a:gd name="connsiteY7" fmla="*/ 852982 h 1023582"/>
              <a:gd name="connsiteX8" fmla="*/ 0 w 6004457"/>
              <a:gd name="connsiteY8" fmla="*/ 170600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457" h="1023582" extrusionOk="0">
                <a:moveTo>
                  <a:pt x="0" y="170600"/>
                </a:moveTo>
                <a:cubicBezTo>
                  <a:pt x="2282" y="73021"/>
                  <a:pt x="85998" y="15076"/>
                  <a:pt x="170600" y="0"/>
                </a:cubicBezTo>
                <a:cubicBezTo>
                  <a:pt x="2779244" y="149851"/>
                  <a:pt x="4426770" y="33038"/>
                  <a:pt x="5833857" y="0"/>
                </a:cubicBezTo>
                <a:cubicBezTo>
                  <a:pt x="5927191" y="-9673"/>
                  <a:pt x="5993132" y="81481"/>
                  <a:pt x="6004457" y="170600"/>
                </a:cubicBezTo>
                <a:cubicBezTo>
                  <a:pt x="6001441" y="361662"/>
                  <a:pt x="6022962" y="712228"/>
                  <a:pt x="6004457" y="852982"/>
                </a:cubicBezTo>
                <a:cubicBezTo>
                  <a:pt x="5994032" y="942931"/>
                  <a:pt x="5924159" y="1030663"/>
                  <a:pt x="5833857" y="1023582"/>
                </a:cubicBezTo>
                <a:cubicBezTo>
                  <a:pt x="4417705" y="919183"/>
                  <a:pt x="1626575" y="1035084"/>
                  <a:pt x="170600" y="1023582"/>
                </a:cubicBezTo>
                <a:cubicBezTo>
                  <a:pt x="71317" y="1022031"/>
                  <a:pt x="12155" y="961239"/>
                  <a:pt x="0" y="852982"/>
                </a:cubicBezTo>
                <a:cubicBezTo>
                  <a:pt x="-249" y="702663"/>
                  <a:pt x="-53899" y="374778"/>
                  <a:pt x="0" y="170600"/>
                </a:cubicBezTo>
                <a:close/>
              </a:path>
            </a:pathLst>
          </a:custGeom>
          <a:noFill/>
          <a:ln w="9525">
            <a:solidFill>
              <a:schemeClr val="accent1">
                <a:lumMod val="10000"/>
              </a:schemeClr>
            </a:solidFill>
            <a:extLst>
              <a:ext uri="{C807C97D-BFC1-408E-A445-0C87EB9F89A2}">
                <ask:lineSketchStyleProps xmlns:ask="http://schemas.microsoft.com/office/drawing/2018/sketchyshapes" xmlns="" sd="161725608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60" name="מלבן: פינות מעוגלות 959">
            <a:extLst>
              <a:ext uri="{FF2B5EF4-FFF2-40B4-BE49-F238E27FC236}">
                <a16:creationId xmlns:a16="http://schemas.microsoft.com/office/drawing/2014/main" id="{E1BE5286-2BEA-433D-8D5C-34D7E37E28E6}"/>
              </a:ext>
            </a:extLst>
          </p:cNvPr>
          <p:cNvSpPr/>
          <p:nvPr/>
        </p:nvSpPr>
        <p:spPr>
          <a:xfrm>
            <a:off x="955737" y="3681971"/>
            <a:ext cx="6004457" cy="1023582"/>
          </a:xfrm>
          <a:custGeom>
            <a:avLst/>
            <a:gdLst>
              <a:gd name="connsiteX0" fmla="*/ 0 w 6004457"/>
              <a:gd name="connsiteY0" fmla="*/ 170600 h 1023582"/>
              <a:gd name="connsiteX1" fmla="*/ 170600 w 6004457"/>
              <a:gd name="connsiteY1" fmla="*/ 0 h 1023582"/>
              <a:gd name="connsiteX2" fmla="*/ 5833857 w 6004457"/>
              <a:gd name="connsiteY2" fmla="*/ 0 h 1023582"/>
              <a:gd name="connsiteX3" fmla="*/ 6004457 w 6004457"/>
              <a:gd name="connsiteY3" fmla="*/ 170600 h 1023582"/>
              <a:gd name="connsiteX4" fmla="*/ 6004457 w 6004457"/>
              <a:gd name="connsiteY4" fmla="*/ 852982 h 1023582"/>
              <a:gd name="connsiteX5" fmla="*/ 5833857 w 6004457"/>
              <a:gd name="connsiteY5" fmla="*/ 1023582 h 1023582"/>
              <a:gd name="connsiteX6" fmla="*/ 170600 w 6004457"/>
              <a:gd name="connsiteY6" fmla="*/ 1023582 h 1023582"/>
              <a:gd name="connsiteX7" fmla="*/ 0 w 6004457"/>
              <a:gd name="connsiteY7" fmla="*/ 852982 h 1023582"/>
              <a:gd name="connsiteX8" fmla="*/ 0 w 6004457"/>
              <a:gd name="connsiteY8" fmla="*/ 170600 h 102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457" h="1023582" extrusionOk="0">
                <a:moveTo>
                  <a:pt x="0" y="170600"/>
                </a:moveTo>
                <a:cubicBezTo>
                  <a:pt x="2282" y="73021"/>
                  <a:pt x="85998" y="15076"/>
                  <a:pt x="170600" y="0"/>
                </a:cubicBezTo>
                <a:cubicBezTo>
                  <a:pt x="2779244" y="149851"/>
                  <a:pt x="4426770" y="33038"/>
                  <a:pt x="5833857" y="0"/>
                </a:cubicBezTo>
                <a:cubicBezTo>
                  <a:pt x="5927191" y="-9673"/>
                  <a:pt x="5993132" y="81481"/>
                  <a:pt x="6004457" y="170600"/>
                </a:cubicBezTo>
                <a:cubicBezTo>
                  <a:pt x="6001441" y="361662"/>
                  <a:pt x="6022962" y="712228"/>
                  <a:pt x="6004457" y="852982"/>
                </a:cubicBezTo>
                <a:cubicBezTo>
                  <a:pt x="5994032" y="942931"/>
                  <a:pt x="5924159" y="1030663"/>
                  <a:pt x="5833857" y="1023582"/>
                </a:cubicBezTo>
                <a:cubicBezTo>
                  <a:pt x="4417705" y="919183"/>
                  <a:pt x="1626575" y="1035084"/>
                  <a:pt x="170600" y="1023582"/>
                </a:cubicBezTo>
                <a:cubicBezTo>
                  <a:pt x="71317" y="1022031"/>
                  <a:pt x="12155" y="961239"/>
                  <a:pt x="0" y="852982"/>
                </a:cubicBezTo>
                <a:cubicBezTo>
                  <a:pt x="-249" y="702663"/>
                  <a:pt x="-53899" y="374778"/>
                  <a:pt x="0" y="170600"/>
                </a:cubicBezTo>
                <a:close/>
              </a:path>
            </a:pathLst>
          </a:custGeom>
          <a:noFill/>
          <a:ln w="9525">
            <a:solidFill>
              <a:schemeClr val="accent1">
                <a:lumMod val="10000"/>
              </a:schemeClr>
            </a:solidFill>
            <a:extLst>
              <a:ext uri="{C807C97D-BFC1-408E-A445-0C87EB9F89A2}">
                <ask:lineSketchStyleProps xmlns:ask="http://schemas.microsoft.com/office/drawing/2018/sketchyshapes" xmlns="" sd="161725608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3"/>
          <p:cNvSpPr/>
          <p:nvPr/>
        </p:nvSpPr>
        <p:spPr>
          <a:xfrm rot="143056">
            <a:off x="4528561" y="-1265438"/>
            <a:ext cx="8536182" cy="3286312"/>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tx2">
                <a:lumMod val="50000"/>
              </a:schemeClr>
            </a:solidFill>
            <a:prstDash val="dash"/>
            <a:round/>
            <a:headEnd type="stealth" w="med" len="med"/>
            <a:tailEnd type="none" w="med" len="med"/>
          </a:ln>
        </p:spPr>
      </p:sp>
      <p:sp>
        <p:nvSpPr>
          <p:cNvPr id="394" name="Google Shape;394;p33"/>
          <p:cNvSpPr txBox="1">
            <a:spLocks noGrp="1"/>
          </p:cNvSpPr>
          <p:nvPr>
            <p:ph type="subTitle" idx="5"/>
          </p:nvPr>
        </p:nvSpPr>
        <p:spPr>
          <a:xfrm>
            <a:off x="833495" y="1181724"/>
            <a:ext cx="6126699" cy="3394110"/>
          </a:xfrm>
          <a:prstGeom prst="rect">
            <a:avLst/>
          </a:prstGeom>
        </p:spPr>
        <p:txBody>
          <a:bodyPr spcFirstLastPara="1" wrap="square" lIns="91425" tIns="91425" rIns="91425" bIns="91425" anchor="t" anchorCtr="0">
            <a:noAutofit/>
          </a:bodyPr>
          <a:lstStyle/>
          <a:p>
            <a:pPr marL="0" lvl="0" indent="0" algn="r" rtl="1"/>
            <a:r>
              <a:rPr lang="he-IL" dirty="0">
                <a:latin typeface="FbBejerano Bold" panose="02020803050405020304" pitchFamily="18" charset="-79"/>
                <a:cs typeface="FbBejerano Bold" panose="02020803050405020304" pitchFamily="18" charset="-79"/>
              </a:rPr>
              <a:t>גם נבואת </a:t>
            </a:r>
            <a:r>
              <a:rPr lang="he-IL" sz="2000" dirty="0">
                <a:ln>
                  <a:solidFill>
                    <a:schemeClr val="tx1"/>
                  </a:solidFill>
                </a:ln>
                <a:solidFill>
                  <a:schemeClr val="bg2">
                    <a:lumMod val="75000"/>
                  </a:schemeClr>
                </a:solidFill>
                <a:effectLst>
                  <a:outerShdw blurRad="50800" dist="38100" dir="2700000" algn="tl" rotWithShape="0">
                    <a:prstClr val="black">
                      <a:alpha val="40000"/>
                    </a:prstClr>
                  </a:outerShdw>
                </a:effectLst>
                <a:latin typeface="FbBejerano Bold" panose="02020803050405020304" pitchFamily="18" charset="-79"/>
                <a:cs typeface="FbBejerano Bold" panose="02020803050405020304" pitchFamily="18" charset="-79"/>
              </a:rPr>
              <a:t>ירמיהו,</a:t>
            </a:r>
            <a:r>
              <a:rPr lang="he-IL" dirty="0">
                <a:latin typeface="FbBejerano Bold" panose="02020803050405020304" pitchFamily="18" charset="-79"/>
                <a:cs typeface="FbBejerano Bold" panose="02020803050405020304" pitchFamily="18" charset="-79"/>
              </a:rPr>
              <a:t> הטמיעה בלב שומעיה את הציפיה לגאולה עם חורבנה של מלכות בבל. בפרק </a:t>
            </a:r>
            <a:r>
              <a:rPr lang="he-IL" dirty="0" err="1">
                <a:latin typeface="FbBejerano Bold" panose="02020803050405020304" pitchFamily="18" charset="-79"/>
                <a:cs typeface="FbBejerano Bold" panose="02020803050405020304" pitchFamily="18" charset="-79"/>
              </a:rPr>
              <a:t>כט</a:t>
            </a:r>
            <a:r>
              <a:rPr lang="he-IL" dirty="0">
                <a:latin typeface="FbBejerano Bold" panose="02020803050405020304" pitchFamily="18" charset="-79"/>
                <a:cs typeface="FbBejerano Bold" panose="02020803050405020304" pitchFamily="18" charset="-79"/>
              </a:rPr>
              <a:t> שולח הנביא ירמיהו אגרת אל הגולים יושבי בבל, שגלו עם גלות יהויכין, ובה הוא מעודד אותם להשתקע בבבל, לבנות בתים ולטעת עצים, משום ששובם לארץ יתרחש רק בעוד שבעים שנה (ולא כפי שמתנבאים נביאי השקר).</a:t>
            </a:r>
          </a:p>
          <a:p>
            <a:pPr marL="0" lvl="0" indent="0" algn="r" rtl="1"/>
            <a:endParaRPr lang="he-IL" dirty="0">
              <a:latin typeface="FbBejerano Bold" panose="02020803050405020304" pitchFamily="18" charset="-79"/>
              <a:cs typeface="FbBejerano Bold" panose="02020803050405020304" pitchFamily="18" charset="-79"/>
            </a:endParaRPr>
          </a:p>
          <a:p>
            <a:pPr marL="0" lvl="0" indent="0" algn="r" rtl="1"/>
            <a:r>
              <a:rPr lang="he-IL" dirty="0">
                <a:latin typeface="FbBejerano Bold" panose="02020803050405020304" pitchFamily="18" charset="-79"/>
                <a:cs typeface="FbBejerano Bold" panose="02020803050405020304" pitchFamily="18" charset="-79"/>
              </a:rPr>
              <a:t>כִּי כֹה אָמַר ה' כִּי </a:t>
            </a:r>
            <a:r>
              <a:rPr lang="he-IL" sz="1800" b="0" dirty="0">
                <a:ln w="0"/>
                <a:solidFill>
                  <a:schemeClr val="tx1"/>
                </a:solidFill>
                <a:effectLst>
                  <a:outerShdw blurRad="38100" dist="19050" dir="2700000" algn="tl" rotWithShape="0">
                    <a:schemeClr val="dk1">
                      <a:alpha val="40000"/>
                    </a:schemeClr>
                  </a:outerShdw>
                </a:effectLst>
                <a:latin typeface="FbBejerano Bold" panose="02020803050405020304" pitchFamily="18" charset="-79"/>
                <a:cs typeface="FbBejerano Bold" panose="02020803050405020304" pitchFamily="18" charset="-79"/>
              </a:rPr>
              <a:t>לְפִי מְלֹאת לְבָבֶל שִׁבְעִים שָׁנָה</a:t>
            </a:r>
            <a:r>
              <a:rPr lang="he-IL" dirty="0">
                <a:latin typeface="FbBejerano Bold" panose="02020803050405020304" pitchFamily="18" charset="-79"/>
                <a:cs typeface="FbBejerano Bold" panose="02020803050405020304" pitchFamily="18" charset="-79"/>
              </a:rPr>
              <a:t> אֶפְקֹד אֶתְכֶם וַהֲקִמֹתִי עֲלֵיכֶם אֶת דְּבָרִי הַטּוֹב לְהָשִׁיב אֶתְכֶם אֶל הַמָּקוֹם הַזֶּה: (ירמיהו </a:t>
            </a:r>
            <a:r>
              <a:rPr lang="he-IL" dirty="0" err="1">
                <a:latin typeface="FbBejerano Bold" panose="02020803050405020304" pitchFamily="18" charset="-79"/>
                <a:cs typeface="FbBejerano Bold" panose="02020803050405020304" pitchFamily="18" charset="-79"/>
              </a:rPr>
              <a:t>כט</a:t>
            </a:r>
            <a:r>
              <a:rPr lang="he-IL" dirty="0">
                <a:latin typeface="FbBejerano Bold" panose="02020803050405020304" pitchFamily="18" charset="-79"/>
                <a:cs typeface="FbBejerano Bold" panose="02020803050405020304" pitchFamily="18" charset="-79"/>
              </a:rPr>
              <a:t>, י)</a:t>
            </a:r>
          </a:p>
          <a:p>
            <a:pPr marL="0" lvl="0" indent="0" algn="r" rtl="1"/>
            <a:endParaRPr lang="he-IL" dirty="0">
              <a:latin typeface="FbBejerano Bold" panose="02020803050405020304" pitchFamily="18" charset="-79"/>
              <a:cs typeface="FbBejerano Bold" panose="02020803050405020304" pitchFamily="18" charset="-79"/>
            </a:endParaRPr>
          </a:p>
          <a:p>
            <a:pPr marL="0" lvl="0" indent="0" algn="r" rtl="1"/>
            <a:r>
              <a:rPr lang="he-IL" dirty="0">
                <a:latin typeface="FbBejerano Bold" panose="02020803050405020304" pitchFamily="18" charset="-79"/>
                <a:cs typeface="FbBejerano Bold" panose="02020803050405020304" pitchFamily="18" charset="-79"/>
              </a:rPr>
              <a:t>בשנה הראשונה לכורש נסתיימו 70 שנות מלכות לבבל, ואכן, אנו קוראים בתחילת ספר עזרא על הפנייה מפורשת לנבואת ירמיהו המתגשמת בפועל:</a:t>
            </a:r>
          </a:p>
          <a:p>
            <a:pPr marL="0" lvl="0" indent="0" algn="r" rtl="1"/>
            <a:endParaRPr lang="he-IL" dirty="0">
              <a:latin typeface="FbBejerano Bold" panose="02020803050405020304" pitchFamily="18" charset="-79"/>
              <a:cs typeface="FbBejerano Bold" panose="02020803050405020304" pitchFamily="18" charset="-79"/>
            </a:endParaRPr>
          </a:p>
          <a:p>
            <a:pPr marL="0" lvl="0" indent="0" algn="r" rtl="1"/>
            <a:r>
              <a:rPr lang="he-IL" dirty="0">
                <a:latin typeface="FbBejerano Bold" panose="02020803050405020304" pitchFamily="18" charset="-79"/>
                <a:cs typeface="FbBejerano Bold" panose="02020803050405020304" pitchFamily="18" charset="-79"/>
              </a:rPr>
              <a:t>וּבִשְׁנַת אַחַת לְכוֹרֶשׁ מֶלֶךְ פָּרַס לִכְלוֹת דְּבַר ה'  מִפִּי יִרְמְיָה הֵעִיר ה' אֶת רוּחַ כֹּרֶשׁ מֶלֶךְ פָּרַס וַיַּעֲבֶר קוֹל בְּכָל מַלְכוּתוֹ וְגַם בְּמִכְתָּב </a:t>
            </a:r>
            <a:r>
              <a:rPr lang="he-IL" dirty="0" err="1">
                <a:latin typeface="FbBejerano Bold" panose="02020803050405020304" pitchFamily="18" charset="-79"/>
                <a:cs typeface="FbBejerano Bold" panose="02020803050405020304" pitchFamily="18" charset="-79"/>
              </a:rPr>
              <a:t>לֵאמֹר</a:t>
            </a:r>
            <a:r>
              <a:rPr lang="he-IL" dirty="0">
                <a:latin typeface="FbBejerano Bold" panose="02020803050405020304" pitchFamily="18" charset="-79"/>
                <a:cs typeface="FbBejerano Bold" panose="02020803050405020304" pitchFamily="18" charset="-79"/>
              </a:rPr>
              <a:t>: (עזרא א, א)</a:t>
            </a:r>
          </a:p>
          <a:p>
            <a:pPr marL="0" lvl="0" indent="0" algn="r" rtl="1">
              <a:spcBef>
                <a:spcPts val="0"/>
              </a:spcBef>
              <a:spcAft>
                <a:spcPts val="0"/>
              </a:spcAft>
              <a:buNone/>
            </a:pPr>
            <a:endParaRPr dirty="0">
              <a:latin typeface="FbBejerano Bold" panose="02020803050405020304" pitchFamily="18" charset="-79"/>
              <a:cs typeface="FbBejerano Bold" panose="02020803050405020304" pitchFamily="18" charset="-79"/>
            </a:endParaRPr>
          </a:p>
        </p:txBody>
      </p:sp>
      <p:sp>
        <p:nvSpPr>
          <p:cNvPr id="397" name="Google Shape;397;p33"/>
          <p:cNvSpPr txBox="1">
            <a:spLocks noGrp="1"/>
          </p:cNvSpPr>
          <p:nvPr>
            <p:ph type="title" idx="8"/>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 </a:t>
            </a:r>
            <a:r>
              <a:rPr lang="he-IL"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rPr>
              <a:t> המשך הנבואות המבשרות על שיבת ציון:</a:t>
            </a:r>
            <a:endParaRPr dirty="0">
              <a:ln>
                <a:solidFill>
                  <a:schemeClr val="tx1"/>
                </a:solidFill>
              </a:ln>
              <a:effectLst>
                <a:outerShdw blurRad="50800" dist="38100" dir="2700000" algn="tl" rotWithShape="0">
                  <a:prstClr val="black">
                    <a:alpha val="40000"/>
                  </a:prstClr>
                </a:outerShdw>
              </a:effectLst>
              <a:latin typeface="FbAfikoman Regular" panose="02020603050405020304" pitchFamily="18" charset="-79"/>
              <a:cs typeface="FbAfikoman Regular" panose="02020603050405020304" pitchFamily="18" charset="-79"/>
            </a:endParaRPr>
          </a:p>
        </p:txBody>
      </p:sp>
      <p:pic>
        <p:nvPicPr>
          <p:cNvPr id="955" name="Google Shape;1258;p48">
            <a:extLst>
              <a:ext uri="{FF2B5EF4-FFF2-40B4-BE49-F238E27FC236}">
                <a16:creationId xmlns:a16="http://schemas.microsoft.com/office/drawing/2014/main" id="{AD5DBE65-CBCE-461B-A90B-B68A832E4A50}"/>
              </a:ext>
            </a:extLst>
          </p:cNvPr>
          <p:cNvPicPr preferRelativeResize="0"/>
          <p:nvPr/>
        </p:nvPicPr>
        <p:blipFill>
          <a:blip r:embed="rId3">
            <a:alphaModFix/>
          </a:blip>
          <a:stretch>
            <a:fillRect/>
          </a:stretch>
        </p:blipFill>
        <p:spPr>
          <a:xfrm>
            <a:off x="7388368" y="3620021"/>
            <a:ext cx="882685" cy="813556"/>
          </a:xfrm>
          <a:prstGeom prst="rect">
            <a:avLst/>
          </a:prstGeom>
          <a:noFill/>
          <a:ln>
            <a:noFill/>
          </a:ln>
        </p:spPr>
      </p:pic>
      <p:grpSp>
        <p:nvGrpSpPr>
          <p:cNvPr id="956" name="Google Shape;119;p26">
            <a:extLst>
              <a:ext uri="{FF2B5EF4-FFF2-40B4-BE49-F238E27FC236}">
                <a16:creationId xmlns:a16="http://schemas.microsoft.com/office/drawing/2014/main" id="{85EA3720-5C0D-4A97-AAF9-125A1FC93455}"/>
              </a:ext>
            </a:extLst>
          </p:cNvPr>
          <p:cNvGrpSpPr/>
          <p:nvPr/>
        </p:nvGrpSpPr>
        <p:grpSpPr>
          <a:xfrm>
            <a:off x="740278" y="981084"/>
            <a:ext cx="4261859" cy="86402"/>
            <a:chOff x="446800" y="1721825"/>
            <a:chExt cx="259025" cy="18325"/>
          </a:xfrm>
        </p:grpSpPr>
        <p:sp>
          <p:nvSpPr>
            <p:cNvPr id="957" name="Google Shape;120;p26">
              <a:extLst>
                <a:ext uri="{FF2B5EF4-FFF2-40B4-BE49-F238E27FC236}">
                  <a16:creationId xmlns:a16="http://schemas.microsoft.com/office/drawing/2014/main" id="{66BFC4CC-DBE1-4D94-A901-5643842D1637}"/>
                </a:ext>
              </a:extLst>
            </p:cNvPr>
            <p:cNvSpPr/>
            <p:nvPr/>
          </p:nvSpPr>
          <p:spPr>
            <a:xfrm>
              <a:off x="447225" y="1724725"/>
              <a:ext cx="258600" cy="15425"/>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121;p26">
              <a:extLst>
                <a:ext uri="{FF2B5EF4-FFF2-40B4-BE49-F238E27FC236}">
                  <a16:creationId xmlns:a16="http://schemas.microsoft.com/office/drawing/2014/main" id="{02782CA1-4F49-4EF0-9796-216E0B73B7CE}"/>
                </a:ext>
              </a:extLst>
            </p:cNvPr>
            <p:cNvSpPr/>
            <p:nvPr/>
          </p:nvSpPr>
          <p:spPr>
            <a:xfrm>
              <a:off x="446800" y="1721825"/>
              <a:ext cx="258725" cy="10325"/>
            </a:xfrm>
            <a:custGeom>
              <a:avLst/>
              <a:gdLst/>
              <a:ahLst/>
              <a:cxnLst/>
              <a:rect l="l" t="t" r="r" b="b"/>
              <a:pathLst>
                <a:path w="10349" h="413" extrusionOk="0">
                  <a:moveTo>
                    <a:pt x="825" y="1"/>
                  </a:moveTo>
                  <a:cubicBezTo>
                    <a:pt x="792" y="1"/>
                    <a:pt x="759" y="1"/>
                    <a:pt x="726" y="2"/>
                  </a:cubicBezTo>
                  <a:cubicBezTo>
                    <a:pt x="558" y="2"/>
                    <a:pt x="390" y="14"/>
                    <a:pt x="222" y="26"/>
                  </a:cubicBezTo>
                  <a:cubicBezTo>
                    <a:pt x="0" y="43"/>
                    <a:pt x="4" y="232"/>
                    <a:pt x="222" y="252"/>
                  </a:cubicBezTo>
                  <a:cubicBezTo>
                    <a:pt x="390" y="268"/>
                    <a:pt x="550" y="318"/>
                    <a:pt x="718" y="330"/>
                  </a:cubicBezTo>
                  <a:cubicBezTo>
                    <a:pt x="882" y="346"/>
                    <a:pt x="1046" y="355"/>
                    <a:pt x="1215" y="367"/>
                  </a:cubicBezTo>
                  <a:cubicBezTo>
                    <a:pt x="1263" y="371"/>
                    <a:pt x="1312" y="372"/>
                    <a:pt x="1361" y="372"/>
                  </a:cubicBezTo>
                  <a:cubicBezTo>
                    <a:pt x="1442" y="372"/>
                    <a:pt x="1523" y="369"/>
                    <a:pt x="1605" y="369"/>
                  </a:cubicBezTo>
                  <a:cubicBezTo>
                    <a:pt x="1642" y="369"/>
                    <a:pt x="1678" y="369"/>
                    <a:pt x="1715" y="371"/>
                  </a:cubicBezTo>
                  <a:cubicBezTo>
                    <a:pt x="1879" y="379"/>
                    <a:pt x="2043" y="387"/>
                    <a:pt x="2212" y="392"/>
                  </a:cubicBezTo>
                  <a:cubicBezTo>
                    <a:pt x="2380" y="396"/>
                    <a:pt x="2544" y="412"/>
                    <a:pt x="2708" y="412"/>
                  </a:cubicBezTo>
                  <a:cubicBezTo>
                    <a:pt x="2876" y="408"/>
                    <a:pt x="3045" y="387"/>
                    <a:pt x="3209" y="383"/>
                  </a:cubicBezTo>
                  <a:cubicBezTo>
                    <a:pt x="3377" y="383"/>
                    <a:pt x="3545" y="412"/>
                    <a:pt x="3709" y="412"/>
                  </a:cubicBezTo>
                  <a:cubicBezTo>
                    <a:pt x="3878" y="412"/>
                    <a:pt x="4046" y="371"/>
                    <a:pt x="4210" y="371"/>
                  </a:cubicBezTo>
                  <a:cubicBezTo>
                    <a:pt x="4368" y="371"/>
                    <a:pt x="4527" y="400"/>
                    <a:pt x="4682" y="400"/>
                  </a:cubicBezTo>
                  <a:cubicBezTo>
                    <a:pt x="4691" y="400"/>
                    <a:pt x="4701" y="400"/>
                    <a:pt x="4711" y="400"/>
                  </a:cubicBezTo>
                  <a:cubicBezTo>
                    <a:pt x="4879" y="400"/>
                    <a:pt x="5047" y="371"/>
                    <a:pt x="5211" y="371"/>
                  </a:cubicBezTo>
                  <a:cubicBezTo>
                    <a:pt x="5361" y="371"/>
                    <a:pt x="5510" y="384"/>
                    <a:pt x="5660" y="384"/>
                  </a:cubicBezTo>
                  <a:cubicBezTo>
                    <a:pt x="5678" y="384"/>
                    <a:pt x="5697" y="384"/>
                    <a:pt x="5716" y="383"/>
                  </a:cubicBezTo>
                  <a:cubicBezTo>
                    <a:pt x="5884" y="383"/>
                    <a:pt x="6052" y="367"/>
                    <a:pt x="6221" y="363"/>
                  </a:cubicBezTo>
                  <a:cubicBezTo>
                    <a:pt x="6389" y="363"/>
                    <a:pt x="6557" y="387"/>
                    <a:pt x="6725" y="387"/>
                  </a:cubicBezTo>
                  <a:cubicBezTo>
                    <a:pt x="6893" y="383"/>
                    <a:pt x="7062" y="375"/>
                    <a:pt x="7230" y="371"/>
                  </a:cubicBezTo>
                  <a:cubicBezTo>
                    <a:pt x="7398" y="367"/>
                    <a:pt x="7566" y="346"/>
                    <a:pt x="7735" y="342"/>
                  </a:cubicBezTo>
                  <a:cubicBezTo>
                    <a:pt x="7903" y="334"/>
                    <a:pt x="8067" y="342"/>
                    <a:pt x="8231" y="330"/>
                  </a:cubicBezTo>
                  <a:cubicBezTo>
                    <a:pt x="8399" y="322"/>
                    <a:pt x="8564" y="305"/>
                    <a:pt x="8732" y="293"/>
                  </a:cubicBezTo>
                  <a:cubicBezTo>
                    <a:pt x="8896" y="285"/>
                    <a:pt x="9064" y="285"/>
                    <a:pt x="9228" y="273"/>
                  </a:cubicBezTo>
                  <a:cubicBezTo>
                    <a:pt x="9392" y="260"/>
                    <a:pt x="9557" y="207"/>
                    <a:pt x="9721" y="190"/>
                  </a:cubicBezTo>
                  <a:cubicBezTo>
                    <a:pt x="9747" y="188"/>
                    <a:pt x="9774" y="188"/>
                    <a:pt x="9801" y="188"/>
                  </a:cubicBezTo>
                  <a:cubicBezTo>
                    <a:pt x="9914" y="188"/>
                    <a:pt x="10028" y="202"/>
                    <a:pt x="10140" y="202"/>
                  </a:cubicBezTo>
                  <a:cubicBezTo>
                    <a:pt x="10168" y="202"/>
                    <a:pt x="10195" y="201"/>
                    <a:pt x="10221" y="199"/>
                  </a:cubicBezTo>
                  <a:cubicBezTo>
                    <a:pt x="10312" y="190"/>
                    <a:pt x="10348" y="84"/>
                    <a:pt x="10242" y="71"/>
                  </a:cubicBezTo>
                  <a:cubicBezTo>
                    <a:pt x="10057" y="53"/>
                    <a:pt x="9878" y="21"/>
                    <a:pt x="9694" y="21"/>
                  </a:cubicBezTo>
                  <a:cubicBezTo>
                    <a:pt x="9674" y="21"/>
                    <a:pt x="9654" y="21"/>
                    <a:pt x="9634" y="22"/>
                  </a:cubicBezTo>
                  <a:cubicBezTo>
                    <a:pt x="9433" y="30"/>
                    <a:pt x="9232" y="35"/>
                    <a:pt x="9027" y="47"/>
                  </a:cubicBezTo>
                  <a:cubicBezTo>
                    <a:pt x="8826" y="55"/>
                    <a:pt x="8625" y="71"/>
                    <a:pt x="8424" y="71"/>
                  </a:cubicBezTo>
                  <a:cubicBezTo>
                    <a:pt x="8223" y="76"/>
                    <a:pt x="8022" y="113"/>
                    <a:pt x="7821" y="113"/>
                  </a:cubicBezTo>
                  <a:cubicBezTo>
                    <a:pt x="7648" y="113"/>
                    <a:pt x="7480" y="67"/>
                    <a:pt x="7308" y="67"/>
                  </a:cubicBezTo>
                  <a:cubicBezTo>
                    <a:pt x="7136" y="67"/>
                    <a:pt x="6967" y="80"/>
                    <a:pt x="6795" y="80"/>
                  </a:cubicBezTo>
                  <a:cubicBezTo>
                    <a:pt x="6776" y="79"/>
                    <a:pt x="6757" y="79"/>
                    <a:pt x="6738" y="79"/>
                  </a:cubicBezTo>
                  <a:cubicBezTo>
                    <a:pt x="6585" y="79"/>
                    <a:pt x="6435" y="92"/>
                    <a:pt x="6282" y="92"/>
                  </a:cubicBezTo>
                  <a:lnTo>
                    <a:pt x="5769" y="88"/>
                  </a:lnTo>
                  <a:cubicBezTo>
                    <a:pt x="5597" y="88"/>
                    <a:pt x="5429" y="59"/>
                    <a:pt x="5256" y="59"/>
                  </a:cubicBezTo>
                  <a:cubicBezTo>
                    <a:pt x="5084" y="55"/>
                    <a:pt x="4924" y="51"/>
                    <a:pt x="4756" y="51"/>
                  </a:cubicBezTo>
                  <a:cubicBezTo>
                    <a:pt x="4732" y="50"/>
                    <a:pt x="4708" y="50"/>
                    <a:pt x="4684" y="50"/>
                  </a:cubicBezTo>
                  <a:cubicBezTo>
                    <a:pt x="4540" y="50"/>
                    <a:pt x="4399" y="59"/>
                    <a:pt x="4255" y="59"/>
                  </a:cubicBezTo>
                  <a:cubicBezTo>
                    <a:pt x="4240" y="59"/>
                    <a:pt x="4225" y="59"/>
                    <a:pt x="4209" y="59"/>
                  </a:cubicBezTo>
                  <a:cubicBezTo>
                    <a:pt x="4057" y="59"/>
                    <a:pt x="3907" y="76"/>
                    <a:pt x="3755" y="76"/>
                  </a:cubicBezTo>
                  <a:cubicBezTo>
                    <a:pt x="3586" y="76"/>
                    <a:pt x="3422" y="55"/>
                    <a:pt x="3254" y="51"/>
                  </a:cubicBezTo>
                  <a:cubicBezTo>
                    <a:pt x="3086" y="51"/>
                    <a:pt x="2922" y="59"/>
                    <a:pt x="2753" y="59"/>
                  </a:cubicBezTo>
                  <a:cubicBezTo>
                    <a:pt x="2585" y="55"/>
                    <a:pt x="2417" y="22"/>
                    <a:pt x="2249" y="14"/>
                  </a:cubicBezTo>
                  <a:cubicBezTo>
                    <a:pt x="2164" y="12"/>
                    <a:pt x="2080" y="12"/>
                    <a:pt x="1996" y="12"/>
                  </a:cubicBezTo>
                  <a:cubicBezTo>
                    <a:pt x="1911" y="12"/>
                    <a:pt x="1826" y="12"/>
                    <a:pt x="1740" y="10"/>
                  </a:cubicBezTo>
                  <a:cubicBezTo>
                    <a:pt x="1696" y="8"/>
                    <a:pt x="1652" y="7"/>
                    <a:pt x="1608" y="7"/>
                  </a:cubicBezTo>
                  <a:cubicBezTo>
                    <a:pt x="1509" y="7"/>
                    <a:pt x="1410" y="11"/>
                    <a:pt x="1311" y="11"/>
                  </a:cubicBezTo>
                  <a:cubicBezTo>
                    <a:pt x="1286" y="11"/>
                    <a:pt x="1260" y="11"/>
                    <a:pt x="1235" y="10"/>
                  </a:cubicBezTo>
                  <a:cubicBezTo>
                    <a:pt x="1099" y="7"/>
                    <a:pt x="963" y="1"/>
                    <a:pt x="825" y="1"/>
                  </a:cubicBezTo>
                  <a:close/>
                </a:path>
              </a:pathLst>
            </a:custGeom>
            <a:solidFill>
              <a:srgbClr val="5D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59" name="Google Shape;1263;p48">
            <a:extLst>
              <a:ext uri="{FF2B5EF4-FFF2-40B4-BE49-F238E27FC236}">
                <a16:creationId xmlns:a16="http://schemas.microsoft.com/office/drawing/2014/main" id="{E1B7BBFC-8EE5-4634-A513-C7792F6C8161}"/>
              </a:ext>
            </a:extLst>
          </p:cNvPr>
          <p:cNvPicPr preferRelativeResize="0"/>
          <p:nvPr/>
        </p:nvPicPr>
        <p:blipFill>
          <a:blip r:embed="rId4">
            <a:alphaModFix/>
          </a:blip>
          <a:stretch>
            <a:fillRect/>
          </a:stretch>
        </p:blipFill>
        <p:spPr>
          <a:xfrm>
            <a:off x="7566649" y="3113453"/>
            <a:ext cx="540393" cy="572700"/>
          </a:xfrm>
          <a:prstGeom prst="rect">
            <a:avLst/>
          </a:prstGeom>
          <a:noFill/>
          <a:ln>
            <a:noFill/>
          </a:ln>
        </p:spPr>
      </p:pic>
      <p:sp>
        <p:nvSpPr>
          <p:cNvPr id="16" name="מלבן: פינות מעוגלות 15">
            <a:extLst>
              <a:ext uri="{FF2B5EF4-FFF2-40B4-BE49-F238E27FC236}">
                <a16:creationId xmlns:a16="http://schemas.microsoft.com/office/drawing/2014/main" id="{FB38C84D-4249-4A29-BC61-4AF141936C59}"/>
              </a:ext>
            </a:extLst>
          </p:cNvPr>
          <p:cNvSpPr/>
          <p:nvPr/>
        </p:nvSpPr>
        <p:spPr>
          <a:xfrm>
            <a:off x="894615" y="2483893"/>
            <a:ext cx="6004457" cy="629560"/>
          </a:xfrm>
          <a:custGeom>
            <a:avLst/>
            <a:gdLst>
              <a:gd name="connsiteX0" fmla="*/ 0 w 6004457"/>
              <a:gd name="connsiteY0" fmla="*/ 104929 h 629560"/>
              <a:gd name="connsiteX1" fmla="*/ 104929 w 6004457"/>
              <a:gd name="connsiteY1" fmla="*/ 0 h 629560"/>
              <a:gd name="connsiteX2" fmla="*/ 5899528 w 6004457"/>
              <a:gd name="connsiteY2" fmla="*/ 0 h 629560"/>
              <a:gd name="connsiteX3" fmla="*/ 6004457 w 6004457"/>
              <a:gd name="connsiteY3" fmla="*/ 104929 h 629560"/>
              <a:gd name="connsiteX4" fmla="*/ 6004457 w 6004457"/>
              <a:gd name="connsiteY4" fmla="*/ 524631 h 629560"/>
              <a:gd name="connsiteX5" fmla="*/ 5899528 w 6004457"/>
              <a:gd name="connsiteY5" fmla="*/ 629560 h 629560"/>
              <a:gd name="connsiteX6" fmla="*/ 104929 w 6004457"/>
              <a:gd name="connsiteY6" fmla="*/ 629560 h 629560"/>
              <a:gd name="connsiteX7" fmla="*/ 0 w 6004457"/>
              <a:gd name="connsiteY7" fmla="*/ 524631 h 629560"/>
              <a:gd name="connsiteX8" fmla="*/ 0 w 6004457"/>
              <a:gd name="connsiteY8" fmla="*/ 104929 h 62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457" h="629560" extrusionOk="0">
                <a:moveTo>
                  <a:pt x="0" y="104929"/>
                </a:moveTo>
                <a:cubicBezTo>
                  <a:pt x="4428" y="40461"/>
                  <a:pt x="47949" y="1522"/>
                  <a:pt x="104929" y="0"/>
                </a:cubicBezTo>
                <a:cubicBezTo>
                  <a:pt x="1376649" y="149851"/>
                  <a:pt x="4006476" y="33038"/>
                  <a:pt x="5899528" y="0"/>
                </a:cubicBezTo>
                <a:cubicBezTo>
                  <a:pt x="5956962" y="-5647"/>
                  <a:pt x="5995716" y="50915"/>
                  <a:pt x="6004457" y="104929"/>
                </a:cubicBezTo>
                <a:cubicBezTo>
                  <a:pt x="6027783" y="311483"/>
                  <a:pt x="6025420" y="460532"/>
                  <a:pt x="6004457" y="524631"/>
                </a:cubicBezTo>
                <a:cubicBezTo>
                  <a:pt x="6000810" y="581088"/>
                  <a:pt x="5955291" y="633513"/>
                  <a:pt x="5899528" y="629560"/>
                </a:cubicBezTo>
                <a:cubicBezTo>
                  <a:pt x="3202447" y="525161"/>
                  <a:pt x="830921" y="641062"/>
                  <a:pt x="104929" y="629560"/>
                </a:cubicBezTo>
                <a:cubicBezTo>
                  <a:pt x="45006" y="628956"/>
                  <a:pt x="1764" y="584620"/>
                  <a:pt x="0" y="524631"/>
                </a:cubicBezTo>
                <a:cubicBezTo>
                  <a:pt x="-36051" y="378913"/>
                  <a:pt x="-6740" y="241288"/>
                  <a:pt x="0" y="104929"/>
                </a:cubicBezTo>
                <a:close/>
              </a:path>
            </a:pathLst>
          </a:custGeom>
          <a:noFill/>
          <a:ln w="9525">
            <a:solidFill>
              <a:schemeClr val="accent1">
                <a:lumMod val="10000"/>
              </a:schemeClr>
            </a:solidFill>
            <a:extLst>
              <a:ext uri="{C807C97D-BFC1-408E-A445-0C87EB9F89A2}">
                <ask:lineSketchStyleProps xmlns:ask="http://schemas.microsoft.com/office/drawing/2018/sketchyshapes" xmlns="" sd="161725608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60" name="מלבן: פינות מעוגלות 959">
            <a:extLst>
              <a:ext uri="{FF2B5EF4-FFF2-40B4-BE49-F238E27FC236}">
                <a16:creationId xmlns:a16="http://schemas.microsoft.com/office/drawing/2014/main" id="{E1BE5286-2BEA-433D-8D5C-34D7E37E28E6}"/>
              </a:ext>
            </a:extLst>
          </p:cNvPr>
          <p:cNvSpPr/>
          <p:nvPr/>
        </p:nvSpPr>
        <p:spPr>
          <a:xfrm>
            <a:off x="935965" y="3961775"/>
            <a:ext cx="6004457" cy="833457"/>
          </a:xfrm>
          <a:custGeom>
            <a:avLst/>
            <a:gdLst>
              <a:gd name="connsiteX0" fmla="*/ 0 w 6004457"/>
              <a:gd name="connsiteY0" fmla="*/ 138912 h 833457"/>
              <a:gd name="connsiteX1" fmla="*/ 138912 w 6004457"/>
              <a:gd name="connsiteY1" fmla="*/ 0 h 833457"/>
              <a:gd name="connsiteX2" fmla="*/ 5865545 w 6004457"/>
              <a:gd name="connsiteY2" fmla="*/ 0 h 833457"/>
              <a:gd name="connsiteX3" fmla="*/ 6004457 w 6004457"/>
              <a:gd name="connsiteY3" fmla="*/ 138912 h 833457"/>
              <a:gd name="connsiteX4" fmla="*/ 6004457 w 6004457"/>
              <a:gd name="connsiteY4" fmla="*/ 694545 h 833457"/>
              <a:gd name="connsiteX5" fmla="*/ 5865545 w 6004457"/>
              <a:gd name="connsiteY5" fmla="*/ 833457 h 833457"/>
              <a:gd name="connsiteX6" fmla="*/ 138912 w 6004457"/>
              <a:gd name="connsiteY6" fmla="*/ 833457 h 833457"/>
              <a:gd name="connsiteX7" fmla="*/ 0 w 6004457"/>
              <a:gd name="connsiteY7" fmla="*/ 694545 h 833457"/>
              <a:gd name="connsiteX8" fmla="*/ 0 w 6004457"/>
              <a:gd name="connsiteY8" fmla="*/ 138912 h 83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457" h="833457" extrusionOk="0">
                <a:moveTo>
                  <a:pt x="0" y="138912"/>
                </a:moveTo>
                <a:cubicBezTo>
                  <a:pt x="3736" y="56694"/>
                  <a:pt x="67334" y="8057"/>
                  <a:pt x="138912" y="0"/>
                </a:cubicBezTo>
                <a:cubicBezTo>
                  <a:pt x="1253110" y="149851"/>
                  <a:pt x="4223967" y="33038"/>
                  <a:pt x="5865545" y="0"/>
                </a:cubicBezTo>
                <a:cubicBezTo>
                  <a:pt x="5942098" y="-1814"/>
                  <a:pt x="5990959" y="68273"/>
                  <a:pt x="6004457" y="138912"/>
                </a:cubicBezTo>
                <a:cubicBezTo>
                  <a:pt x="6039668" y="269948"/>
                  <a:pt x="5960678" y="587440"/>
                  <a:pt x="6004457" y="694545"/>
                </a:cubicBezTo>
                <a:cubicBezTo>
                  <a:pt x="6001973" y="770246"/>
                  <a:pt x="5938976" y="839398"/>
                  <a:pt x="5865545" y="833457"/>
                </a:cubicBezTo>
                <a:cubicBezTo>
                  <a:pt x="3346976" y="729058"/>
                  <a:pt x="1446215" y="844959"/>
                  <a:pt x="138912" y="833457"/>
                </a:cubicBezTo>
                <a:cubicBezTo>
                  <a:pt x="59028" y="832487"/>
                  <a:pt x="9385" y="782103"/>
                  <a:pt x="0" y="694545"/>
                </a:cubicBezTo>
                <a:cubicBezTo>
                  <a:pt x="-47482" y="623197"/>
                  <a:pt x="29660" y="327527"/>
                  <a:pt x="0" y="138912"/>
                </a:cubicBezTo>
                <a:close/>
              </a:path>
            </a:pathLst>
          </a:custGeom>
          <a:noFill/>
          <a:ln w="9525">
            <a:solidFill>
              <a:schemeClr val="accent1">
                <a:lumMod val="10000"/>
              </a:schemeClr>
            </a:solidFill>
            <a:extLst>
              <a:ext uri="{C807C97D-BFC1-408E-A445-0C87EB9F89A2}">
                <ask:lineSketchStyleProps xmlns:ask="http://schemas.microsoft.com/office/drawing/2018/sketchyshapes" xmlns="" sd="161725608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961" name="Google Shape;1480;p48">
            <a:extLst>
              <a:ext uri="{FF2B5EF4-FFF2-40B4-BE49-F238E27FC236}">
                <a16:creationId xmlns:a16="http://schemas.microsoft.com/office/drawing/2014/main" id="{6E8679C6-A82B-42F0-A243-A213AF734C9A}"/>
              </a:ext>
            </a:extLst>
          </p:cNvPr>
          <p:cNvGrpSpPr/>
          <p:nvPr/>
        </p:nvGrpSpPr>
        <p:grpSpPr>
          <a:xfrm>
            <a:off x="7362249" y="1546251"/>
            <a:ext cx="738361" cy="967592"/>
            <a:chOff x="4529725" y="1974475"/>
            <a:chExt cx="455425" cy="596825"/>
          </a:xfrm>
        </p:grpSpPr>
        <p:sp>
          <p:nvSpPr>
            <p:cNvPr id="962" name="Google Shape;1481;p48">
              <a:extLst>
                <a:ext uri="{FF2B5EF4-FFF2-40B4-BE49-F238E27FC236}">
                  <a16:creationId xmlns:a16="http://schemas.microsoft.com/office/drawing/2014/main" id="{DF9A9FCF-6F97-4D8B-9A39-55B0BD08DBA9}"/>
                </a:ext>
              </a:extLst>
            </p:cNvPr>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1482;p48">
              <a:extLst>
                <a:ext uri="{FF2B5EF4-FFF2-40B4-BE49-F238E27FC236}">
                  <a16:creationId xmlns:a16="http://schemas.microsoft.com/office/drawing/2014/main" id="{64E3BF39-D4EE-407D-B478-48DE24E885F9}"/>
                </a:ext>
              </a:extLst>
            </p:cNvPr>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1483;p48">
              <a:extLst>
                <a:ext uri="{FF2B5EF4-FFF2-40B4-BE49-F238E27FC236}">
                  <a16:creationId xmlns:a16="http://schemas.microsoft.com/office/drawing/2014/main" id="{DDB1313F-02AF-4853-880E-76B3D4E77DF3}"/>
                </a:ext>
              </a:extLst>
            </p:cNvPr>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1484;p48">
              <a:extLst>
                <a:ext uri="{FF2B5EF4-FFF2-40B4-BE49-F238E27FC236}">
                  <a16:creationId xmlns:a16="http://schemas.microsoft.com/office/drawing/2014/main" id="{BE461F31-A051-48F8-BBBB-5A4DBD7D6532}"/>
                </a:ext>
              </a:extLst>
            </p:cNvPr>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1485;p48">
              <a:extLst>
                <a:ext uri="{FF2B5EF4-FFF2-40B4-BE49-F238E27FC236}">
                  <a16:creationId xmlns:a16="http://schemas.microsoft.com/office/drawing/2014/main" id="{A884A6D0-03BC-460A-84ED-D2359D97C4AC}"/>
                </a:ext>
              </a:extLst>
            </p:cNvPr>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1486;p48">
              <a:extLst>
                <a:ext uri="{FF2B5EF4-FFF2-40B4-BE49-F238E27FC236}">
                  <a16:creationId xmlns:a16="http://schemas.microsoft.com/office/drawing/2014/main" id="{BDDAAE1D-CEBE-45DD-BEA2-621496154DF5}"/>
                </a:ext>
              </a:extLst>
            </p:cNvPr>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1487;p48">
              <a:extLst>
                <a:ext uri="{FF2B5EF4-FFF2-40B4-BE49-F238E27FC236}">
                  <a16:creationId xmlns:a16="http://schemas.microsoft.com/office/drawing/2014/main" id="{2659293F-4F21-440B-8935-2DC0933A8ABC}"/>
                </a:ext>
              </a:extLst>
            </p:cNvPr>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1488;p48">
              <a:extLst>
                <a:ext uri="{FF2B5EF4-FFF2-40B4-BE49-F238E27FC236}">
                  <a16:creationId xmlns:a16="http://schemas.microsoft.com/office/drawing/2014/main" id="{5C25DEA0-EACD-4DFF-B3CC-A6288CC34574}"/>
                </a:ext>
              </a:extLst>
            </p:cNvPr>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1489;p48">
              <a:extLst>
                <a:ext uri="{FF2B5EF4-FFF2-40B4-BE49-F238E27FC236}">
                  <a16:creationId xmlns:a16="http://schemas.microsoft.com/office/drawing/2014/main" id="{03CFBDC7-846E-4490-8A14-BB66A965AAC0}"/>
                </a:ext>
              </a:extLst>
            </p:cNvPr>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1490;p48">
              <a:extLst>
                <a:ext uri="{FF2B5EF4-FFF2-40B4-BE49-F238E27FC236}">
                  <a16:creationId xmlns:a16="http://schemas.microsoft.com/office/drawing/2014/main" id="{A819414A-801E-4CAA-828E-DC810CDEC921}"/>
                </a:ext>
              </a:extLst>
            </p:cNvPr>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1491;p48">
              <a:extLst>
                <a:ext uri="{FF2B5EF4-FFF2-40B4-BE49-F238E27FC236}">
                  <a16:creationId xmlns:a16="http://schemas.microsoft.com/office/drawing/2014/main" id="{50EBFD93-78E4-413B-B2EF-4EDE9004FD10}"/>
                </a:ext>
              </a:extLst>
            </p:cNvPr>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1492;p48">
              <a:extLst>
                <a:ext uri="{FF2B5EF4-FFF2-40B4-BE49-F238E27FC236}">
                  <a16:creationId xmlns:a16="http://schemas.microsoft.com/office/drawing/2014/main" id="{7B314306-9277-4DD4-9185-9EEA0F519001}"/>
                </a:ext>
              </a:extLst>
            </p:cNvPr>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1493;p48">
              <a:extLst>
                <a:ext uri="{FF2B5EF4-FFF2-40B4-BE49-F238E27FC236}">
                  <a16:creationId xmlns:a16="http://schemas.microsoft.com/office/drawing/2014/main" id="{7EC5A9A2-1F16-4C83-8145-EDE7D81B9379}"/>
                </a:ext>
              </a:extLst>
            </p:cNvPr>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1494;p48">
              <a:extLst>
                <a:ext uri="{FF2B5EF4-FFF2-40B4-BE49-F238E27FC236}">
                  <a16:creationId xmlns:a16="http://schemas.microsoft.com/office/drawing/2014/main" id="{841AE3E4-266F-4BA7-9A94-39E7C9D9617B}"/>
                </a:ext>
              </a:extLst>
            </p:cNvPr>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1495;p48">
              <a:extLst>
                <a:ext uri="{FF2B5EF4-FFF2-40B4-BE49-F238E27FC236}">
                  <a16:creationId xmlns:a16="http://schemas.microsoft.com/office/drawing/2014/main" id="{0CD13A45-0F5D-46A3-8608-D28FFC8C9249}"/>
                </a:ext>
              </a:extLst>
            </p:cNvPr>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1496;p48">
              <a:extLst>
                <a:ext uri="{FF2B5EF4-FFF2-40B4-BE49-F238E27FC236}">
                  <a16:creationId xmlns:a16="http://schemas.microsoft.com/office/drawing/2014/main" id="{06026295-3053-418E-9315-E076A6E4C931}"/>
                </a:ext>
              </a:extLst>
            </p:cNvPr>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1497;p48">
              <a:extLst>
                <a:ext uri="{FF2B5EF4-FFF2-40B4-BE49-F238E27FC236}">
                  <a16:creationId xmlns:a16="http://schemas.microsoft.com/office/drawing/2014/main" id="{758E980E-2A75-4774-9614-D1A8CF0A4FD7}"/>
                </a:ext>
              </a:extLst>
            </p:cNvPr>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1498;p48">
              <a:extLst>
                <a:ext uri="{FF2B5EF4-FFF2-40B4-BE49-F238E27FC236}">
                  <a16:creationId xmlns:a16="http://schemas.microsoft.com/office/drawing/2014/main" id="{E771CA01-2E8F-4903-A318-C553FCB5DAA3}"/>
                </a:ext>
              </a:extLst>
            </p:cNvPr>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1499;p48">
              <a:extLst>
                <a:ext uri="{FF2B5EF4-FFF2-40B4-BE49-F238E27FC236}">
                  <a16:creationId xmlns:a16="http://schemas.microsoft.com/office/drawing/2014/main" id="{E255C239-A638-425E-93BA-10E6AA68E50C}"/>
                </a:ext>
              </a:extLst>
            </p:cNvPr>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1500;p48">
              <a:extLst>
                <a:ext uri="{FF2B5EF4-FFF2-40B4-BE49-F238E27FC236}">
                  <a16:creationId xmlns:a16="http://schemas.microsoft.com/office/drawing/2014/main" id="{3630CD2F-1829-40A4-B3C7-EE9620770E53}"/>
                </a:ext>
              </a:extLst>
            </p:cNvPr>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1501;p48">
              <a:extLst>
                <a:ext uri="{FF2B5EF4-FFF2-40B4-BE49-F238E27FC236}">
                  <a16:creationId xmlns:a16="http://schemas.microsoft.com/office/drawing/2014/main" id="{60EC775A-EA55-47DE-9B90-DB74E89A9D4C}"/>
                </a:ext>
              </a:extLst>
            </p:cNvPr>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1502;p48">
              <a:extLst>
                <a:ext uri="{FF2B5EF4-FFF2-40B4-BE49-F238E27FC236}">
                  <a16:creationId xmlns:a16="http://schemas.microsoft.com/office/drawing/2014/main" id="{C934FF24-34C2-40EE-8B7E-2609CB34937C}"/>
                </a:ext>
              </a:extLst>
            </p:cNvPr>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9046695"/>
      </p:ext>
    </p:extLst>
  </p:cSld>
  <p:clrMapOvr>
    <a:masterClrMapping/>
  </p:clrMapOvr>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1286</Words>
  <Application>Microsoft Office PowerPoint</Application>
  <PresentationFormat>‫הצגה על המסך (16:9)</PresentationFormat>
  <Paragraphs>162</Paragraphs>
  <Slides>23</Slides>
  <Notes>14</Notes>
  <HiddenSlides>0</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23</vt:i4>
      </vt:variant>
    </vt:vector>
  </HeadingPairs>
  <TitlesOfParts>
    <vt:vector size="38" baseType="lpstr">
      <vt:lpstr>Organy</vt:lpstr>
      <vt:lpstr>FbAnanim Regular</vt:lpstr>
      <vt:lpstr>Roboto Condensed Light</vt:lpstr>
      <vt:lpstr>Wingdings</vt:lpstr>
      <vt:lpstr>FbKapriza Regular</vt:lpstr>
      <vt:lpstr>FbKapriza Bold</vt:lpstr>
      <vt:lpstr>Livvic</vt:lpstr>
      <vt:lpstr>PT Serif</vt:lpstr>
      <vt:lpstr>Open Sans</vt:lpstr>
      <vt:lpstr>Arial</vt:lpstr>
      <vt:lpstr>FbBejerano Bold</vt:lpstr>
      <vt:lpstr>FbAvukado</vt:lpstr>
      <vt:lpstr>FbAfikoman Regular</vt:lpstr>
      <vt:lpstr>Wingdings 3</vt:lpstr>
      <vt:lpstr>Lección de Historia de España by Slidesgo</vt:lpstr>
      <vt:lpstr>א  שִׁיר, הַמַּעֲלוֹת: בְּשׁוּב ה', אֶת-שִׁיבַת צִיּוֹן--    הָיִינוּ, כְּחֹלְמִים. ב  אָז יִמָּלֵא שְׂחוֹק, פִּינוּ--    וּלְשׁוֹנֵנוּ רִנָּה: אָז, יֹאמְרוּ בַגּוֹיִם--    הִגְדִּיל ה',  לַעֲשׂוֹת עִם-אֵלֶּה. ג  הִגְדִּיל ה' לַעֲשׂוֹת עִמָּנוּ--     הָיִינוּ שְׂמֵחִים. ד  שׁוּבָה יה', אֶת-שבותנו (שְׁבִיתֵנוּ)--    כַּאֲפִיקִים בַּנֶּגֶב. ה  הַזֹּרְעִים בְּדִמְעָה--    בְּרִנָּה יִקְצֹרוּ. ו  הָלוֹךְ יֵלֵךְ, וּבָכֹה--    נֹשֵׂא מֶשֶׁךְ-הַזָּרַע: בֹּא-יָבֹא בְרִנָּה--    נֹשֵׂא, אֲלֻמֹּתָיו. </vt:lpstr>
      <vt:lpstr>מאין באנו ולאן פנינו?</vt:lpstr>
      <vt:lpstr>זה מה שלמדנו עד עכשיו...</vt:lpstr>
      <vt:lpstr>                                                      הקדמה</vt:lpstr>
      <vt:lpstr>מאפייני הספר:</vt:lpstr>
      <vt:lpstr>זמן ספרי עזרא ונחמיה – ימי שלטון כורש, דרייווש הראשון, אחשוורוש (בנו) וארתחשסתא הראשון (בן אחשוורוש). מתוך הספרים הללו אנו לומדים על מהלך ליכודה של ההתיישבות החדשה במדינת יהודה (לאחר גלות בבל) והתפתחותה של ירושלים ומקדשה. —</vt:lpstr>
      <vt:lpstr>מצגת של PowerPoint‏</vt:lpstr>
      <vt:lpstr> הנבואות המבשרות על שיבת ציון:</vt:lpstr>
      <vt:lpstr>  המשך הנבואות המבשרות על שיבת ציון:</vt:lpstr>
      <vt:lpstr>מצגת של PowerPoint‏</vt:lpstr>
      <vt:lpstr>מי היה המלך כורש?</vt:lpstr>
      <vt:lpstr>הצהרת כורש:</vt:lpstr>
      <vt:lpstr>1. הצהרת כורש בדברי הימים:</vt:lpstr>
      <vt:lpstr>2. תחילת ספר עזרא:</vt:lpstr>
      <vt:lpstr>2. תחילת ספר עזרא - פרק א':</vt:lpstr>
      <vt:lpstr>2. תחילת ספר עזרא:</vt:lpstr>
      <vt:lpstr>3. פרק ו' בספר עזרא ( בנוסח ערבי):</vt:lpstr>
      <vt:lpstr>הדמיון לימינו:</vt:lpstr>
      <vt:lpstr>בין הצהרת כורש להצהרת בלפור:</vt:lpstr>
      <vt:lpstr>מצגת של PowerPoint‏</vt:lpstr>
      <vt:lpstr>ספר עזרא מלמד אותנו על שתי עליות:</vt:lpstr>
      <vt:lpstr>מה קורה אחרי ההצהרה?    מי ומה חוזרים לארץ?</vt:lpstr>
      <vt:lpstr>הפער בין ההצהרה והדרמטיות שבה לבין מה שקרה במציאות בפועל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  שִׁיר, הַמַּעֲלוֹת: בְּשׁוּב ה', אֶת-שִׁיבַת צִיּוֹן--    הָיִינוּ, כְּחֹלְמִים. ב  אָז יִמָּלֵא שְׂחוֹק, פִּינוּ--    וּלְשׁוֹנֵנוּ רִנָּה: אָז, יֹאמְרוּ בַגּוֹיִם--    הִגְדִּיל ה',  לַעֲשׂוֹת עִם-אֵלֶּה. ג  הִגְדִּיל ה' לַעֲשׂוֹת עִמָּנוּ--     הָיִינוּ שְׂמֵחִים. ד  שׁוּבָה יה', אֶת-שבותנו (שְׁבִיתֵנוּ)--    כַּאֲפִיקִים בַּנֶּגֶב. ה  הַזֹּרְעִים בְּדִמְעָה--    בְּרִנָּה יִקְצֹרוּ. ו  הָלוֹךְ יֵלֵךְ, וּבָכֹה--    נֹשֵׂא מֶשֶׁךְ-הַזָּרַע: בֹּא-יָבֹא בְרִנָּה--    נֹשֵׂא, אֲלֻמֹּתָיו.</dc:title>
  <dc:creator>יעל קופלוביץ</dc:creator>
  <cp:lastModifiedBy>USER</cp:lastModifiedBy>
  <cp:revision>38</cp:revision>
  <dcterms:created xsi:type="dcterms:W3CDTF">2021-01-25T17:00:00Z</dcterms:created>
  <dcterms:modified xsi:type="dcterms:W3CDTF">2021-02-25T12:39:20Z</dcterms:modified>
</cp:coreProperties>
</file>