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16"/>
  </p:notesMasterIdLst>
  <p:sldIdLst>
    <p:sldId id="256" r:id="rId2"/>
    <p:sldId id="305" r:id="rId3"/>
    <p:sldId id="267" r:id="rId4"/>
    <p:sldId id="306" r:id="rId5"/>
    <p:sldId id="307" r:id="rId6"/>
    <p:sldId id="266" r:id="rId7"/>
    <p:sldId id="308" r:id="rId8"/>
    <p:sldId id="262" r:id="rId9"/>
    <p:sldId id="259" r:id="rId10"/>
    <p:sldId id="261" r:id="rId11"/>
    <p:sldId id="309" r:id="rId12"/>
    <p:sldId id="265" r:id="rId13"/>
    <p:sldId id="310" r:id="rId14"/>
    <p:sldId id="260" r:id="rId15"/>
  </p:sldIdLst>
  <p:sldSz cx="9144000" cy="5143500" type="screen16x9"/>
  <p:notesSz cx="6858000" cy="9144000"/>
  <p:embeddedFontLst>
    <p:embeddedFont>
      <p:font typeface="FbAhla Bold" panose="02020803050405020304" pitchFamily="18" charset="-79"/>
      <p:bold r:id="rId17"/>
    </p:embeddedFont>
    <p:embeddedFont>
      <p:font typeface="FbBejerano Bold" panose="02020803050405020304" pitchFamily="18" charset="-79"/>
      <p:bold r:id="rId18"/>
    </p:embeddedFont>
    <p:embeddedFont>
      <p:font typeface="FbKapriza Bold" panose="02020603050405020304" pitchFamily="18" charset="-79"/>
      <p:regular r:id="rId19"/>
    </p:embeddedFont>
    <p:embeddedFont>
      <p:font typeface="FbKapriza Regular" panose="02020603050405020304" pitchFamily="18" charset="-79"/>
      <p:regular r:id="rId20"/>
    </p:embeddedFont>
    <p:embeddedFont>
      <p:font typeface="Livvic" panose="020B0604020202020204" charset="0"/>
      <p:regular r:id="rId21"/>
      <p:bold r:id="rId22"/>
      <p:italic r:id="rId23"/>
      <p:boldItalic r:id="rId24"/>
    </p:embeddedFont>
    <p:embeddedFont>
      <p:font typeface="Merriweather" panose="020B0604020202020204" charset="0"/>
      <p:regular r:id="rId25"/>
      <p:bold r:id="rId26"/>
      <p:italic r:id="rId27"/>
      <p:boldItalic r:id="rId2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4550"/>
    <a:srgbClr val="740016"/>
    <a:srgbClr val="221100"/>
    <a:srgbClr val="3A1D00"/>
    <a:srgbClr val="42DBF0"/>
    <a:srgbClr val="CC66FF"/>
    <a:srgbClr val="FF7C80"/>
    <a:srgbClr val="170C0B"/>
    <a:srgbClr val="361B00"/>
    <a:srgbClr val="E2820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BE353EA-7196-4292-BF0C-8A0B4213A795}">
  <a:tblStyle styleId="{5BE353EA-7196-4292-BF0C-8A0B4213A79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2.fntdata"/><Relationship Id="rId26" Type="http://schemas.openxmlformats.org/officeDocument/2006/relationships/font" Target="fonts/font10.fntdata"/><Relationship Id="rId3" Type="http://schemas.openxmlformats.org/officeDocument/2006/relationships/slide" Target="slides/slide2.xml"/><Relationship Id="rId21" Type="http://schemas.openxmlformats.org/officeDocument/2006/relationships/font" Target="fonts/font5.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1.fntdata"/><Relationship Id="rId25" Type="http://schemas.openxmlformats.org/officeDocument/2006/relationships/font" Target="fonts/font9.fntdata"/><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font" Target="fonts/font4.fntdata"/><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8.fntdata"/><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7.fntdata"/><Relationship Id="rId28" Type="http://schemas.openxmlformats.org/officeDocument/2006/relationships/font" Target="fonts/font12.fntdata"/><Relationship Id="rId10" Type="http://schemas.openxmlformats.org/officeDocument/2006/relationships/slide" Target="slides/slide9.xml"/><Relationship Id="rId19" Type="http://schemas.openxmlformats.org/officeDocument/2006/relationships/font" Target="fonts/font3.fntdata"/><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6.fntdata"/><Relationship Id="rId27" Type="http://schemas.openxmlformats.org/officeDocument/2006/relationships/font" Target="fonts/font11.fntdata"/><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06142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6"/>
        <p:cNvGrpSpPr/>
        <p:nvPr/>
      </p:nvGrpSpPr>
      <p:grpSpPr>
        <a:xfrm>
          <a:off x="0" y="0"/>
          <a:ext cx="0" cy="0"/>
          <a:chOff x="0" y="0"/>
          <a:chExt cx="0" cy="0"/>
        </a:xfrm>
      </p:grpSpPr>
      <p:sp>
        <p:nvSpPr>
          <p:cNvPr id="9147" name="Google Shape;9147;gb1a8945be4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8" name="Google Shape;9148;gb1a8945be4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6"/>
        <p:cNvGrpSpPr/>
        <p:nvPr/>
      </p:nvGrpSpPr>
      <p:grpSpPr>
        <a:xfrm>
          <a:off x="0" y="0"/>
          <a:ext cx="0" cy="0"/>
          <a:chOff x="0" y="0"/>
          <a:chExt cx="0" cy="0"/>
        </a:xfrm>
      </p:grpSpPr>
      <p:sp>
        <p:nvSpPr>
          <p:cNvPr id="9147" name="Google Shape;9147;gb1a8945be4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8" name="Google Shape;9148;gb1a8945be4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56308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52961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31730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6"/>
        <p:cNvGrpSpPr/>
        <p:nvPr/>
      </p:nvGrpSpPr>
      <p:grpSpPr>
        <a:xfrm>
          <a:off x="0" y="0"/>
          <a:ext cx="0" cy="0"/>
          <a:chOff x="0" y="0"/>
          <a:chExt cx="0" cy="0"/>
        </a:xfrm>
      </p:grpSpPr>
      <p:sp>
        <p:nvSpPr>
          <p:cNvPr id="9247" name="Google Shape;9247;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8" name="Google Shape;9248;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3970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572000" y="1329738"/>
            <a:ext cx="3792900" cy="1173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2000">
                <a:solidFill>
                  <a:schemeClr val="accen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a:spLocks noGrp="1"/>
          </p:cNvSpPr>
          <p:nvPr>
            <p:ph type="subTitle" idx="1"/>
          </p:nvPr>
        </p:nvSpPr>
        <p:spPr>
          <a:xfrm>
            <a:off x="4572000" y="3297463"/>
            <a:ext cx="3792900" cy="516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 name="Google Shape;79;p1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1">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4" r:id="rId4"/>
    <p:sldLayoutId id="2147483655" r:id="rId5"/>
    <p:sldLayoutId id="2147483658" r:id="rId6"/>
    <p:sldLayoutId id="2147483659" r:id="rId7"/>
    <p:sldLayoutId id="2147483661" r:id="rId8"/>
    <p:sldLayoutId id="2147483664"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8.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3.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10.jpeg"/></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grpSp>
        <p:nvGrpSpPr>
          <p:cNvPr id="184" name="Google Shape;184;p28"/>
          <p:cNvGrpSpPr/>
          <p:nvPr/>
        </p:nvGrpSpPr>
        <p:grpSpPr>
          <a:xfrm>
            <a:off x="6981011" y="1736299"/>
            <a:ext cx="3317106" cy="2634668"/>
            <a:chOff x="3275400" y="1702825"/>
            <a:chExt cx="1966625" cy="1562025"/>
          </a:xfrm>
        </p:grpSpPr>
        <p:sp>
          <p:nvSpPr>
            <p:cNvPr id="185" name="Google Shape;185;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8"/>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he-IL" dirty="0" err="1">
                <a:ln>
                  <a:solidFill>
                    <a:srgbClr val="FF7C80"/>
                  </a:solidFill>
                </a:ln>
                <a:solidFill>
                  <a:schemeClr val="lt2"/>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נמחיה</a:t>
            </a:r>
            <a:r>
              <a:rPr lang="he-IL" dirty="0">
                <a:ln>
                  <a:solidFill>
                    <a:srgbClr val="FF7C80"/>
                  </a:solidFill>
                </a:ln>
                <a:solidFill>
                  <a:schemeClr val="lt2"/>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פרק ג'- </a:t>
            </a:r>
            <a:br>
              <a:rPr lang="he-IL" dirty="0">
                <a:solidFill>
                  <a:schemeClr val="lt2"/>
                </a:solidFill>
                <a:latin typeface="FbAhla Bold" panose="02020803050405020304" pitchFamily="18" charset="-79"/>
                <a:cs typeface="FbAhla Bold" panose="02020803050405020304" pitchFamily="18" charset="-79"/>
              </a:rPr>
            </a:br>
            <a:endParaRPr dirty="0">
              <a:solidFill>
                <a:schemeClr val="lt2"/>
              </a:solidFill>
              <a:latin typeface="FbAhla Bold" panose="02020803050405020304" pitchFamily="18" charset="-79"/>
              <a:cs typeface="FbAhla Bold" panose="02020803050405020304" pitchFamily="18" charset="-79"/>
            </a:endParaRPr>
          </a:p>
        </p:txBody>
      </p:sp>
      <p:sp>
        <p:nvSpPr>
          <p:cNvPr id="215" name="Google Shape;215;p28"/>
          <p:cNvSpPr txBox="1">
            <a:spLocks noGrp="1"/>
          </p:cNvSpPr>
          <p:nvPr>
            <p:ph type="subTitle" idx="1"/>
          </p:nvPr>
        </p:nvSpPr>
        <p:spPr>
          <a:xfrm>
            <a:off x="3176092" y="2592740"/>
            <a:ext cx="2791800" cy="652200"/>
          </a:xfrm>
          <a:prstGeom prst="rect">
            <a:avLst/>
          </a:prstGeom>
        </p:spPr>
        <p:txBody>
          <a:bodyPr spcFirstLastPara="1" wrap="square" lIns="91425" tIns="91425" rIns="91425" bIns="91425" anchor="t" anchorCtr="0">
            <a:noAutofit/>
          </a:bodyPr>
          <a:lstStyle/>
          <a:p>
            <a:pPr marL="0" lvl="0" indent="0" rtl="1"/>
            <a:r>
              <a:rPr lang="he-IL" sz="3600" b="1" dirty="0">
                <a:solidFill>
                  <a:srgbClr val="3F3742"/>
                </a:solidFill>
                <a:latin typeface="FbAhla Bold" panose="02020803050405020304" pitchFamily="18" charset="-79"/>
                <a:cs typeface="FbAhla Bold" panose="02020803050405020304" pitchFamily="18" charset="-79"/>
                <a:sym typeface="Merriweather"/>
              </a:rPr>
              <a:t>בנית החומה</a:t>
            </a:r>
            <a:endParaRPr sz="1100" dirty="0"/>
          </a:p>
        </p:txBody>
      </p:sp>
      <p:grpSp>
        <p:nvGrpSpPr>
          <p:cNvPr id="216" name="Google Shape;216;p28"/>
          <p:cNvGrpSpPr/>
          <p:nvPr/>
        </p:nvGrpSpPr>
        <p:grpSpPr>
          <a:xfrm>
            <a:off x="3445893" y="4063605"/>
            <a:ext cx="2252199" cy="93989"/>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19" name="Google Shape;219;p28"/>
          <p:cNvGrpSpPr/>
          <p:nvPr/>
        </p:nvGrpSpPr>
        <p:grpSpPr>
          <a:xfrm>
            <a:off x="3445893" y="996205"/>
            <a:ext cx="2252199" cy="9398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 name="Google Shape;222;p28"/>
          <p:cNvGrpSpPr/>
          <p:nvPr/>
        </p:nvGrpSpPr>
        <p:grpSpPr>
          <a:xfrm>
            <a:off x="6904811" y="1736299"/>
            <a:ext cx="3317106" cy="2634668"/>
            <a:chOff x="3275400" y="1702825"/>
            <a:chExt cx="1966625" cy="1562025"/>
          </a:xfrm>
        </p:grpSpPr>
        <p:sp>
          <p:nvSpPr>
            <p:cNvPr id="223" name="Google Shape;223;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תמונה 1">
            <a:extLst>
              <a:ext uri="{FF2B5EF4-FFF2-40B4-BE49-F238E27FC236}">
                <a16:creationId xmlns:a16="http://schemas.microsoft.com/office/drawing/2014/main" id="{A5663E43-8A3E-4488-B55D-63C8D75DFC7E}"/>
              </a:ext>
            </a:extLst>
          </p:cNvPr>
          <p:cNvPicPr>
            <a:picLocks noChangeAspect="1"/>
          </p:cNvPicPr>
          <p:nvPr/>
        </p:nvPicPr>
        <p:blipFill>
          <a:blip r:embed="rId4">
            <a:duotone>
              <a:prstClr val="black"/>
              <a:srgbClr val="D9C3A5">
                <a:tint val="50000"/>
                <a:satMod val="180000"/>
              </a:srgbClr>
            </a:duotone>
          </a:blip>
          <a:stretch>
            <a:fillRect/>
          </a:stretch>
        </p:blipFill>
        <p:spPr>
          <a:xfrm>
            <a:off x="81580" y="61010"/>
            <a:ext cx="3043461" cy="1928954"/>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grpSp>
        <p:nvGrpSpPr>
          <p:cNvPr id="24" name="Google Shape;859;p31">
            <a:extLst>
              <a:ext uri="{FF2B5EF4-FFF2-40B4-BE49-F238E27FC236}">
                <a16:creationId xmlns:a16="http://schemas.microsoft.com/office/drawing/2014/main" id="{F1F3C1C2-BDCC-4419-A5AC-DF4D0B99EF93}"/>
              </a:ext>
            </a:extLst>
          </p:cNvPr>
          <p:cNvGrpSpPr/>
          <p:nvPr/>
        </p:nvGrpSpPr>
        <p:grpSpPr>
          <a:xfrm rot="784006">
            <a:off x="6370131" y="1580824"/>
            <a:ext cx="682116" cy="325368"/>
            <a:chOff x="4345425" y="2175475"/>
            <a:chExt cx="800750" cy="176025"/>
          </a:xfrm>
        </p:grpSpPr>
        <p:sp>
          <p:nvSpPr>
            <p:cNvPr id="25" name="Google Shape;860;p31">
              <a:extLst>
                <a:ext uri="{FF2B5EF4-FFF2-40B4-BE49-F238E27FC236}">
                  <a16:creationId xmlns:a16="http://schemas.microsoft.com/office/drawing/2014/main" id="{7FAB38A3-60D8-4DAE-A6FF-E8723081CBC0}"/>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26" name="Google Shape;861;p31">
              <a:extLst>
                <a:ext uri="{FF2B5EF4-FFF2-40B4-BE49-F238E27FC236}">
                  <a16:creationId xmlns:a16="http://schemas.microsoft.com/office/drawing/2014/main" id="{101B714F-4547-4767-9D61-2FE2243DDA48}"/>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17" name="Google Shape;859;p31">
            <a:extLst>
              <a:ext uri="{FF2B5EF4-FFF2-40B4-BE49-F238E27FC236}">
                <a16:creationId xmlns:a16="http://schemas.microsoft.com/office/drawing/2014/main" id="{83555464-14D2-48E2-A5B2-436C2986C1E7}"/>
              </a:ext>
            </a:extLst>
          </p:cNvPr>
          <p:cNvGrpSpPr/>
          <p:nvPr/>
        </p:nvGrpSpPr>
        <p:grpSpPr>
          <a:xfrm rot="784006">
            <a:off x="2485639" y="1260525"/>
            <a:ext cx="682116" cy="325368"/>
            <a:chOff x="4345425" y="2175475"/>
            <a:chExt cx="800750" cy="176025"/>
          </a:xfrm>
        </p:grpSpPr>
        <p:sp>
          <p:nvSpPr>
            <p:cNvPr id="18" name="Google Shape;860;p31">
              <a:extLst>
                <a:ext uri="{FF2B5EF4-FFF2-40B4-BE49-F238E27FC236}">
                  <a16:creationId xmlns:a16="http://schemas.microsoft.com/office/drawing/2014/main" id="{32C9D26D-415B-4C0D-932C-1AD21B426FC8}"/>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19" name="Google Shape;861;p31">
              <a:extLst>
                <a:ext uri="{FF2B5EF4-FFF2-40B4-BE49-F238E27FC236}">
                  <a16:creationId xmlns:a16="http://schemas.microsoft.com/office/drawing/2014/main" id="{A6B6D143-7AE8-4B7E-A313-9F49A254A6DB}"/>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20" name="Google Shape;859;p31">
            <a:extLst>
              <a:ext uri="{FF2B5EF4-FFF2-40B4-BE49-F238E27FC236}">
                <a16:creationId xmlns:a16="http://schemas.microsoft.com/office/drawing/2014/main" id="{51D40F77-6DB7-4C57-B016-6B371AB1FC82}"/>
              </a:ext>
            </a:extLst>
          </p:cNvPr>
          <p:cNvGrpSpPr/>
          <p:nvPr/>
        </p:nvGrpSpPr>
        <p:grpSpPr>
          <a:xfrm rot="784006">
            <a:off x="1510130" y="1239233"/>
            <a:ext cx="870471" cy="325368"/>
            <a:chOff x="4345425" y="2175475"/>
            <a:chExt cx="800750" cy="176025"/>
          </a:xfrm>
        </p:grpSpPr>
        <p:sp>
          <p:nvSpPr>
            <p:cNvPr id="21" name="Google Shape;860;p31">
              <a:extLst>
                <a:ext uri="{FF2B5EF4-FFF2-40B4-BE49-F238E27FC236}">
                  <a16:creationId xmlns:a16="http://schemas.microsoft.com/office/drawing/2014/main" id="{4DCC5446-70CB-442A-858F-2B4E30345BDE}"/>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22" name="Google Shape;861;p31">
              <a:extLst>
                <a:ext uri="{FF2B5EF4-FFF2-40B4-BE49-F238E27FC236}">
                  <a16:creationId xmlns:a16="http://schemas.microsoft.com/office/drawing/2014/main" id="{4DA63733-817A-4101-B712-03A0DAD11600}"/>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sp>
        <p:nvSpPr>
          <p:cNvPr id="8677" name="Google Shape;8677;p33"/>
          <p:cNvSpPr txBox="1">
            <a:spLocks noGrp="1"/>
          </p:cNvSpPr>
          <p:nvPr>
            <p:ph type="title"/>
          </p:nvPr>
        </p:nvSpPr>
        <p:spPr>
          <a:xfrm>
            <a:off x="1588918" y="3348769"/>
            <a:ext cx="5164711" cy="1672430"/>
          </a:xfrm>
          <a:custGeom>
            <a:avLst/>
            <a:gdLst>
              <a:gd name="connsiteX0" fmla="*/ 0 w 5164711"/>
              <a:gd name="connsiteY0" fmla="*/ 0 h 1672430"/>
              <a:gd name="connsiteX1" fmla="*/ 5164711 w 5164711"/>
              <a:gd name="connsiteY1" fmla="*/ 0 h 1672430"/>
              <a:gd name="connsiteX2" fmla="*/ 5164711 w 5164711"/>
              <a:gd name="connsiteY2" fmla="*/ 1672430 h 1672430"/>
              <a:gd name="connsiteX3" fmla="*/ 0 w 5164711"/>
              <a:gd name="connsiteY3" fmla="*/ 1672430 h 1672430"/>
              <a:gd name="connsiteX4" fmla="*/ 0 w 5164711"/>
              <a:gd name="connsiteY4" fmla="*/ 0 h 167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711" h="1672430" fill="none" extrusionOk="0">
                <a:moveTo>
                  <a:pt x="0" y="0"/>
                </a:moveTo>
                <a:cubicBezTo>
                  <a:pt x="1406926" y="100862"/>
                  <a:pt x="3968420" y="-11461"/>
                  <a:pt x="5164711" y="0"/>
                </a:cubicBezTo>
                <a:cubicBezTo>
                  <a:pt x="5293809" y="202138"/>
                  <a:pt x="5141151" y="942784"/>
                  <a:pt x="5164711" y="1672430"/>
                </a:cubicBezTo>
                <a:cubicBezTo>
                  <a:pt x="3963377" y="1727386"/>
                  <a:pt x="911842" y="1578625"/>
                  <a:pt x="0" y="1672430"/>
                </a:cubicBezTo>
                <a:cubicBezTo>
                  <a:pt x="-31507" y="1051471"/>
                  <a:pt x="-40514" y="555666"/>
                  <a:pt x="0" y="0"/>
                </a:cubicBezTo>
                <a:close/>
              </a:path>
              <a:path w="5164711" h="1672430" stroke="0" extrusionOk="0">
                <a:moveTo>
                  <a:pt x="0" y="0"/>
                </a:moveTo>
                <a:cubicBezTo>
                  <a:pt x="644666" y="165162"/>
                  <a:pt x="3154419" y="-42829"/>
                  <a:pt x="5164711" y="0"/>
                </a:cubicBezTo>
                <a:cubicBezTo>
                  <a:pt x="5170879" y="786533"/>
                  <a:pt x="5032507" y="1393432"/>
                  <a:pt x="5164711" y="1672430"/>
                </a:cubicBezTo>
                <a:cubicBezTo>
                  <a:pt x="3488258" y="1561954"/>
                  <a:pt x="1322191" y="1608572"/>
                  <a:pt x="0" y="1672430"/>
                </a:cubicBezTo>
                <a:cubicBezTo>
                  <a:pt x="46392" y="1216983"/>
                  <a:pt x="4610" y="224245"/>
                  <a:pt x="0" y="0"/>
                </a:cubicBezTo>
                <a:close/>
              </a:path>
            </a:pathLst>
          </a:custGeom>
          <a:ln>
            <a:solidFill>
              <a:srgbClr val="3A1D00"/>
            </a:solidFill>
            <a:extLst>
              <a:ext uri="{C807C97D-BFC1-408E-A445-0C87EB9F89A2}">
                <ask:lineSketchStyleProps xmlns:ask="http://schemas.microsoft.com/office/drawing/2018/sketchyshapes" sd="2883517098">
                  <a:prstGeom prst="rect">
                    <a:avLst/>
                  </a:prstGeom>
                  <ask:type>
                    <ask:lineSketchCurved/>
                  </ask:type>
                </ask:lineSketchStyleProps>
              </a:ext>
            </a:extLst>
          </a:ln>
        </p:spPr>
        <p:txBody>
          <a:bodyPr spcFirstLastPara="1" wrap="square" lIns="91425" tIns="91425" rIns="91425" bIns="91425" anchor="t" anchorCtr="0">
            <a:noAutofit/>
          </a:bodyPr>
          <a:lstStyle/>
          <a:p>
            <a:pPr lvl="0" algn="r"/>
            <a:r>
              <a:rPr lang="he-IL" dirty="0">
                <a:latin typeface="FbKapriza Regular" panose="02020603050405020304" pitchFamily="18" charset="-79"/>
                <a:cs typeface="FbKapriza Regular" panose="02020603050405020304" pitchFamily="18" charset="-79"/>
              </a:rPr>
              <a:t>צרי יהודה ובנימין בראשותו של </a:t>
            </a:r>
            <a:r>
              <a:rPr lang="he-IL" dirty="0" err="1">
                <a:latin typeface="FbKapriza Regular" panose="02020603050405020304" pitchFamily="18" charset="-79"/>
                <a:cs typeface="FbKapriza Regular" panose="02020603050405020304" pitchFamily="18" charset="-79"/>
              </a:rPr>
              <a:t>סנבלט</a:t>
            </a:r>
            <a:r>
              <a:rPr lang="he-IL" dirty="0">
                <a:latin typeface="FbKapriza Regular" panose="02020603050405020304" pitchFamily="18" charset="-79"/>
                <a:cs typeface="FbKapriza Regular" panose="02020603050405020304" pitchFamily="18" charset="-79"/>
              </a:rPr>
              <a:t> </a:t>
            </a:r>
            <a:r>
              <a:rPr lang="he-IL" dirty="0" err="1">
                <a:latin typeface="FbKapriza Regular" panose="02020603050405020304" pitchFamily="18" charset="-79"/>
                <a:cs typeface="FbKapriza Regular" panose="02020603050405020304" pitchFamily="18" charset="-79"/>
              </a:rPr>
              <a:t>החורוני</a:t>
            </a:r>
            <a:r>
              <a:rPr lang="he-IL" dirty="0">
                <a:latin typeface="FbKapriza Regular" panose="02020603050405020304" pitchFamily="18" charset="-79"/>
                <a:cs typeface="FbKapriza Regular" panose="02020603050405020304" pitchFamily="18" charset="-79"/>
              </a:rPr>
              <a:t> הפריעו </a:t>
            </a:r>
            <a:r>
              <a:rPr lang="he-IL" dirty="0" err="1">
                <a:latin typeface="FbKapriza Regular" panose="02020603050405020304" pitchFamily="18" charset="-79"/>
                <a:cs typeface="FbKapriza Regular" panose="02020603050405020304" pitchFamily="18" charset="-79"/>
              </a:rPr>
              <a:t>לבנין</a:t>
            </a:r>
            <a:r>
              <a:rPr lang="he-IL" dirty="0">
                <a:latin typeface="FbKapriza Regular" panose="02020603050405020304" pitchFamily="18" charset="-79"/>
                <a:cs typeface="FbKapriza Regular" panose="02020603050405020304" pitchFamily="18" charset="-79"/>
              </a:rPr>
              <a:t> החומה. </a:t>
            </a:r>
            <a:br>
              <a:rPr lang="he-IL" dirty="0">
                <a:latin typeface="FbKapriza Regular" panose="02020603050405020304" pitchFamily="18" charset="-79"/>
                <a:cs typeface="FbKapriza Regular" panose="02020603050405020304" pitchFamily="18" charset="-79"/>
              </a:rPr>
            </a:br>
            <a:r>
              <a:rPr lang="he-IL" dirty="0">
                <a:latin typeface="FbKapriza Regular" panose="02020603050405020304" pitchFamily="18" charset="-79"/>
                <a:cs typeface="FbKapriza Regular" panose="02020603050405020304" pitchFamily="18" charset="-79"/>
              </a:rPr>
              <a:t>בשלב הזה ההפרעה הייתה </a:t>
            </a:r>
            <a:r>
              <a:rPr lang="he-IL" dirty="0">
                <a:effectLst>
                  <a:glow rad="63500">
                    <a:schemeClr val="accent2">
                      <a:satMod val="175000"/>
                      <a:alpha val="40000"/>
                    </a:schemeClr>
                  </a:glow>
                </a:effectLst>
                <a:latin typeface="FbKapriza Regular" panose="02020603050405020304" pitchFamily="18" charset="-79"/>
                <a:cs typeface="FbKapriza Regular" panose="02020603050405020304" pitchFamily="18" charset="-79"/>
              </a:rPr>
              <a:t>ברמה מילולית, </a:t>
            </a:r>
            <a:br>
              <a:rPr lang="he-IL" dirty="0">
                <a:latin typeface="FbKapriza Regular" panose="02020603050405020304" pitchFamily="18" charset="-79"/>
                <a:cs typeface="FbKapriza Regular" panose="02020603050405020304" pitchFamily="18" charset="-79"/>
              </a:rPr>
            </a:br>
            <a:r>
              <a:rPr lang="he-IL" dirty="0">
                <a:latin typeface="FbKapriza Regular" panose="02020603050405020304" pitchFamily="18" charset="-79"/>
                <a:cs typeface="FbKapriza Regular" panose="02020603050405020304" pitchFamily="18" charset="-79"/>
              </a:rPr>
              <a:t>הם לעגו בכל פה למאמצי הבנייה (בפרק הבא נראה שההפרעה תהיה חמורה בהרבה). </a:t>
            </a:r>
            <a:br>
              <a:rPr lang="he-IL" dirty="0">
                <a:latin typeface="FbKapriza Regular" panose="02020603050405020304" pitchFamily="18" charset="-79"/>
                <a:cs typeface="FbKapriza Regular" panose="02020603050405020304" pitchFamily="18" charset="-79"/>
              </a:rPr>
            </a:br>
            <a:r>
              <a:rPr lang="he-IL" dirty="0">
                <a:effectLst>
                  <a:glow rad="63500">
                    <a:schemeClr val="accent3">
                      <a:satMod val="175000"/>
                      <a:alpha val="40000"/>
                    </a:schemeClr>
                  </a:glow>
                </a:effectLst>
                <a:latin typeface="FbKapriza Regular" panose="02020603050405020304" pitchFamily="18" charset="-79"/>
                <a:cs typeface="FbKapriza Regular" panose="02020603050405020304" pitchFamily="18" charset="-79"/>
              </a:rPr>
              <a:t>אילו ביטויים יש ללעג הזה?</a:t>
            </a:r>
            <a:br>
              <a:rPr lang="he-IL" dirty="0">
                <a:effectLst>
                  <a:glow rad="63500">
                    <a:schemeClr val="accent3">
                      <a:satMod val="175000"/>
                      <a:alpha val="40000"/>
                    </a:schemeClr>
                  </a:glow>
                </a:effectLst>
              </a:rPr>
            </a:br>
            <a:endParaRPr dirty="0">
              <a:effectLst>
                <a:glow rad="63500">
                  <a:schemeClr val="accent3">
                    <a:satMod val="175000"/>
                    <a:alpha val="40000"/>
                  </a:schemeClr>
                </a:glow>
              </a:effectLst>
            </a:endParaRPr>
          </a:p>
        </p:txBody>
      </p:sp>
      <p:sp>
        <p:nvSpPr>
          <p:cNvPr id="8678" name="Google Shape;8678;p33"/>
          <p:cNvSpPr txBox="1">
            <a:spLocks noGrp="1"/>
          </p:cNvSpPr>
          <p:nvPr>
            <p:ph type="subTitle" idx="1"/>
          </p:nvPr>
        </p:nvSpPr>
        <p:spPr>
          <a:xfrm>
            <a:off x="960561" y="155323"/>
            <a:ext cx="5945864" cy="1132200"/>
          </a:xfrm>
          <a:prstGeom prst="rect">
            <a:avLst/>
          </a:prstGeom>
        </p:spPr>
        <p:txBody>
          <a:bodyPr spcFirstLastPara="1" wrap="square" lIns="91425" tIns="91425" rIns="91425" bIns="91425" anchor="t" anchorCtr="0">
            <a:noAutofit/>
          </a:bodyPr>
          <a:lstStyle/>
          <a:p>
            <a:pPr marL="0" lvl="0" indent="0" rtl="1"/>
            <a:r>
              <a:rPr lang="he-IL" sz="28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תגובת צרי יהודה לבניית חומת העיר</a:t>
            </a:r>
          </a:p>
          <a:p>
            <a:pPr marL="0" lvl="0" indent="0" rtl="1"/>
            <a:r>
              <a:rPr lang="he-IL" sz="2000" dirty="0">
                <a:latin typeface="FbAhla Bold" panose="02020803050405020304" pitchFamily="18" charset="-79"/>
                <a:cs typeface="FbAhla Bold" panose="02020803050405020304" pitchFamily="18" charset="-79"/>
              </a:rPr>
              <a:t>(פרק ג' פסוקים לג-לח)</a:t>
            </a:r>
          </a:p>
          <a:p>
            <a:pPr marL="0" lvl="0" indent="0" algn="ctr" rtl="1">
              <a:spcBef>
                <a:spcPts val="0"/>
              </a:spcBef>
              <a:spcAft>
                <a:spcPts val="0"/>
              </a:spcAft>
              <a:buNone/>
            </a:pPr>
            <a:endParaRPr dirty="0"/>
          </a:p>
        </p:txBody>
      </p:sp>
      <p:grpSp>
        <p:nvGrpSpPr>
          <p:cNvPr id="8679" name="Google Shape;8679;p33"/>
          <p:cNvGrpSpPr/>
          <p:nvPr/>
        </p:nvGrpSpPr>
        <p:grpSpPr>
          <a:xfrm>
            <a:off x="206711" y="2199495"/>
            <a:ext cx="842045" cy="628395"/>
            <a:chOff x="3463225" y="1863975"/>
            <a:chExt cx="1899850" cy="1254150"/>
          </a:xfrm>
        </p:grpSpPr>
        <p:sp>
          <p:nvSpPr>
            <p:cNvPr id="8680" name="Google Shape;8680;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8681" name="Google Shape;8681;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grpSp>
        <p:nvGrpSpPr>
          <p:cNvPr id="8682" name="Google Shape;8682;p33"/>
          <p:cNvGrpSpPr/>
          <p:nvPr/>
        </p:nvGrpSpPr>
        <p:grpSpPr>
          <a:xfrm rot="10800000">
            <a:off x="7438451" y="1072734"/>
            <a:ext cx="836832" cy="580427"/>
            <a:chOff x="3463225" y="1863975"/>
            <a:chExt cx="1899850" cy="1254150"/>
          </a:xfrm>
        </p:grpSpPr>
        <p:sp>
          <p:nvSpPr>
            <p:cNvPr id="8683" name="Google Shape;8683;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33"/>
          <p:cNvGrpSpPr/>
          <p:nvPr/>
        </p:nvGrpSpPr>
        <p:grpSpPr>
          <a:xfrm>
            <a:off x="3045175" y="3133511"/>
            <a:ext cx="2252199" cy="93989"/>
            <a:chOff x="3445893" y="4053330"/>
            <a:chExt cx="2252199" cy="93989"/>
          </a:xfrm>
        </p:grpSpPr>
        <p:sp>
          <p:nvSpPr>
            <p:cNvPr id="8686" name="Google Shape;8686;p33"/>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687" name="Google Shape;8687;p33"/>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13" name="Google Shape;8677;p33">
            <a:extLst>
              <a:ext uri="{FF2B5EF4-FFF2-40B4-BE49-F238E27FC236}">
                <a16:creationId xmlns:a16="http://schemas.microsoft.com/office/drawing/2014/main" id="{8F23283F-0666-4726-B911-3BEC5668C45F}"/>
              </a:ext>
            </a:extLst>
          </p:cNvPr>
          <p:cNvSpPr txBox="1">
            <a:spLocks/>
          </p:cNvSpPr>
          <p:nvPr/>
        </p:nvSpPr>
        <p:spPr>
          <a:xfrm>
            <a:off x="1046326" y="1112415"/>
            <a:ext cx="6249894" cy="1960461"/>
          </a:xfrm>
          <a:custGeom>
            <a:avLst/>
            <a:gdLst>
              <a:gd name="connsiteX0" fmla="*/ 0 w 6249894"/>
              <a:gd name="connsiteY0" fmla="*/ 0 h 1960461"/>
              <a:gd name="connsiteX1" fmla="*/ 6249894 w 6249894"/>
              <a:gd name="connsiteY1" fmla="*/ 0 h 1960461"/>
              <a:gd name="connsiteX2" fmla="*/ 6249894 w 6249894"/>
              <a:gd name="connsiteY2" fmla="*/ 1960461 h 1960461"/>
              <a:gd name="connsiteX3" fmla="*/ 0 w 6249894"/>
              <a:gd name="connsiteY3" fmla="*/ 1960461 h 1960461"/>
              <a:gd name="connsiteX4" fmla="*/ 0 w 6249894"/>
              <a:gd name="connsiteY4" fmla="*/ 0 h 1960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94" h="1960461" extrusionOk="0">
                <a:moveTo>
                  <a:pt x="0" y="0"/>
                </a:moveTo>
                <a:cubicBezTo>
                  <a:pt x="1429519" y="165162"/>
                  <a:pt x="3706585" y="-42829"/>
                  <a:pt x="6249894" y="0"/>
                </a:cubicBezTo>
                <a:cubicBezTo>
                  <a:pt x="6416993" y="316949"/>
                  <a:pt x="6137153" y="1264193"/>
                  <a:pt x="6249894" y="1960461"/>
                </a:cubicBezTo>
                <a:cubicBezTo>
                  <a:pt x="4303415" y="1849985"/>
                  <a:pt x="3107976" y="1896603"/>
                  <a:pt x="0" y="1960461"/>
                </a:cubicBezTo>
                <a:cubicBezTo>
                  <a:pt x="152032" y="1377683"/>
                  <a:pt x="58576" y="773943"/>
                  <a:pt x="0" y="0"/>
                </a:cubicBezTo>
                <a:close/>
              </a:path>
            </a:pathLst>
          </a:custGeom>
          <a:noFill/>
          <a:ln>
            <a:solidFill>
              <a:srgbClr val="3A1D00"/>
            </a:solidFill>
            <a:extLst>
              <a:ext uri="{C807C97D-BFC1-408E-A445-0C87EB9F89A2}">
                <ask:lineSketchStyleProps xmlns:ask="http://schemas.microsoft.com/office/drawing/2018/sketchyshapes" sd="2883517098">
                  <a:prstGeom prst="rect">
                    <a:avLst/>
                  </a:prstGeom>
                  <ask:type>
                    <ask:lineSketchCurved/>
                  </ask:type>
                </ask:lineSketchStyleProps>
              </a:ext>
            </a:extLst>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2800"/>
              <a:buFont typeface="Merriweather"/>
              <a:buNone/>
              <a:defRPr sz="2000" b="1" i="0" u="none" strike="noStrike" cap="none">
                <a:solidFill>
                  <a:schemeClr val="lt2"/>
                </a:solidFill>
                <a:latin typeface="Merriweather"/>
                <a:ea typeface="Merriweather"/>
                <a:cs typeface="Merriweather"/>
                <a:sym typeface="Merriweather"/>
              </a:defRPr>
            </a:lvl1pPr>
            <a:lvl2pPr marR="0" lvl="1"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2pPr>
            <a:lvl3pPr marR="0" lvl="2"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3pPr>
            <a:lvl4pPr marR="0" lvl="3"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4pPr>
            <a:lvl5pPr marR="0" lvl="4"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5pPr>
            <a:lvl6pPr marR="0" lvl="5"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6pPr>
            <a:lvl7pPr marR="0" lvl="6"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7pPr>
            <a:lvl8pPr marR="0" lvl="7"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8pPr>
            <a:lvl9pPr marR="0" lvl="8"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Arial"/>
                <a:ea typeface="Arial"/>
                <a:cs typeface="Arial"/>
                <a:sym typeface="Arial"/>
              </a:defRPr>
            </a:lvl9pPr>
          </a:lstStyle>
          <a:p>
            <a:pPr algn="r" rtl="1"/>
            <a:r>
              <a:rPr lang="he-IL" sz="1400" dirty="0">
                <a:latin typeface="FbBejerano Bold" panose="02020803050405020304" pitchFamily="18" charset="-79"/>
                <a:cs typeface="FbBejerano Bold" panose="02020803050405020304" pitchFamily="18" charset="-79"/>
              </a:rPr>
              <a:t>(לג) </a:t>
            </a:r>
            <a:r>
              <a:rPr lang="he-IL" dirty="0">
                <a:latin typeface="FbBejerano Bold" panose="02020803050405020304" pitchFamily="18" charset="-79"/>
                <a:cs typeface="FbBejerano Bold" panose="02020803050405020304" pitchFamily="18" charset="-79"/>
              </a:rPr>
              <a:t>וַיְהִי כַּאֲשֶׁר שָׁמַע </a:t>
            </a:r>
            <a:r>
              <a:rPr lang="he-IL" dirty="0" err="1">
                <a:latin typeface="FbBejerano Bold" panose="02020803050405020304" pitchFamily="18" charset="-79"/>
                <a:cs typeface="FbBejerano Bold" panose="02020803050405020304" pitchFamily="18" charset="-79"/>
              </a:rPr>
              <a:t>סַנְבַלַּט</a:t>
            </a:r>
            <a:r>
              <a:rPr lang="he-IL" dirty="0">
                <a:latin typeface="FbBejerano Bold" panose="02020803050405020304" pitchFamily="18" charset="-79"/>
                <a:cs typeface="FbBejerano Bold" panose="02020803050405020304" pitchFamily="18" charset="-79"/>
              </a:rPr>
              <a:t> כִּי אֲנַחְנוּ בוֹנִים אֶת הַחוֹמָה </a:t>
            </a:r>
            <a:r>
              <a:rPr lang="he-IL" dirty="0" err="1">
                <a:latin typeface="FbBejerano Bold" panose="02020803050405020304" pitchFamily="18" charset="-79"/>
                <a:cs typeface="FbBejerano Bold" panose="02020803050405020304" pitchFamily="18" charset="-79"/>
              </a:rPr>
              <a:t>וַיִּחַר</a:t>
            </a:r>
            <a:r>
              <a:rPr lang="he-IL" dirty="0">
                <a:latin typeface="FbBejerano Bold" panose="02020803050405020304" pitchFamily="18" charset="-79"/>
                <a:cs typeface="FbBejerano Bold" panose="02020803050405020304" pitchFamily="18" charset="-79"/>
              </a:rPr>
              <a:t> לוֹ וַיִּכְעַס הַרְבֵּה</a:t>
            </a:r>
          </a:p>
          <a:p>
            <a:pPr algn="r" rtl="1"/>
            <a:r>
              <a:rPr lang="he-IL" dirty="0">
                <a:latin typeface="FbBejerano Bold" panose="02020803050405020304" pitchFamily="18" charset="-79"/>
                <a:cs typeface="FbBejerano Bold" panose="02020803050405020304" pitchFamily="18" charset="-79"/>
              </a:rPr>
              <a:t>     וַיַּלְעֵג עַל הַיְּהוּדִים: </a:t>
            </a:r>
          </a:p>
          <a:p>
            <a:pPr algn="r" rtl="1"/>
            <a:r>
              <a:rPr lang="he-IL" sz="1400" dirty="0">
                <a:latin typeface="FbBejerano Bold" panose="02020803050405020304" pitchFamily="18" charset="-79"/>
                <a:cs typeface="FbBejerano Bold" panose="02020803050405020304" pitchFamily="18" charset="-79"/>
              </a:rPr>
              <a:t>(לד) </a:t>
            </a:r>
            <a:r>
              <a:rPr lang="he-IL" dirty="0">
                <a:latin typeface="FbBejerano Bold" panose="02020803050405020304" pitchFamily="18" charset="-79"/>
                <a:cs typeface="FbBejerano Bold" panose="02020803050405020304" pitchFamily="18" charset="-79"/>
              </a:rPr>
              <a:t>וַיֹּאמֶר לִפְנֵי אֶחָיו וְחֵיל שֹׁמְרוֹן וַיֹּאמֶר מָה הַיְּהוּדִים </a:t>
            </a:r>
            <a:r>
              <a:rPr lang="he-IL" dirty="0" err="1">
                <a:latin typeface="FbBejerano Bold" panose="02020803050405020304" pitchFamily="18" charset="-79"/>
                <a:cs typeface="FbBejerano Bold" panose="02020803050405020304" pitchFamily="18" charset="-79"/>
              </a:rPr>
              <a:t>הָאֲמֵלָלִים</a:t>
            </a:r>
            <a:r>
              <a:rPr lang="he-IL" dirty="0">
                <a:latin typeface="FbBejerano Bold" panose="02020803050405020304" pitchFamily="18" charset="-79"/>
                <a:cs typeface="FbBejerano Bold" panose="02020803050405020304" pitchFamily="18" charset="-79"/>
              </a:rPr>
              <a:t> עֹשִׂים הֲיַעַזְבוּ </a:t>
            </a:r>
          </a:p>
          <a:p>
            <a:pPr algn="r" rtl="1"/>
            <a:r>
              <a:rPr lang="he-IL" dirty="0">
                <a:latin typeface="FbBejerano Bold" panose="02020803050405020304" pitchFamily="18" charset="-79"/>
                <a:cs typeface="FbBejerano Bold" panose="02020803050405020304" pitchFamily="18" charset="-79"/>
              </a:rPr>
              <a:t>     לָהֶם הֲיִזְבָּחוּ הַיְכַלּוּ בַיּוֹם הַיְחַיּוּ אֶת הָאֲבָנִים מֵעֲרֵמוֹת הֶעָפָר וְהֵמָּה שְׂרוּפוֹת:</a:t>
            </a:r>
          </a:p>
          <a:p>
            <a:pPr algn="r" rtl="1"/>
            <a:r>
              <a:rPr lang="he-IL" sz="1400" dirty="0">
                <a:latin typeface="FbBejerano Bold" panose="02020803050405020304" pitchFamily="18" charset="-79"/>
                <a:cs typeface="FbBejerano Bold" panose="02020803050405020304" pitchFamily="18" charset="-79"/>
              </a:rPr>
              <a:t>(לה) </a:t>
            </a:r>
            <a:r>
              <a:rPr lang="he-IL" dirty="0">
                <a:latin typeface="FbBejerano Bold" panose="02020803050405020304" pitchFamily="18" charset="-79"/>
                <a:cs typeface="FbBejerano Bold" panose="02020803050405020304" pitchFamily="18" charset="-79"/>
              </a:rPr>
              <a:t>וְטוֹבִיָּה </a:t>
            </a:r>
            <a:r>
              <a:rPr lang="he-IL" dirty="0" err="1">
                <a:latin typeface="FbBejerano Bold" panose="02020803050405020304" pitchFamily="18" charset="-79"/>
                <a:cs typeface="FbBejerano Bold" panose="02020803050405020304" pitchFamily="18" charset="-79"/>
              </a:rPr>
              <a:t>הָעַמֹּנִי</a:t>
            </a:r>
            <a:r>
              <a:rPr lang="he-IL" dirty="0">
                <a:latin typeface="FbBejerano Bold" panose="02020803050405020304" pitchFamily="18" charset="-79"/>
                <a:cs typeface="FbBejerano Bold" panose="02020803050405020304" pitchFamily="18" charset="-79"/>
              </a:rPr>
              <a:t> אֶצְלוֹ וַיֹּאמֶר גַּם אֲשֶׁר הֵם בּוֹנִים אִם יַעֲלֶה שׁוּעָל וּפָרַץ חוֹמַת </a:t>
            </a:r>
          </a:p>
          <a:p>
            <a:pPr algn="r" rtl="1"/>
            <a:r>
              <a:rPr lang="he-IL" dirty="0">
                <a:latin typeface="FbBejerano Bold" panose="02020803050405020304" pitchFamily="18" charset="-79"/>
                <a:cs typeface="FbBejerano Bold" panose="02020803050405020304" pitchFamily="18" charset="-79"/>
              </a:rPr>
              <a:t>      אַבְנֵיהֶם</a:t>
            </a:r>
          </a:p>
        </p:txBody>
      </p:sp>
      <p:sp>
        <p:nvSpPr>
          <p:cNvPr id="2" name="מלבן 1">
            <a:extLst>
              <a:ext uri="{FF2B5EF4-FFF2-40B4-BE49-F238E27FC236}">
                <a16:creationId xmlns:a16="http://schemas.microsoft.com/office/drawing/2014/main" id="{0F3108BC-419F-47C8-BBF2-9F8C77AD652B}"/>
              </a:ext>
            </a:extLst>
          </p:cNvPr>
          <p:cNvSpPr/>
          <p:nvPr/>
        </p:nvSpPr>
        <p:spPr>
          <a:xfrm>
            <a:off x="4318565" y="2417862"/>
            <a:ext cx="506870" cy="307777"/>
          </a:xfrm>
          <a:prstGeom prst="rect">
            <a:avLst/>
          </a:prstGeom>
        </p:spPr>
        <p:txBody>
          <a:bodyPr wrap="none">
            <a:spAutoFit/>
          </a:bodyPr>
          <a:lstStyle/>
          <a:p>
            <a:r>
              <a:rPr lang="he-IL" dirty="0">
                <a:latin typeface="FbBejerano Bold" panose="02020803050405020304" pitchFamily="18" charset="-79"/>
                <a:cs typeface="FbBejerano Bold" panose="02020803050405020304" pitchFamily="18" charset="-79"/>
              </a:rPr>
              <a:t>הַרְבֵּה</a:t>
            </a:r>
            <a:endParaRPr lang="he-IL" dirty="0"/>
          </a:p>
        </p:txBody>
      </p:sp>
      <p:grpSp>
        <p:nvGrpSpPr>
          <p:cNvPr id="27" name="קבוצה 26">
            <a:extLst>
              <a:ext uri="{FF2B5EF4-FFF2-40B4-BE49-F238E27FC236}">
                <a16:creationId xmlns:a16="http://schemas.microsoft.com/office/drawing/2014/main" id="{37D4896D-BECF-457D-92D2-725AE92B858C}"/>
              </a:ext>
            </a:extLst>
          </p:cNvPr>
          <p:cNvGrpSpPr/>
          <p:nvPr/>
        </p:nvGrpSpPr>
        <p:grpSpPr>
          <a:xfrm>
            <a:off x="6618444" y="32059"/>
            <a:ext cx="3129989" cy="552796"/>
            <a:chOff x="153074" y="-9389"/>
            <a:chExt cx="3129989" cy="552796"/>
          </a:xfrm>
        </p:grpSpPr>
        <p:pic>
          <p:nvPicPr>
            <p:cNvPr id="28" name="Picture 2" descr="תוצאת תמונה עבור חומות ירושלים איור">
              <a:extLst>
                <a:ext uri="{FF2B5EF4-FFF2-40B4-BE49-F238E27FC236}">
                  <a16:creationId xmlns:a16="http://schemas.microsoft.com/office/drawing/2014/main" id="{870FD6A0-9F12-40CA-96F5-55212775DE35}"/>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53074" y="6367"/>
              <a:ext cx="1828535" cy="537040"/>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תוצאת תמונה עבור חומות ירושלים איור">
              <a:extLst>
                <a:ext uri="{FF2B5EF4-FFF2-40B4-BE49-F238E27FC236}">
                  <a16:creationId xmlns:a16="http://schemas.microsoft.com/office/drawing/2014/main" id="{8E30279E-10BC-4422-BD57-4E12A0800988}"/>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454528" y="-9389"/>
              <a:ext cx="1828535" cy="53704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grpSp>
        <p:nvGrpSpPr>
          <p:cNvPr id="59" name="Google Shape;859;p31">
            <a:extLst>
              <a:ext uri="{FF2B5EF4-FFF2-40B4-BE49-F238E27FC236}">
                <a16:creationId xmlns:a16="http://schemas.microsoft.com/office/drawing/2014/main" id="{70ED9A34-4FD7-44B3-A8B4-BD1956EE300E}"/>
              </a:ext>
            </a:extLst>
          </p:cNvPr>
          <p:cNvGrpSpPr/>
          <p:nvPr/>
        </p:nvGrpSpPr>
        <p:grpSpPr>
          <a:xfrm rot="305591">
            <a:off x="6738787" y="4542599"/>
            <a:ext cx="1722431" cy="325368"/>
            <a:chOff x="4345425" y="2175475"/>
            <a:chExt cx="800750" cy="176025"/>
          </a:xfrm>
          <a:solidFill>
            <a:srgbClr val="42DBF0"/>
          </a:solidFill>
        </p:grpSpPr>
        <p:sp>
          <p:nvSpPr>
            <p:cNvPr id="60" name="Google Shape;860;p31">
              <a:extLst>
                <a:ext uri="{FF2B5EF4-FFF2-40B4-BE49-F238E27FC236}">
                  <a16:creationId xmlns:a16="http://schemas.microsoft.com/office/drawing/2014/main" id="{1A9D7248-C727-46BC-A121-1E8D01EC6C7C}"/>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61" name="Google Shape;861;p31">
              <a:extLst>
                <a:ext uri="{FF2B5EF4-FFF2-40B4-BE49-F238E27FC236}">
                  <a16:creationId xmlns:a16="http://schemas.microsoft.com/office/drawing/2014/main" id="{82789368-B193-46FD-B2F0-399E0C01DF98}"/>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62" name="Google Shape;859;p31">
            <a:extLst>
              <a:ext uri="{FF2B5EF4-FFF2-40B4-BE49-F238E27FC236}">
                <a16:creationId xmlns:a16="http://schemas.microsoft.com/office/drawing/2014/main" id="{F6EB18E3-7673-4C82-837D-67A487F8C5C0}"/>
              </a:ext>
            </a:extLst>
          </p:cNvPr>
          <p:cNvGrpSpPr/>
          <p:nvPr/>
        </p:nvGrpSpPr>
        <p:grpSpPr>
          <a:xfrm rot="305591">
            <a:off x="1020730" y="4341753"/>
            <a:ext cx="1722431" cy="325368"/>
            <a:chOff x="4345425" y="2175475"/>
            <a:chExt cx="800750" cy="176025"/>
          </a:xfrm>
          <a:solidFill>
            <a:srgbClr val="42DBF0"/>
          </a:solidFill>
        </p:grpSpPr>
        <p:sp>
          <p:nvSpPr>
            <p:cNvPr id="63" name="Google Shape;860;p31">
              <a:extLst>
                <a:ext uri="{FF2B5EF4-FFF2-40B4-BE49-F238E27FC236}">
                  <a16:creationId xmlns:a16="http://schemas.microsoft.com/office/drawing/2014/main" id="{98923E5A-2370-4B51-99B7-A09BCE264DD2}"/>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64" name="Google Shape;861;p31">
              <a:extLst>
                <a:ext uri="{FF2B5EF4-FFF2-40B4-BE49-F238E27FC236}">
                  <a16:creationId xmlns:a16="http://schemas.microsoft.com/office/drawing/2014/main" id="{7C5C7C7A-0CE1-4A3F-BA35-A8485F6B22A7}"/>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53" name="Google Shape;859;p31">
            <a:extLst>
              <a:ext uri="{FF2B5EF4-FFF2-40B4-BE49-F238E27FC236}">
                <a16:creationId xmlns:a16="http://schemas.microsoft.com/office/drawing/2014/main" id="{A125F5DD-8A9E-4331-9E9D-2F8B8E3D6131}"/>
              </a:ext>
            </a:extLst>
          </p:cNvPr>
          <p:cNvGrpSpPr/>
          <p:nvPr/>
        </p:nvGrpSpPr>
        <p:grpSpPr>
          <a:xfrm rot="497589">
            <a:off x="2949638" y="3601176"/>
            <a:ext cx="1147678" cy="325368"/>
            <a:chOff x="4345425" y="2175475"/>
            <a:chExt cx="800750" cy="176025"/>
          </a:xfrm>
          <a:solidFill>
            <a:srgbClr val="CC66FF"/>
          </a:solidFill>
        </p:grpSpPr>
        <p:sp>
          <p:nvSpPr>
            <p:cNvPr id="54" name="Google Shape;860;p31">
              <a:extLst>
                <a:ext uri="{FF2B5EF4-FFF2-40B4-BE49-F238E27FC236}">
                  <a16:creationId xmlns:a16="http://schemas.microsoft.com/office/drawing/2014/main" id="{4972BB41-5794-41A3-A541-B14BDC9EA5F7}"/>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55" name="Google Shape;861;p31">
              <a:extLst>
                <a:ext uri="{FF2B5EF4-FFF2-40B4-BE49-F238E27FC236}">
                  <a16:creationId xmlns:a16="http://schemas.microsoft.com/office/drawing/2014/main" id="{55449DB6-B08A-4420-A013-DCC825B237B5}"/>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50" name="Google Shape;859;p31">
            <a:extLst>
              <a:ext uri="{FF2B5EF4-FFF2-40B4-BE49-F238E27FC236}">
                <a16:creationId xmlns:a16="http://schemas.microsoft.com/office/drawing/2014/main" id="{85B3EDA3-9EB9-4D16-9EF9-A3F3BBEF0EEA}"/>
              </a:ext>
            </a:extLst>
          </p:cNvPr>
          <p:cNvGrpSpPr/>
          <p:nvPr/>
        </p:nvGrpSpPr>
        <p:grpSpPr>
          <a:xfrm rot="784006">
            <a:off x="3311493" y="3335334"/>
            <a:ext cx="870471" cy="325368"/>
            <a:chOff x="4345425" y="2175475"/>
            <a:chExt cx="800750" cy="176025"/>
          </a:xfrm>
          <a:solidFill>
            <a:srgbClr val="FFC000"/>
          </a:solidFill>
        </p:grpSpPr>
        <p:sp>
          <p:nvSpPr>
            <p:cNvPr id="51" name="Google Shape;860;p31">
              <a:extLst>
                <a:ext uri="{FF2B5EF4-FFF2-40B4-BE49-F238E27FC236}">
                  <a16:creationId xmlns:a16="http://schemas.microsoft.com/office/drawing/2014/main" id="{B7DC8EF2-3BE5-4CB2-A102-4DABA21B1BB8}"/>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52" name="Google Shape;861;p31">
              <a:extLst>
                <a:ext uri="{FF2B5EF4-FFF2-40B4-BE49-F238E27FC236}">
                  <a16:creationId xmlns:a16="http://schemas.microsoft.com/office/drawing/2014/main" id="{202B9C87-41E8-4994-B61E-AFD14E844203}"/>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44" name="Google Shape;859;p31">
            <a:extLst>
              <a:ext uri="{FF2B5EF4-FFF2-40B4-BE49-F238E27FC236}">
                <a16:creationId xmlns:a16="http://schemas.microsoft.com/office/drawing/2014/main" id="{9B7C0CE4-3CC8-4CBA-93AE-EF5405393685}"/>
              </a:ext>
            </a:extLst>
          </p:cNvPr>
          <p:cNvGrpSpPr/>
          <p:nvPr/>
        </p:nvGrpSpPr>
        <p:grpSpPr>
          <a:xfrm rot="784006">
            <a:off x="3640140" y="3098282"/>
            <a:ext cx="580299" cy="325368"/>
            <a:chOff x="4345425" y="2175475"/>
            <a:chExt cx="800750" cy="176025"/>
          </a:xfrm>
        </p:grpSpPr>
        <p:sp>
          <p:nvSpPr>
            <p:cNvPr id="45" name="Google Shape;860;p31">
              <a:extLst>
                <a:ext uri="{FF2B5EF4-FFF2-40B4-BE49-F238E27FC236}">
                  <a16:creationId xmlns:a16="http://schemas.microsoft.com/office/drawing/2014/main" id="{FB510CD3-3B56-4319-A004-B1689B065781}"/>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46" name="Google Shape;861;p31">
              <a:extLst>
                <a:ext uri="{FF2B5EF4-FFF2-40B4-BE49-F238E27FC236}">
                  <a16:creationId xmlns:a16="http://schemas.microsoft.com/office/drawing/2014/main" id="{68D3840B-01DF-4331-B996-11E6CF967546}"/>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35" name="Google Shape;859;p31">
            <a:extLst>
              <a:ext uri="{FF2B5EF4-FFF2-40B4-BE49-F238E27FC236}">
                <a16:creationId xmlns:a16="http://schemas.microsoft.com/office/drawing/2014/main" id="{0C273BC0-4C08-4AAE-9F08-C3D1F41B113C}"/>
              </a:ext>
            </a:extLst>
          </p:cNvPr>
          <p:cNvGrpSpPr/>
          <p:nvPr/>
        </p:nvGrpSpPr>
        <p:grpSpPr>
          <a:xfrm rot="784006">
            <a:off x="3253262" y="2516491"/>
            <a:ext cx="870471" cy="325368"/>
            <a:chOff x="4345425" y="2175475"/>
            <a:chExt cx="800750" cy="176025"/>
          </a:xfrm>
        </p:grpSpPr>
        <p:sp>
          <p:nvSpPr>
            <p:cNvPr id="36" name="Google Shape;860;p31">
              <a:extLst>
                <a:ext uri="{FF2B5EF4-FFF2-40B4-BE49-F238E27FC236}">
                  <a16:creationId xmlns:a16="http://schemas.microsoft.com/office/drawing/2014/main" id="{34D4DF31-3986-4788-AA07-DD962576241B}"/>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37" name="Google Shape;861;p31">
              <a:extLst>
                <a:ext uri="{FF2B5EF4-FFF2-40B4-BE49-F238E27FC236}">
                  <a16:creationId xmlns:a16="http://schemas.microsoft.com/office/drawing/2014/main" id="{88724EA2-E405-43D8-8B4E-651061C357BC}"/>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41" name="Google Shape;859;p31">
            <a:extLst>
              <a:ext uri="{FF2B5EF4-FFF2-40B4-BE49-F238E27FC236}">
                <a16:creationId xmlns:a16="http://schemas.microsoft.com/office/drawing/2014/main" id="{124D0B7B-7827-4D3D-8155-7A28135C7A98}"/>
              </a:ext>
            </a:extLst>
          </p:cNvPr>
          <p:cNvGrpSpPr/>
          <p:nvPr/>
        </p:nvGrpSpPr>
        <p:grpSpPr>
          <a:xfrm rot="784006">
            <a:off x="7625516" y="3433183"/>
            <a:ext cx="870471" cy="325368"/>
            <a:chOff x="4345425" y="2175475"/>
            <a:chExt cx="800750" cy="176025"/>
          </a:xfrm>
        </p:grpSpPr>
        <p:sp>
          <p:nvSpPr>
            <p:cNvPr id="42" name="Google Shape;860;p31">
              <a:extLst>
                <a:ext uri="{FF2B5EF4-FFF2-40B4-BE49-F238E27FC236}">
                  <a16:creationId xmlns:a16="http://schemas.microsoft.com/office/drawing/2014/main" id="{95EC5284-0638-4B32-ADE2-04A7A0FE75D6}"/>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43" name="Google Shape;861;p31">
              <a:extLst>
                <a:ext uri="{FF2B5EF4-FFF2-40B4-BE49-F238E27FC236}">
                  <a16:creationId xmlns:a16="http://schemas.microsoft.com/office/drawing/2014/main" id="{5996B566-2696-4EB4-B408-6E5E2570E209}"/>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38" name="Google Shape;859;p31">
            <a:extLst>
              <a:ext uri="{FF2B5EF4-FFF2-40B4-BE49-F238E27FC236}">
                <a16:creationId xmlns:a16="http://schemas.microsoft.com/office/drawing/2014/main" id="{C7DD4DDB-144A-48B6-96F3-0FA9CBD21F3D}"/>
              </a:ext>
            </a:extLst>
          </p:cNvPr>
          <p:cNvGrpSpPr/>
          <p:nvPr/>
        </p:nvGrpSpPr>
        <p:grpSpPr>
          <a:xfrm rot="784006">
            <a:off x="7558222" y="3178609"/>
            <a:ext cx="870471" cy="325368"/>
            <a:chOff x="4345425" y="2175475"/>
            <a:chExt cx="800750" cy="176025"/>
          </a:xfrm>
        </p:grpSpPr>
        <p:sp>
          <p:nvSpPr>
            <p:cNvPr id="39" name="Google Shape;860;p31">
              <a:extLst>
                <a:ext uri="{FF2B5EF4-FFF2-40B4-BE49-F238E27FC236}">
                  <a16:creationId xmlns:a16="http://schemas.microsoft.com/office/drawing/2014/main" id="{CAFD313E-D5DC-4F24-881A-1F8FEBF5BABA}"/>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40" name="Google Shape;861;p31">
              <a:extLst>
                <a:ext uri="{FF2B5EF4-FFF2-40B4-BE49-F238E27FC236}">
                  <a16:creationId xmlns:a16="http://schemas.microsoft.com/office/drawing/2014/main" id="{21569465-13C4-436C-9692-EE545B2876DA}"/>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47" name="Google Shape;859;p31">
            <a:extLst>
              <a:ext uri="{FF2B5EF4-FFF2-40B4-BE49-F238E27FC236}">
                <a16:creationId xmlns:a16="http://schemas.microsoft.com/office/drawing/2014/main" id="{A7567BEA-D01E-4CAE-9FF9-C76FEEC8410D}"/>
              </a:ext>
            </a:extLst>
          </p:cNvPr>
          <p:cNvGrpSpPr/>
          <p:nvPr/>
        </p:nvGrpSpPr>
        <p:grpSpPr>
          <a:xfrm rot="784006">
            <a:off x="7567503" y="3722027"/>
            <a:ext cx="870471" cy="325368"/>
            <a:chOff x="4345425" y="2175475"/>
            <a:chExt cx="800750" cy="176025"/>
          </a:xfrm>
          <a:solidFill>
            <a:srgbClr val="FFC000"/>
          </a:solidFill>
        </p:grpSpPr>
        <p:sp>
          <p:nvSpPr>
            <p:cNvPr id="48" name="Google Shape;860;p31">
              <a:extLst>
                <a:ext uri="{FF2B5EF4-FFF2-40B4-BE49-F238E27FC236}">
                  <a16:creationId xmlns:a16="http://schemas.microsoft.com/office/drawing/2014/main" id="{E4A70274-A561-4A29-BCA0-51BB53B8D551}"/>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49" name="Google Shape;861;p31">
              <a:extLst>
                <a:ext uri="{FF2B5EF4-FFF2-40B4-BE49-F238E27FC236}">
                  <a16:creationId xmlns:a16="http://schemas.microsoft.com/office/drawing/2014/main" id="{C060233C-8893-41EA-8A4C-2022506F701E}"/>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56" name="Google Shape;859;p31">
            <a:extLst>
              <a:ext uri="{FF2B5EF4-FFF2-40B4-BE49-F238E27FC236}">
                <a16:creationId xmlns:a16="http://schemas.microsoft.com/office/drawing/2014/main" id="{4047B9A7-9205-4D31-A082-E6F456F13A1D}"/>
              </a:ext>
            </a:extLst>
          </p:cNvPr>
          <p:cNvGrpSpPr/>
          <p:nvPr/>
        </p:nvGrpSpPr>
        <p:grpSpPr>
          <a:xfrm rot="497589">
            <a:off x="7296151" y="4009677"/>
            <a:ext cx="1147678" cy="325368"/>
            <a:chOff x="4345425" y="2175475"/>
            <a:chExt cx="800750" cy="176025"/>
          </a:xfrm>
          <a:solidFill>
            <a:srgbClr val="CC66FF"/>
          </a:solidFill>
        </p:grpSpPr>
        <p:sp>
          <p:nvSpPr>
            <p:cNvPr id="57" name="Google Shape;860;p31">
              <a:extLst>
                <a:ext uri="{FF2B5EF4-FFF2-40B4-BE49-F238E27FC236}">
                  <a16:creationId xmlns:a16="http://schemas.microsoft.com/office/drawing/2014/main" id="{1DF82401-8E9D-4FC5-9190-6899DB8885DC}"/>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sp>
          <p:nvSpPr>
            <p:cNvPr id="58" name="Google Shape;861;p31">
              <a:extLst>
                <a:ext uri="{FF2B5EF4-FFF2-40B4-BE49-F238E27FC236}">
                  <a16:creationId xmlns:a16="http://schemas.microsoft.com/office/drawing/2014/main" id="{B4879E6E-B82C-4D8D-B0E5-31E7CBC3B2C5}"/>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grp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Arial"/>
                <a:ea typeface="+mn-ea"/>
                <a:cs typeface="+mn-cs"/>
              </a:endParaRPr>
            </a:p>
          </p:txBody>
        </p:sp>
      </p:grpSp>
      <p:sp>
        <p:nvSpPr>
          <p:cNvPr id="8677" name="Google Shape;8677;p33"/>
          <p:cNvSpPr txBox="1">
            <a:spLocks noGrp="1"/>
          </p:cNvSpPr>
          <p:nvPr>
            <p:ph type="title"/>
          </p:nvPr>
        </p:nvSpPr>
        <p:spPr>
          <a:xfrm>
            <a:off x="1633908" y="1005734"/>
            <a:ext cx="6052627" cy="1018232"/>
          </a:xfrm>
          <a:custGeom>
            <a:avLst/>
            <a:gdLst>
              <a:gd name="connsiteX0" fmla="*/ 0 w 6052627"/>
              <a:gd name="connsiteY0" fmla="*/ 0 h 1018232"/>
              <a:gd name="connsiteX1" fmla="*/ 6052627 w 6052627"/>
              <a:gd name="connsiteY1" fmla="*/ 0 h 1018232"/>
              <a:gd name="connsiteX2" fmla="*/ 6052627 w 6052627"/>
              <a:gd name="connsiteY2" fmla="*/ 1018232 h 1018232"/>
              <a:gd name="connsiteX3" fmla="*/ 0 w 6052627"/>
              <a:gd name="connsiteY3" fmla="*/ 1018232 h 1018232"/>
              <a:gd name="connsiteX4" fmla="*/ 0 w 6052627"/>
              <a:gd name="connsiteY4" fmla="*/ 0 h 101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627" h="1018232" fill="none" extrusionOk="0">
                <a:moveTo>
                  <a:pt x="0" y="0"/>
                </a:moveTo>
                <a:cubicBezTo>
                  <a:pt x="2496355" y="100862"/>
                  <a:pt x="3672494" y="-11461"/>
                  <a:pt x="6052627" y="0"/>
                </a:cubicBezTo>
                <a:cubicBezTo>
                  <a:pt x="6041992" y="491504"/>
                  <a:pt x="5987612" y="634176"/>
                  <a:pt x="6052627" y="1018232"/>
                </a:cubicBezTo>
                <a:cubicBezTo>
                  <a:pt x="5052454" y="1073188"/>
                  <a:pt x="1906154" y="924427"/>
                  <a:pt x="0" y="1018232"/>
                </a:cubicBezTo>
                <a:cubicBezTo>
                  <a:pt x="36958" y="780929"/>
                  <a:pt x="75456" y="248353"/>
                  <a:pt x="0" y="0"/>
                </a:cubicBezTo>
                <a:close/>
              </a:path>
              <a:path w="6052627" h="1018232" stroke="0" extrusionOk="0">
                <a:moveTo>
                  <a:pt x="0" y="0"/>
                </a:moveTo>
                <a:cubicBezTo>
                  <a:pt x="2029857" y="165162"/>
                  <a:pt x="3302464" y="-42829"/>
                  <a:pt x="6052627" y="0"/>
                </a:cubicBezTo>
                <a:cubicBezTo>
                  <a:pt x="6092497" y="343431"/>
                  <a:pt x="6140555" y="623046"/>
                  <a:pt x="6052627" y="1018232"/>
                </a:cubicBezTo>
                <a:cubicBezTo>
                  <a:pt x="3659893" y="907756"/>
                  <a:pt x="2511892" y="954374"/>
                  <a:pt x="0" y="1018232"/>
                </a:cubicBezTo>
                <a:cubicBezTo>
                  <a:pt x="-63780" y="545306"/>
                  <a:pt x="44229" y="459571"/>
                  <a:pt x="0" y="0"/>
                </a:cubicBezTo>
                <a:close/>
              </a:path>
            </a:pathLst>
          </a:custGeom>
          <a:ln>
            <a:solidFill>
              <a:srgbClr val="3A1D00"/>
            </a:solidFill>
            <a:extLst>
              <a:ext uri="{C807C97D-BFC1-408E-A445-0C87EB9F89A2}">
                <ask:lineSketchStyleProps xmlns:ask="http://schemas.microsoft.com/office/drawing/2018/sketchyshapes" sd="2883517098">
                  <a:prstGeom prst="rect">
                    <a:avLst/>
                  </a:prstGeom>
                  <ask:type>
                    <ask:lineSketchCurved/>
                  </ask:type>
                </ask:lineSketchStyleProps>
              </a:ext>
            </a:extLst>
          </a:ln>
        </p:spPr>
        <p:txBody>
          <a:bodyPr spcFirstLastPara="1" wrap="square" lIns="91425" tIns="91425" rIns="91425" bIns="91425" anchor="t" anchorCtr="0">
            <a:noAutofit/>
          </a:bodyPr>
          <a:lstStyle/>
          <a:p>
            <a:pPr lvl="0" algn="r"/>
            <a:r>
              <a:rPr lang="he-IL" dirty="0">
                <a:latin typeface="FbKapriza Regular" panose="02020603050405020304" pitchFamily="18" charset="-79"/>
                <a:cs typeface="FbKapriza Regular" panose="02020603050405020304" pitchFamily="18" charset="-79"/>
              </a:rPr>
              <a:t>חוסר אמון גדול ביכולתם של יושבי ירושלים לעמוד במשימת הבניה עולה מביטויי הלעג הבאים:</a:t>
            </a:r>
            <a:endParaRPr dirty="0">
              <a:effectLst>
                <a:glow rad="63500">
                  <a:schemeClr val="accent3">
                    <a:satMod val="175000"/>
                    <a:alpha val="40000"/>
                  </a:schemeClr>
                </a:glow>
              </a:effectLst>
            </a:endParaRPr>
          </a:p>
        </p:txBody>
      </p:sp>
      <p:sp>
        <p:nvSpPr>
          <p:cNvPr id="8678" name="Google Shape;8678;p33"/>
          <p:cNvSpPr txBox="1">
            <a:spLocks noGrp="1"/>
          </p:cNvSpPr>
          <p:nvPr>
            <p:ph type="subTitle" idx="1"/>
          </p:nvPr>
        </p:nvSpPr>
        <p:spPr>
          <a:xfrm>
            <a:off x="1687290" y="81205"/>
            <a:ext cx="5945864" cy="1132200"/>
          </a:xfrm>
          <a:prstGeom prst="rect">
            <a:avLst/>
          </a:prstGeom>
        </p:spPr>
        <p:txBody>
          <a:bodyPr spcFirstLastPara="1" wrap="square" lIns="91425" tIns="91425" rIns="91425" bIns="91425" anchor="t" anchorCtr="0">
            <a:noAutofit/>
          </a:bodyPr>
          <a:lstStyle/>
          <a:p>
            <a:pPr marL="0" lvl="0" indent="0" rtl="1"/>
            <a:r>
              <a:rPr lang="he-IL" sz="28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תגובת צרי יהודה לבניית חומת העיר</a:t>
            </a:r>
          </a:p>
          <a:p>
            <a:pPr marL="0" lvl="0" indent="0" rtl="1"/>
            <a:r>
              <a:rPr lang="he-IL" sz="2000" dirty="0">
                <a:latin typeface="FbAhla Bold" panose="02020803050405020304" pitchFamily="18" charset="-79"/>
                <a:cs typeface="FbAhla Bold" panose="02020803050405020304" pitchFamily="18" charset="-79"/>
              </a:rPr>
              <a:t>(פרק ג' פסוקים לג-לח)</a:t>
            </a:r>
          </a:p>
          <a:p>
            <a:pPr marL="0" lvl="0" indent="0" algn="ctr" rtl="1">
              <a:spcBef>
                <a:spcPts val="0"/>
              </a:spcBef>
              <a:spcAft>
                <a:spcPts val="0"/>
              </a:spcAft>
              <a:buNone/>
            </a:pPr>
            <a:endParaRPr dirty="0"/>
          </a:p>
        </p:txBody>
      </p:sp>
      <p:pic>
        <p:nvPicPr>
          <p:cNvPr id="32" name="תמונה 31">
            <a:extLst>
              <a:ext uri="{FF2B5EF4-FFF2-40B4-BE49-F238E27FC236}">
                <a16:creationId xmlns:a16="http://schemas.microsoft.com/office/drawing/2014/main" id="{1164DB59-4F93-4599-BD93-5F1514304443}"/>
              </a:ext>
            </a:extLst>
          </p:cNvPr>
          <p:cNvPicPr>
            <a:picLocks noChangeAspect="1"/>
          </p:cNvPicPr>
          <p:nvPr/>
        </p:nvPicPr>
        <p:blipFill>
          <a:blip r:embed="rId3">
            <a:duotone>
              <a:prstClr val="black"/>
              <a:schemeClr val="accent1">
                <a:lumMod val="10000"/>
                <a:tint val="45000"/>
                <a:satMod val="400000"/>
              </a:schemeClr>
            </a:duotone>
          </a:blip>
          <a:stretch>
            <a:fillRect/>
          </a:stretch>
        </p:blipFill>
        <p:spPr>
          <a:xfrm>
            <a:off x="4660222" y="2168718"/>
            <a:ext cx="4110327" cy="2858894"/>
          </a:xfrm>
          <a:prstGeom prst="rect">
            <a:avLst/>
          </a:prstGeom>
          <a:ln>
            <a:solidFill>
              <a:srgbClr val="3A1D00"/>
            </a:solidFill>
          </a:ln>
        </p:spPr>
      </p:pic>
      <p:sp>
        <p:nvSpPr>
          <p:cNvPr id="3" name="מלבן 2">
            <a:extLst>
              <a:ext uri="{FF2B5EF4-FFF2-40B4-BE49-F238E27FC236}">
                <a16:creationId xmlns:a16="http://schemas.microsoft.com/office/drawing/2014/main" id="{14A2A84D-011F-4EB9-A8AD-217851F2776C}"/>
              </a:ext>
            </a:extLst>
          </p:cNvPr>
          <p:cNvSpPr/>
          <p:nvPr/>
        </p:nvSpPr>
        <p:spPr>
          <a:xfrm>
            <a:off x="4760686" y="2199495"/>
            <a:ext cx="4009863" cy="2677656"/>
          </a:xfrm>
          <a:prstGeom prst="rect">
            <a:avLst/>
          </a:prstGeom>
        </p:spPr>
        <p:txBody>
          <a:bodyPr wrap="square">
            <a:spAutoFit/>
          </a:bodyPr>
          <a:lstStyle/>
          <a:p>
            <a:pPr algn="r"/>
            <a:r>
              <a:rPr lang="he-IL" sz="1800" b="1"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Bejerano Bold" panose="02020803050405020304" pitchFamily="18" charset="-79"/>
                <a:cs typeface="FbBejerano Bold" panose="02020803050405020304" pitchFamily="18" charset="-79"/>
                <a:sym typeface="Merriweather"/>
              </a:rPr>
              <a:t>לעג </a:t>
            </a:r>
            <a:r>
              <a:rPr lang="he-IL" sz="1800" b="1" dirty="0" err="1">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Bejerano Bold" panose="02020803050405020304" pitchFamily="18" charset="-79"/>
                <a:cs typeface="FbBejerano Bold" panose="02020803050405020304" pitchFamily="18" charset="-79"/>
                <a:sym typeface="Merriweather"/>
              </a:rPr>
              <a:t>סנבלט</a:t>
            </a:r>
            <a:r>
              <a:rPr lang="he-IL" sz="1800" b="1"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Bejerano Bold" panose="02020803050405020304" pitchFamily="18" charset="-79"/>
                <a:cs typeface="FbBejerano Bold" panose="02020803050405020304" pitchFamily="18" charset="-79"/>
                <a:sym typeface="Merriweather"/>
              </a:rPr>
              <a:t> וטוביה לבניית החומה</a:t>
            </a:r>
          </a:p>
          <a:p>
            <a:pPr algn="r"/>
            <a:r>
              <a:rPr lang="he-IL" b="1" dirty="0">
                <a:solidFill>
                  <a:schemeClr val="lt2"/>
                </a:solidFill>
                <a:latin typeface="FbBejerano Bold" panose="02020803050405020304" pitchFamily="18" charset="-79"/>
                <a:cs typeface="FbBejerano Bold" panose="02020803050405020304" pitchFamily="18" charset="-79"/>
                <a:sym typeface="Merriweather"/>
              </a:rPr>
              <a:t>(לג) וַיְהִי כַּאֲשֶׁר שָׁמַע </a:t>
            </a:r>
            <a:r>
              <a:rPr lang="he-IL" b="1" dirty="0" err="1">
                <a:solidFill>
                  <a:schemeClr val="lt2"/>
                </a:solidFill>
                <a:latin typeface="FbBejerano Bold" panose="02020803050405020304" pitchFamily="18" charset="-79"/>
                <a:cs typeface="FbBejerano Bold" panose="02020803050405020304" pitchFamily="18" charset="-79"/>
                <a:sym typeface="Merriweather"/>
              </a:rPr>
              <a:t>סַנְבַלַּט</a:t>
            </a:r>
            <a:r>
              <a:rPr lang="he-IL" b="1" dirty="0">
                <a:solidFill>
                  <a:schemeClr val="lt2"/>
                </a:solidFill>
                <a:latin typeface="FbBejerano Bold" panose="02020803050405020304" pitchFamily="18" charset="-79"/>
                <a:cs typeface="FbBejerano Bold" panose="02020803050405020304" pitchFamily="18" charset="-79"/>
                <a:sym typeface="Merriweather"/>
              </a:rPr>
              <a:t> כִּי אֲנַחְנוּ בוֹנִים אֶת הַחוֹמָה </a:t>
            </a:r>
            <a:r>
              <a:rPr lang="he-IL" b="1" dirty="0" err="1">
                <a:solidFill>
                  <a:schemeClr val="lt2"/>
                </a:solidFill>
                <a:latin typeface="FbBejerano Bold" panose="02020803050405020304" pitchFamily="18" charset="-79"/>
                <a:cs typeface="FbBejerano Bold" panose="02020803050405020304" pitchFamily="18" charset="-79"/>
                <a:sym typeface="Merriweather"/>
              </a:rPr>
              <a:t>וַיִּחַר</a:t>
            </a:r>
            <a:r>
              <a:rPr lang="he-IL" b="1" dirty="0">
                <a:solidFill>
                  <a:schemeClr val="lt2"/>
                </a:solidFill>
                <a:latin typeface="FbBejerano Bold" panose="02020803050405020304" pitchFamily="18" charset="-79"/>
                <a:cs typeface="FbBejerano Bold" panose="02020803050405020304" pitchFamily="18" charset="-79"/>
                <a:sym typeface="Merriweather"/>
              </a:rPr>
              <a:t> לוֹ וַיִּכְעַס הַרְבֵּה וַיַּלְעֵג עַל הַיְּהוּדִים: </a:t>
            </a:r>
          </a:p>
          <a:p>
            <a:pPr algn="r"/>
            <a:r>
              <a:rPr lang="he-IL" b="1" dirty="0">
                <a:solidFill>
                  <a:schemeClr val="lt2"/>
                </a:solidFill>
                <a:latin typeface="FbBejerano Bold" panose="02020803050405020304" pitchFamily="18" charset="-79"/>
                <a:cs typeface="FbBejerano Bold" panose="02020803050405020304" pitchFamily="18" charset="-79"/>
                <a:sym typeface="Merriweather"/>
              </a:rPr>
              <a:t>(לד) וַיֹּאמֶר לִפְנֵי אֶחָיו וְחֵיל שֹׁמְרוֹן וַיֹּאמֶר מָה הַיְּהוּדִים </a:t>
            </a:r>
            <a:r>
              <a:rPr lang="he-IL" b="1" dirty="0" err="1">
                <a:solidFill>
                  <a:schemeClr val="lt2"/>
                </a:solidFill>
                <a:latin typeface="FbBejerano Bold" panose="02020803050405020304" pitchFamily="18" charset="-79"/>
                <a:cs typeface="FbBejerano Bold" panose="02020803050405020304" pitchFamily="18" charset="-79"/>
                <a:sym typeface="Merriweather"/>
              </a:rPr>
              <a:t>הָאֲמֵלָלִים</a:t>
            </a:r>
            <a:r>
              <a:rPr lang="he-IL" b="1" dirty="0">
                <a:solidFill>
                  <a:schemeClr val="lt2"/>
                </a:solidFill>
                <a:latin typeface="FbBejerano Bold" panose="02020803050405020304" pitchFamily="18" charset="-79"/>
                <a:cs typeface="FbBejerano Bold" panose="02020803050405020304" pitchFamily="18" charset="-79"/>
                <a:sym typeface="Merriweather"/>
              </a:rPr>
              <a:t> עֹשִׂים?!</a:t>
            </a:r>
            <a:endParaRPr lang="he-IL" sz="1600" b="1" dirty="0">
              <a:solidFill>
                <a:schemeClr val="lt2"/>
              </a:solidFill>
              <a:latin typeface="FbBejerano Bold" panose="02020803050405020304" pitchFamily="18" charset="-79"/>
              <a:cs typeface="FbBejerano Bold" panose="02020803050405020304" pitchFamily="18" charset="-79"/>
              <a:sym typeface="Merriweather"/>
            </a:endParaRP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(1) הֲיַעַזְבוּ לָהֶם?!</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(2) הֲיִזְבָּחוּ?!</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(3) הַיְכַלּוּ בַיּוֹם?!</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(4) הַיְחַיּוּ אֶת הָאֲבָנִים מֵעֲרֵמוֹת הֶעָפָר וְהֵמָּה שְׂרוּפוֹת:?!</a:t>
            </a:r>
          </a:p>
          <a:p>
            <a:pPr algn="r" rtl="1"/>
            <a:r>
              <a:rPr lang="he-IL" sz="1800" b="1" dirty="0">
                <a:solidFill>
                  <a:schemeClr val="lt2"/>
                </a:solidFill>
                <a:latin typeface="FbBejerano Bold" panose="02020803050405020304" pitchFamily="18" charset="-79"/>
                <a:cs typeface="FbBejerano Bold" panose="02020803050405020304" pitchFamily="18" charset="-79"/>
                <a:sym typeface="Merriweather"/>
              </a:rPr>
              <a:t>(5) (לה) וְטוֹבִיָּה </a:t>
            </a:r>
            <a:r>
              <a:rPr lang="he-IL" sz="1800" b="1" dirty="0" err="1">
                <a:solidFill>
                  <a:schemeClr val="lt2"/>
                </a:solidFill>
                <a:latin typeface="FbBejerano Bold" panose="02020803050405020304" pitchFamily="18" charset="-79"/>
                <a:cs typeface="FbBejerano Bold" panose="02020803050405020304" pitchFamily="18" charset="-79"/>
                <a:sym typeface="Merriweather"/>
              </a:rPr>
              <a:t>הָעַמֹּנִי</a:t>
            </a:r>
            <a:r>
              <a:rPr lang="he-IL" sz="1800" b="1" dirty="0">
                <a:solidFill>
                  <a:schemeClr val="lt2"/>
                </a:solidFill>
                <a:latin typeface="FbBejerano Bold" panose="02020803050405020304" pitchFamily="18" charset="-79"/>
                <a:cs typeface="FbBejerano Bold" panose="02020803050405020304" pitchFamily="18" charset="-79"/>
                <a:sym typeface="Merriweather"/>
              </a:rPr>
              <a:t> אֶצְלוֹ וַיֹּאמֶר גַּם אֲשֶׁר הֵם בּוֹנִים אִם יַעֲלֶה שׁוּעָל וּפָרַץ חוֹמַת אַבְנֵיהֶם!</a:t>
            </a:r>
          </a:p>
        </p:txBody>
      </p:sp>
      <p:sp>
        <p:nvSpPr>
          <p:cNvPr id="33" name="מלבן 32">
            <a:extLst>
              <a:ext uri="{FF2B5EF4-FFF2-40B4-BE49-F238E27FC236}">
                <a16:creationId xmlns:a16="http://schemas.microsoft.com/office/drawing/2014/main" id="{409E6CB7-69DC-47BB-B05D-203937EE51B3}"/>
              </a:ext>
            </a:extLst>
          </p:cNvPr>
          <p:cNvSpPr/>
          <p:nvPr/>
        </p:nvSpPr>
        <p:spPr>
          <a:xfrm>
            <a:off x="337454" y="3339114"/>
            <a:ext cx="4052894" cy="2769989"/>
          </a:xfrm>
          <a:prstGeom prst="rect">
            <a:avLst/>
          </a:prstGeom>
        </p:spPr>
        <p:txBody>
          <a:bodyPr wrap="square">
            <a:spAutoFit/>
          </a:bodyPr>
          <a:lstStyle/>
          <a:p>
            <a:pPr algn="r"/>
            <a:r>
              <a:rPr lang="he-IL" sz="1800" b="1"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Bejerano Bold" panose="02020803050405020304" pitchFamily="18" charset="-79"/>
                <a:cs typeface="FbBejerano Bold" panose="02020803050405020304" pitchFamily="18" charset="-79"/>
                <a:sym typeface="Merriweather"/>
              </a:rPr>
              <a:t>הרב שמואל הכהן:</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(1) הֲיַעַזְבוּ לָהֶם (=</a:t>
            </a:r>
            <a:r>
              <a:rPr lang="he-IL" sz="1600" b="1" dirty="0">
                <a:solidFill>
                  <a:schemeClr val="lt2"/>
                </a:solidFill>
                <a:latin typeface="FbKapriza Regular" panose="02020603050405020304" pitchFamily="18" charset="-79"/>
                <a:cs typeface="FbKapriza Regular" panose="02020603050405020304" pitchFamily="18" charset="-79"/>
                <a:sym typeface="Merriweather"/>
              </a:rPr>
              <a:t>האם יצליחו לשים את המעזיבה [התקרה] בסיום הבניה?)</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(2) הֲיִזְבָּחוּ </a:t>
            </a:r>
            <a:r>
              <a:rPr lang="he-IL" sz="1600" b="1" dirty="0">
                <a:solidFill>
                  <a:schemeClr val="lt2"/>
                </a:solidFill>
                <a:latin typeface="FbKapriza Regular" panose="02020603050405020304" pitchFamily="18" charset="-79"/>
                <a:cs typeface="FbKapriza Regular" panose="02020603050405020304" pitchFamily="18" charset="-79"/>
                <a:sym typeface="Merriweather"/>
              </a:rPr>
              <a:t>(=וכי יזבחו זבח שמחה בהשלמת בניין עלוב כזה?)</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(3) הַיְכַלּוּ בַיּוֹם  </a:t>
            </a:r>
            <a:r>
              <a:rPr lang="he-IL" sz="1600" b="1" dirty="0">
                <a:solidFill>
                  <a:schemeClr val="lt2"/>
                </a:solidFill>
                <a:latin typeface="FbKapriza Regular" panose="02020603050405020304" pitchFamily="18" charset="-79"/>
                <a:cs typeface="FbKapriza Regular" panose="02020603050405020304" pitchFamily="18" charset="-79"/>
                <a:sym typeface="Merriweather"/>
              </a:rPr>
              <a:t>(=הישלימו את הבניין ביום שתכננו להשלימו?) </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(4) הַיְחַיּוּ אֶת הָאֲבָנִים מֵעֲרֵמוֹת הֶעָפָר וְהֵמָּה שְׂרוּפוֹת:... </a:t>
            </a:r>
          </a:p>
          <a:p>
            <a:pPr algn="r"/>
            <a:r>
              <a:rPr lang="he-IL" sz="1600" b="1" dirty="0">
                <a:solidFill>
                  <a:schemeClr val="lt2"/>
                </a:solidFill>
                <a:latin typeface="FbKapriza Regular" panose="02020603050405020304" pitchFamily="18" charset="-79"/>
                <a:cs typeface="FbKapriza Regular" panose="02020603050405020304" pitchFamily="18" charset="-79"/>
                <a:sym typeface="Merriweather"/>
              </a:rPr>
              <a:t>(=כך היו מלעיגים ומתלוצצים על בנין החומה שהיו </a:t>
            </a:r>
            <a:r>
              <a:rPr lang="he-IL" sz="1600" b="1" dirty="0" err="1">
                <a:solidFill>
                  <a:schemeClr val="lt2"/>
                </a:solidFill>
                <a:latin typeface="FbKapriza Regular" panose="02020603050405020304" pitchFamily="18" charset="-79"/>
                <a:cs typeface="FbKapriza Regular" panose="02020603050405020304" pitchFamily="18" charset="-79"/>
                <a:sym typeface="Merriweather"/>
              </a:rPr>
              <a:t>בונין</a:t>
            </a:r>
            <a:r>
              <a:rPr lang="he-IL" sz="1600" b="1" dirty="0">
                <a:solidFill>
                  <a:schemeClr val="lt2"/>
                </a:solidFill>
                <a:latin typeface="FbKapriza Regular" panose="02020603050405020304" pitchFamily="18" charset="-79"/>
                <a:cs typeface="FbKapriza Regular" panose="02020603050405020304" pitchFamily="18" charset="-79"/>
                <a:sym typeface="Merriweather"/>
              </a:rPr>
              <a:t> מן האבנים שרופות שנפלו לארץ מן האש כאשר נשרפה ירושלים) </a:t>
            </a:r>
          </a:p>
          <a:p>
            <a:pPr algn="r"/>
            <a:r>
              <a:rPr lang="he-IL" sz="1800" b="1" dirty="0">
                <a:solidFill>
                  <a:schemeClr val="lt2"/>
                </a:solidFill>
                <a:latin typeface="FbBejerano Bold" panose="02020803050405020304" pitchFamily="18" charset="-79"/>
                <a:cs typeface="FbBejerano Bold" panose="02020803050405020304" pitchFamily="18" charset="-79"/>
                <a:sym typeface="Merriweather"/>
              </a:rPr>
              <a:t>(5) גַּם מה שהֵם בּוֹנִים אִם יַעֲלֶה שׁוּעָל וּפָרַץ חוֹמַת אַבְנֵיהֶם: </a:t>
            </a:r>
            <a:r>
              <a:rPr lang="he-IL" sz="1600" b="1" dirty="0">
                <a:solidFill>
                  <a:schemeClr val="lt2"/>
                </a:solidFill>
                <a:latin typeface="FbKapriza Regular" panose="02020603050405020304" pitchFamily="18" charset="-79"/>
                <a:cs typeface="FbKapriza Regular" panose="02020603050405020304" pitchFamily="18" charset="-79"/>
                <a:sym typeface="Merriweather"/>
              </a:rPr>
              <a:t>(לומר שאין </a:t>
            </a:r>
            <a:r>
              <a:rPr lang="he-IL" sz="1600" b="1" dirty="0" err="1">
                <a:solidFill>
                  <a:schemeClr val="lt2"/>
                </a:solidFill>
                <a:latin typeface="FbKapriza Regular" panose="02020603050405020304" pitchFamily="18" charset="-79"/>
                <a:cs typeface="FbKapriza Regular" panose="02020603050405020304" pitchFamily="18" charset="-79"/>
                <a:sym typeface="Merriweather"/>
              </a:rPr>
              <a:t>לבנין</a:t>
            </a:r>
            <a:r>
              <a:rPr lang="he-IL" sz="1600" b="1" dirty="0">
                <a:solidFill>
                  <a:schemeClr val="lt2"/>
                </a:solidFill>
                <a:latin typeface="FbKapriza Regular" panose="02020603050405020304" pitchFamily="18" charset="-79"/>
                <a:cs typeface="FbKapriza Regular" panose="02020603050405020304" pitchFamily="18" charset="-79"/>
                <a:sym typeface="Merriweather"/>
              </a:rPr>
              <a:t> תקנה וכל מי שירצה יבא ויפרוץ בו) </a:t>
            </a:r>
          </a:p>
        </p:txBody>
      </p:sp>
      <p:pic>
        <p:nvPicPr>
          <p:cNvPr id="65" name="תמונה 64">
            <a:extLst>
              <a:ext uri="{FF2B5EF4-FFF2-40B4-BE49-F238E27FC236}">
                <a16:creationId xmlns:a16="http://schemas.microsoft.com/office/drawing/2014/main" id="{5072B696-9375-45E2-85D8-23BCE07F57DC}"/>
              </a:ext>
            </a:extLst>
          </p:cNvPr>
          <p:cNvPicPr>
            <a:picLocks noChangeAspect="1"/>
          </p:cNvPicPr>
          <p:nvPr/>
        </p:nvPicPr>
        <p:blipFill>
          <a:blip r:embed="rId3">
            <a:duotone>
              <a:prstClr val="black"/>
              <a:schemeClr val="accent1">
                <a:lumMod val="10000"/>
                <a:tint val="45000"/>
                <a:satMod val="400000"/>
              </a:schemeClr>
            </a:duotone>
          </a:blip>
          <a:stretch>
            <a:fillRect/>
          </a:stretch>
        </p:blipFill>
        <p:spPr>
          <a:xfrm>
            <a:off x="248251" y="2986667"/>
            <a:ext cx="4110327" cy="2858894"/>
          </a:xfrm>
          <a:prstGeom prst="rect">
            <a:avLst/>
          </a:prstGeom>
          <a:ln>
            <a:solidFill>
              <a:schemeClr val="accent1">
                <a:lumMod val="10000"/>
              </a:schemeClr>
            </a:solidFill>
          </a:ln>
        </p:spPr>
      </p:pic>
      <p:sp>
        <p:nvSpPr>
          <p:cNvPr id="4" name="מלבן 3">
            <a:extLst>
              <a:ext uri="{FF2B5EF4-FFF2-40B4-BE49-F238E27FC236}">
                <a16:creationId xmlns:a16="http://schemas.microsoft.com/office/drawing/2014/main" id="{7263BA8D-8D1F-48A1-9ACD-44691DB2B726}"/>
              </a:ext>
            </a:extLst>
          </p:cNvPr>
          <p:cNvSpPr/>
          <p:nvPr/>
        </p:nvSpPr>
        <p:spPr>
          <a:xfrm>
            <a:off x="2286000" y="1452702"/>
            <a:ext cx="4572000" cy="800219"/>
          </a:xfrm>
          <a:prstGeom prst="rect">
            <a:avLst/>
          </a:prstGeom>
        </p:spPr>
        <p:txBody>
          <a:bodyPr>
            <a:spAutoFit/>
          </a:bodyPr>
          <a:lstStyle/>
          <a:p>
            <a:pPr algn="ctr" rtl="1"/>
            <a:r>
              <a:rPr lang="he-IL" sz="1800" dirty="0">
                <a:latin typeface="FbBejerano Bold" panose="02020803050405020304" pitchFamily="18" charset="-79"/>
                <a:cs typeface="FbBejerano Bold" panose="02020803050405020304" pitchFamily="18" charset="-79"/>
              </a:rPr>
              <a:t>נבאר את הביטויים על פי הסברו של הרב שמואל הכהן: </a:t>
            </a:r>
          </a:p>
          <a:p>
            <a:pPr algn="ctr" rtl="1"/>
            <a:r>
              <a:rPr lang="he-IL" dirty="0">
                <a:latin typeface="FbKapriza Regular" panose="02020603050405020304" pitchFamily="18" charset="-79"/>
                <a:cs typeface="FbKapriza Regular" panose="02020603050405020304" pitchFamily="18" charset="-79"/>
              </a:rPr>
              <a:t>(עזרא ונחמיה ונבואות חגי זכריה ומלאכי – חלק ב, ירושלים תשמ"א, עמ' 62)</a:t>
            </a:r>
          </a:p>
          <a:p>
            <a:pPr algn="ctr" rtl="1"/>
            <a:r>
              <a:rPr lang="he-IL" dirty="0">
                <a:latin typeface="FbKapriza Regular" panose="02020603050405020304" pitchFamily="18" charset="-79"/>
                <a:cs typeface="FbKapriza Regular" panose="02020603050405020304" pitchFamily="18" charset="-79"/>
              </a:rPr>
              <a:t> </a:t>
            </a:r>
          </a:p>
        </p:txBody>
      </p:sp>
      <p:sp>
        <p:nvSpPr>
          <p:cNvPr id="66" name="Google Shape;483;p31">
            <a:extLst>
              <a:ext uri="{FF2B5EF4-FFF2-40B4-BE49-F238E27FC236}">
                <a16:creationId xmlns:a16="http://schemas.microsoft.com/office/drawing/2014/main" id="{E96640BE-8B37-4DA8-B6CB-720A1BBFDEBF}"/>
              </a:ext>
            </a:extLst>
          </p:cNvPr>
          <p:cNvSpPr/>
          <p:nvPr/>
        </p:nvSpPr>
        <p:spPr>
          <a:xfrm rot="1309652" flipH="1">
            <a:off x="8465218" y="274959"/>
            <a:ext cx="1016232" cy="1519514"/>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171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500"/>
                                        <p:tgtEl>
                                          <p:spTgt spid="4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500"/>
                                        <p:tgtEl>
                                          <p:spTgt spid="4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500"/>
                                        <p:tgtEl>
                                          <p:spTgt spid="5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9"/>
                                        </p:tgtEl>
                                        <p:attrNameLst>
                                          <p:attrName>style.visibility</p:attrName>
                                        </p:attrNameLst>
                                      </p:cBhvr>
                                      <p:to>
                                        <p:strVal val="visible"/>
                                      </p:to>
                                    </p:set>
                                    <p:animEffect transition="in" filter="fade">
                                      <p:cBhvr>
                                        <p:cTn id="47" dur="500"/>
                                        <p:tgtEl>
                                          <p:spTgt spid="5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149"/>
        <p:cNvGrpSpPr/>
        <p:nvPr/>
      </p:nvGrpSpPr>
      <p:grpSpPr>
        <a:xfrm>
          <a:off x="0" y="0"/>
          <a:ext cx="0" cy="0"/>
          <a:chOff x="0" y="0"/>
          <a:chExt cx="0" cy="0"/>
        </a:xfrm>
      </p:grpSpPr>
      <p:grpSp>
        <p:nvGrpSpPr>
          <p:cNvPr id="9150" name="Google Shape;9150;p37"/>
          <p:cNvGrpSpPr/>
          <p:nvPr/>
        </p:nvGrpSpPr>
        <p:grpSpPr>
          <a:xfrm>
            <a:off x="7450221" y="1284800"/>
            <a:ext cx="1622001" cy="1758665"/>
            <a:chOff x="3779925" y="1751900"/>
            <a:chExt cx="1395150" cy="1512700"/>
          </a:xfrm>
        </p:grpSpPr>
        <p:sp>
          <p:nvSpPr>
            <p:cNvPr id="9151" name="Google Shape;9151;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0" name="Google Shape;9190;p37"/>
          <p:cNvSpPr txBox="1">
            <a:spLocks noGrp="1"/>
          </p:cNvSpPr>
          <p:nvPr>
            <p:ph type="title"/>
          </p:nvPr>
        </p:nvSpPr>
        <p:spPr>
          <a:xfrm>
            <a:off x="516170" y="-34772"/>
            <a:ext cx="7177313"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he-IL" sz="36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ההפרעות לבניה</a:t>
            </a:r>
            <a:endParaRPr sz="36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sp>
        <p:nvSpPr>
          <p:cNvPr id="9191" name="Google Shape;9191;p37"/>
          <p:cNvSpPr txBox="1"/>
          <p:nvPr/>
        </p:nvSpPr>
        <p:spPr>
          <a:xfrm>
            <a:off x="4532253" y="2408744"/>
            <a:ext cx="2933657" cy="1966445"/>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he-IL" sz="2800" b="1" dirty="0">
                <a:solidFill>
                  <a:schemeClr val="lt2"/>
                </a:solidFill>
                <a:latin typeface="FbKapriza Regular" panose="02020603050405020304" pitchFamily="18" charset="-79"/>
                <a:ea typeface="Merriweather"/>
                <a:cs typeface="FbKapriza Regular" panose="02020603050405020304" pitchFamily="18" charset="-79"/>
                <a:sym typeface="Merriweather"/>
              </a:rPr>
              <a:t>פרק ב', </a:t>
            </a:r>
            <a:r>
              <a:rPr lang="he-IL" sz="2800" b="1" dirty="0" err="1">
                <a:solidFill>
                  <a:schemeClr val="lt2"/>
                </a:solidFill>
                <a:latin typeface="FbKapriza Regular" panose="02020603050405020304" pitchFamily="18" charset="-79"/>
                <a:ea typeface="Merriweather"/>
                <a:cs typeface="FbKapriza Regular" panose="02020603050405020304" pitchFamily="18" charset="-79"/>
                <a:sym typeface="Merriweather"/>
              </a:rPr>
              <a:t>יט</a:t>
            </a:r>
            <a:r>
              <a:rPr lang="he-IL" sz="2800" b="1" dirty="0">
                <a:solidFill>
                  <a:schemeClr val="lt2"/>
                </a:solidFill>
                <a:latin typeface="FbKapriza Regular" panose="02020603050405020304" pitchFamily="18" charset="-79"/>
                <a:ea typeface="Merriweather"/>
                <a:cs typeface="FbKapriza Regular" panose="02020603050405020304" pitchFamily="18" charset="-79"/>
                <a:sym typeface="Merriweather"/>
              </a:rPr>
              <a:t>:</a:t>
            </a:r>
          </a:p>
          <a:p>
            <a:pPr lvl="0" algn="r" rtl="1"/>
            <a:r>
              <a:rPr lang="he-IL" sz="2000" b="1" dirty="0">
                <a:solidFill>
                  <a:schemeClr val="lt2"/>
                </a:solidFill>
                <a:latin typeface="FbBejerano Bold" panose="02020803050405020304" pitchFamily="18" charset="-79"/>
                <a:ea typeface="Merriweather"/>
                <a:cs typeface="FbBejerano Bold" panose="02020803050405020304" pitchFamily="18" charset="-79"/>
                <a:sym typeface="Merriweather"/>
              </a:rPr>
              <a:t> וַיִּשְׁמַע </a:t>
            </a:r>
            <a:r>
              <a:rPr lang="he-IL" sz="2000" b="1" dirty="0" err="1">
                <a:solidFill>
                  <a:schemeClr val="lt2"/>
                </a:solidFill>
                <a:latin typeface="FbBejerano Bold" panose="02020803050405020304" pitchFamily="18" charset="-79"/>
                <a:ea typeface="Merriweather"/>
                <a:cs typeface="FbBejerano Bold" panose="02020803050405020304" pitchFamily="18" charset="-79"/>
                <a:sym typeface="Merriweather"/>
              </a:rPr>
              <a:t>סַנְבַלַּט</a:t>
            </a:r>
            <a:r>
              <a:rPr lang="he-IL" sz="2000" b="1" dirty="0">
                <a:solidFill>
                  <a:schemeClr val="lt2"/>
                </a:solidFill>
                <a:latin typeface="FbBejerano Bold" panose="02020803050405020304" pitchFamily="18" charset="-79"/>
                <a:ea typeface="Merriweather"/>
                <a:cs typeface="FbBejerano Bold" panose="02020803050405020304" pitchFamily="18" charset="-79"/>
                <a:sym typeface="Merriweather"/>
              </a:rPr>
              <a:t> </a:t>
            </a:r>
            <a:r>
              <a:rPr lang="he-IL" sz="2000" b="1" dirty="0" err="1">
                <a:solidFill>
                  <a:schemeClr val="lt2"/>
                </a:solidFill>
                <a:latin typeface="FbBejerano Bold" panose="02020803050405020304" pitchFamily="18" charset="-79"/>
                <a:ea typeface="Merriweather"/>
                <a:cs typeface="FbBejerano Bold" panose="02020803050405020304" pitchFamily="18" charset="-79"/>
                <a:sym typeface="Merriweather"/>
              </a:rPr>
              <a:t>הַחֹרֹנִי</a:t>
            </a:r>
            <a:r>
              <a:rPr lang="he-IL" sz="2000" b="1" dirty="0">
                <a:solidFill>
                  <a:schemeClr val="lt2"/>
                </a:solidFill>
                <a:latin typeface="FbBejerano Bold" panose="02020803050405020304" pitchFamily="18" charset="-79"/>
                <a:ea typeface="Merriweather"/>
                <a:cs typeface="FbBejerano Bold" panose="02020803050405020304" pitchFamily="18" charset="-79"/>
                <a:sym typeface="Merriweather"/>
              </a:rPr>
              <a:t> </a:t>
            </a:r>
            <a:r>
              <a:rPr lang="he-IL" sz="2000" b="1" dirty="0" err="1">
                <a:solidFill>
                  <a:schemeClr val="lt2"/>
                </a:solidFill>
                <a:latin typeface="FbBejerano Bold" panose="02020803050405020304" pitchFamily="18" charset="-79"/>
                <a:ea typeface="Merriweather"/>
                <a:cs typeface="FbBejerano Bold" panose="02020803050405020304" pitchFamily="18" charset="-79"/>
                <a:sym typeface="Merriweather"/>
              </a:rPr>
              <a:t>וְטֹבִיָּה</a:t>
            </a:r>
            <a:r>
              <a:rPr lang="he-IL" sz="2000" b="1" dirty="0">
                <a:solidFill>
                  <a:schemeClr val="lt2"/>
                </a:solidFill>
                <a:latin typeface="FbBejerano Bold" panose="02020803050405020304" pitchFamily="18" charset="-79"/>
                <a:ea typeface="Merriweather"/>
                <a:cs typeface="FbBejerano Bold" panose="02020803050405020304" pitchFamily="18" charset="-79"/>
                <a:sym typeface="Merriweather"/>
              </a:rPr>
              <a:t> הָעֶבֶד הָעַמּוֹנִי, וְגֶשֶׁם הָעַרְבִי, וַיַּלְעִגוּ לָנוּ, וַיִּבְזוּ עָלֵינוּ; וַיֹּאמְרוּ, מָה-הַדָּבָר הַזֶּה אֲשֶׁר אַתֶּם עֹשִׂים--הַעַל הַמֶּלֶךְ, אַתֶּם מֹרְדִים.</a:t>
            </a:r>
            <a:endParaRPr sz="2000" b="1" dirty="0">
              <a:solidFill>
                <a:schemeClr val="lt2"/>
              </a:solidFill>
              <a:latin typeface="FbBejerano Bold" panose="02020803050405020304" pitchFamily="18" charset="-79"/>
              <a:ea typeface="Merriweather"/>
              <a:cs typeface="FbBejerano Bold" panose="02020803050405020304" pitchFamily="18" charset="-79"/>
              <a:sym typeface="Merriweather"/>
            </a:endParaRPr>
          </a:p>
        </p:txBody>
      </p:sp>
      <p:sp>
        <p:nvSpPr>
          <p:cNvPr id="9195" name="Google Shape;9195;p37"/>
          <p:cNvSpPr/>
          <p:nvPr/>
        </p:nvSpPr>
        <p:spPr>
          <a:xfrm>
            <a:off x="-22066" y="2395316"/>
            <a:ext cx="7596016" cy="46708"/>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7"/>
          <p:cNvSpPr/>
          <p:nvPr/>
        </p:nvSpPr>
        <p:spPr>
          <a:xfrm>
            <a:off x="1984481" y="2155005"/>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7"/>
          <p:cNvSpPr/>
          <p:nvPr/>
        </p:nvSpPr>
        <p:spPr>
          <a:xfrm>
            <a:off x="6000099" y="216413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1" name="Google Shape;9201;p37"/>
          <p:cNvGrpSpPr/>
          <p:nvPr/>
        </p:nvGrpSpPr>
        <p:grpSpPr>
          <a:xfrm>
            <a:off x="4789568" y="1187535"/>
            <a:ext cx="2327061" cy="900603"/>
            <a:chOff x="2581550" y="1973000"/>
            <a:chExt cx="926050" cy="902200"/>
          </a:xfrm>
        </p:grpSpPr>
        <p:sp>
          <p:nvSpPr>
            <p:cNvPr id="9202" name="Google Shape;9202;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5" name="Google Shape;9205;p37"/>
          <p:cNvSpPr txBox="1">
            <a:spLocks noGrp="1"/>
          </p:cNvSpPr>
          <p:nvPr>
            <p:ph type="title" idx="4294967295"/>
          </p:nvPr>
        </p:nvSpPr>
        <p:spPr>
          <a:xfrm>
            <a:off x="5020603" y="1146787"/>
            <a:ext cx="1928579" cy="900603"/>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he-IL" sz="2200" dirty="0">
                <a:solidFill>
                  <a:schemeClr val="accent1">
                    <a:lumMod val="10000"/>
                  </a:schemeClr>
                </a:solidFill>
                <a:latin typeface="FbKapriza Regular" panose="02020603050405020304" pitchFamily="18" charset="-79"/>
                <a:cs typeface="FbKapriza Regular" panose="02020603050405020304" pitchFamily="18" charset="-79"/>
              </a:rPr>
              <a:t>שלב 1 </a:t>
            </a:r>
            <a:br>
              <a:rPr lang="he-IL" sz="2200" dirty="0">
                <a:solidFill>
                  <a:schemeClr val="accent1">
                    <a:lumMod val="10000"/>
                  </a:schemeClr>
                </a:solidFill>
                <a:latin typeface="FbKapriza Regular" panose="02020603050405020304" pitchFamily="18" charset="-79"/>
                <a:cs typeface="FbKapriza Regular" panose="02020603050405020304" pitchFamily="18" charset="-79"/>
              </a:rPr>
            </a:br>
            <a:r>
              <a:rPr lang="he-IL" sz="2200" dirty="0">
                <a:solidFill>
                  <a:schemeClr val="accent1">
                    <a:lumMod val="10000"/>
                  </a:schemeClr>
                </a:solidFill>
                <a:latin typeface="FbKapriza Regular" panose="02020603050405020304" pitchFamily="18" charset="-79"/>
                <a:cs typeface="FbKapriza Regular" panose="02020603050405020304" pitchFamily="18" charset="-79"/>
              </a:rPr>
              <a:t>הפרעה ברמה מילולית</a:t>
            </a:r>
            <a:endParaRPr sz="2200" dirty="0">
              <a:solidFill>
                <a:schemeClr val="accent1">
                  <a:lumMod val="10000"/>
                </a:schemeClr>
              </a:solidFill>
              <a:latin typeface="FbKapriza Regular" panose="02020603050405020304" pitchFamily="18" charset="-79"/>
              <a:cs typeface="FbKapriza Regular" panose="02020603050405020304" pitchFamily="18" charset="-79"/>
            </a:endParaRPr>
          </a:p>
        </p:txBody>
      </p:sp>
      <p:grpSp>
        <p:nvGrpSpPr>
          <p:cNvPr id="9206" name="Google Shape;9206;p37"/>
          <p:cNvGrpSpPr/>
          <p:nvPr/>
        </p:nvGrpSpPr>
        <p:grpSpPr>
          <a:xfrm>
            <a:off x="7433729" y="1275673"/>
            <a:ext cx="1622001" cy="1758665"/>
            <a:chOff x="3779925" y="1751900"/>
            <a:chExt cx="1395150" cy="1512700"/>
          </a:xfrm>
        </p:grpSpPr>
        <p:sp>
          <p:nvSpPr>
            <p:cNvPr id="9207" name="Google Shape;9207;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192;p37">
            <a:extLst>
              <a:ext uri="{FF2B5EF4-FFF2-40B4-BE49-F238E27FC236}">
                <a16:creationId xmlns:a16="http://schemas.microsoft.com/office/drawing/2014/main" id="{2B534345-28AD-4BA7-8239-9EE055DDBB76}"/>
              </a:ext>
            </a:extLst>
          </p:cNvPr>
          <p:cNvSpPr txBox="1"/>
          <p:nvPr/>
        </p:nvSpPr>
        <p:spPr>
          <a:xfrm>
            <a:off x="1327731" y="588888"/>
            <a:ext cx="5554189" cy="512436"/>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1600"/>
              </a:spcAft>
              <a:buNone/>
            </a:pPr>
            <a:r>
              <a:rPr lang="he-IL" sz="2800" dirty="0">
                <a:solidFill>
                  <a:srgbClr val="3A1D00"/>
                </a:solidFill>
                <a:effectLst>
                  <a:outerShdw blurRad="50800" dist="38100" dir="2700000" algn="tl" rotWithShape="0">
                    <a:prstClr val="black">
                      <a:alpha val="40000"/>
                    </a:prstClr>
                  </a:outerShdw>
                </a:effectLst>
                <a:latin typeface="FbBejerano Bold" panose="02020803050405020304" pitchFamily="18" charset="-79"/>
                <a:ea typeface="Livvic"/>
                <a:cs typeface="FbBejerano Bold" panose="02020803050405020304" pitchFamily="18" charset="-79"/>
                <a:sym typeface="Livvic"/>
              </a:rPr>
              <a:t>ההפרעות לבניה נעשו בכמה שלבים:</a:t>
            </a:r>
            <a:endParaRPr sz="2800" dirty="0">
              <a:solidFill>
                <a:srgbClr val="3A1D00"/>
              </a:solidFill>
              <a:effectLst>
                <a:outerShdw blurRad="50800" dist="38100" dir="2700000" algn="tl" rotWithShape="0">
                  <a:prstClr val="black">
                    <a:alpha val="40000"/>
                  </a:prstClr>
                </a:outerShdw>
              </a:effectLst>
              <a:latin typeface="FbBejerano Bold" panose="02020803050405020304" pitchFamily="18" charset="-79"/>
              <a:ea typeface="Livvic"/>
              <a:cs typeface="FbBejerano Bold" panose="02020803050405020304" pitchFamily="18" charset="-79"/>
              <a:sym typeface="Livvic"/>
            </a:endParaRPr>
          </a:p>
        </p:txBody>
      </p:sp>
      <p:sp>
        <p:nvSpPr>
          <p:cNvPr id="99" name="Google Shape;9205;p37">
            <a:extLst>
              <a:ext uri="{FF2B5EF4-FFF2-40B4-BE49-F238E27FC236}">
                <a16:creationId xmlns:a16="http://schemas.microsoft.com/office/drawing/2014/main" id="{CB65EF61-1B5B-47E6-8824-C63E9FCDC17E}"/>
              </a:ext>
            </a:extLst>
          </p:cNvPr>
          <p:cNvSpPr txBox="1">
            <a:spLocks/>
          </p:cNvSpPr>
          <p:nvPr/>
        </p:nvSpPr>
        <p:spPr>
          <a:xfrm>
            <a:off x="915690" y="1113808"/>
            <a:ext cx="2090511"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rtl="1"/>
            <a:r>
              <a:rPr lang="he-IL" sz="2200" dirty="0">
                <a:solidFill>
                  <a:schemeClr val="accent1">
                    <a:lumMod val="10000"/>
                  </a:schemeClr>
                </a:solidFill>
                <a:latin typeface="FbKapriza Regular" panose="02020603050405020304" pitchFamily="18" charset="-79"/>
                <a:cs typeface="FbKapriza Regular" panose="02020603050405020304" pitchFamily="18" charset="-79"/>
              </a:rPr>
              <a:t>שלב 2</a:t>
            </a:r>
          </a:p>
          <a:p>
            <a:pPr algn="ctr" rtl="1"/>
            <a:r>
              <a:rPr lang="he-IL" sz="1600" dirty="0">
                <a:solidFill>
                  <a:schemeClr val="accent1">
                    <a:lumMod val="10000"/>
                  </a:schemeClr>
                </a:solidFill>
                <a:latin typeface="FbKapriza Regular" panose="02020603050405020304" pitchFamily="18" charset="-79"/>
                <a:cs typeface="FbKapriza Regular" panose="02020603050405020304" pitchFamily="18" charset="-79"/>
              </a:rPr>
              <a:t>הפרעה ברמה מילולית. הכעס והזלזול גוברים</a:t>
            </a:r>
          </a:p>
        </p:txBody>
      </p:sp>
      <p:sp>
        <p:nvSpPr>
          <p:cNvPr id="100" name="Google Shape;9191;p37">
            <a:extLst>
              <a:ext uri="{FF2B5EF4-FFF2-40B4-BE49-F238E27FC236}">
                <a16:creationId xmlns:a16="http://schemas.microsoft.com/office/drawing/2014/main" id="{3F76A213-2081-4E2E-AAE4-0F2BC0D80FFD}"/>
              </a:ext>
            </a:extLst>
          </p:cNvPr>
          <p:cNvSpPr txBox="1"/>
          <p:nvPr/>
        </p:nvSpPr>
        <p:spPr>
          <a:xfrm>
            <a:off x="47391" y="3291844"/>
            <a:ext cx="3907403" cy="930994"/>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he-IL" sz="2400" b="1" dirty="0">
                <a:solidFill>
                  <a:schemeClr val="lt2"/>
                </a:solidFill>
                <a:latin typeface="FbKapriza Regular" panose="02020603050405020304" pitchFamily="18" charset="-79"/>
                <a:ea typeface="Merriweather"/>
                <a:cs typeface="FbKapriza Regular" panose="02020603050405020304" pitchFamily="18" charset="-79"/>
                <a:sym typeface="Merriweather"/>
              </a:rPr>
              <a:t>פרק ג', לג-לה</a:t>
            </a:r>
          </a:p>
          <a:p>
            <a:pPr lvl="0" algn="r" rtl="1"/>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 (לג) וַיְהִי כַּאֲשֶׁר שָׁמַע </a:t>
            </a:r>
            <a:r>
              <a:rPr lang="he-IL" sz="1800" b="1" dirty="0" err="1">
                <a:solidFill>
                  <a:schemeClr val="lt2"/>
                </a:solidFill>
                <a:latin typeface="FbBejerano Bold" panose="02020803050405020304" pitchFamily="18" charset="-79"/>
                <a:ea typeface="Merriweather"/>
                <a:cs typeface="FbBejerano Bold" panose="02020803050405020304" pitchFamily="18" charset="-79"/>
                <a:sym typeface="Merriweather"/>
              </a:rPr>
              <a:t>סַנְבַלַּט</a:t>
            </a:r>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 כִּי אֲנַחְנוּ בוֹנִים אֶת הַחוֹמָה </a:t>
            </a:r>
            <a:r>
              <a:rPr lang="he-IL" sz="1800" b="1" dirty="0" err="1">
                <a:solidFill>
                  <a:schemeClr val="lt2"/>
                </a:solidFill>
                <a:latin typeface="FbBejerano Bold" panose="02020803050405020304" pitchFamily="18" charset="-79"/>
                <a:ea typeface="Merriweather"/>
                <a:cs typeface="FbBejerano Bold" panose="02020803050405020304" pitchFamily="18" charset="-79"/>
                <a:sym typeface="Merriweather"/>
              </a:rPr>
              <a:t>וַיִּחַר</a:t>
            </a:r>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 לוֹ וַיִּכְעַס הַרְבֵּה וַיַּלְעֵג עַל הַיְּהוּדִים: (לד) וַיֹּאמֶר לִפְנֵי אֶחָיו וְחֵיל שֹׁמְרוֹן וַיֹּאמֶר מָה הַיְּהוּדִים </a:t>
            </a:r>
            <a:r>
              <a:rPr lang="he-IL" sz="1800" b="1" dirty="0" err="1">
                <a:solidFill>
                  <a:schemeClr val="lt2"/>
                </a:solidFill>
                <a:latin typeface="FbBejerano Bold" panose="02020803050405020304" pitchFamily="18" charset="-79"/>
                <a:ea typeface="Merriweather"/>
                <a:cs typeface="FbBejerano Bold" panose="02020803050405020304" pitchFamily="18" charset="-79"/>
                <a:sym typeface="Merriweather"/>
              </a:rPr>
              <a:t>הָאֲמֵלָלִים</a:t>
            </a:r>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 עֹשִׂים הֲיַעַזְבוּ לָהֶם הֲיִזְבָּחוּ הַיְכַלּוּ בַיּוֹם הַיְחַיּוּ אֶת הָאֲבָנִים מֵעֲרֵמוֹת הֶעָפָר וְהֵמָּה שְׂרוּפוֹת:</a:t>
            </a:r>
          </a:p>
          <a:p>
            <a:pPr lvl="0" algn="r" rtl="1"/>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(לה) וְטוֹבִיָּה </a:t>
            </a:r>
            <a:r>
              <a:rPr lang="he-IL" sz="1800" b="1" dirty="0" err="1">
                <a:solidFill>
                  <a:schemeClr val="lt2"/>
                </a:solidFill>
                <a:latin typeface="FbBejerano Bold" panose="02020803050405020304" pitchFamily="18" charset="-79"/>
                <a:ea typeface="Merriweather"/>
                <a:cs typeface="FbBejerano Bold" panose="02020803050405020304" pitchFamily="18" charset="-79"/>
                <a:sym typeface="Merriweather"/>
              </a:rPr>
              <a:t>הָעַמֹּנִי</a:t>
            </a:r>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 אֶצְלוֹ וַיֹּאמֶר גַּם אֲשֶׁר הֵם בּוֹנִים אִם יַעֲלֶה שׁוּעָל וּפָרַץ חוֹמַת אַבְנֵיהֶם</a:t>
            </a:r>
          </a:p>
          <a:p>
            <a:pPr lvl="0" algn="r" rtl="1"/>
            <a:endParaRPr b="1" dirty="0">
              <a:solidFill>
                <a:schemeClr val="lt2"/>
              </a:solidFill>
              <a:latin typeface="FbBejerano Bold" panose="02020803050405020304" pitchFamily="18" charset="-79"/>
              <a:ea typeface="Merriweather"/>
              <a:cs typeface="FbBejerano Bold" panose="02020803050405020304" pitchFamily="18" charset="-79"/>
              <a:sym typeface="Merriweather"/>
            </a:endParaRPr>
          </a:p>
        </p:txBody>
      </p:sp>
      <p:grpSp>
        <p:nvGrpSpPr>
          <p:cNvPr id="101" name="Google Shape;9201;p37">
            <a:extLst>
              <a:ext uri="{FF2B5EF4-FFF2-40B4-BE49-F238E27FC236}">
                <a16:creationId xmlns:a16="http://schemas.microsoft.com/office/drawing/2014/main" id="{F5CA8534-A373-4D95-9C5F-96D62456AED1}"/>
              </a:ext>
            </a:extLst>
          </p:cNvPr>
          <p:cNvGrpSpPr/>
          <p:nvPr/>
        </p:nvGrpSpPr>
        <p:grpSpPr>
          <a:xfrm>
            <a:off x="811613" y="1182947"/>
            <a:ext cx="2327061" cy="914317"/>
            <a:chOff x="2581550" y="1973000"/>
            <a:chExt cx="926050" cy="902200"/>
          </a:xfrm>
        </p:grpSpPr>
        <p:sp>
          <p:nvSpPr>
            <p:cNvPr id="102" name="Google Shape;9202;p37">
              <a:extLst>
                <a:ext uri="{FF2B5EF4-FFF2-40B4-BE49-F238E27FC236}">
                  <a16:creationId xmlns:a16="http://schemas.microsoft.com/office/drawing/2014/main" id="{47699308-133D-4E22-877F-1B90E1C23713}"/>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203;p37">
              <a:extLst>
                <a:ext uri="{FF2B5EF4-FFF2-40B4-BE49-F238E27FC236}">
                  <a16:creationId xmlns:a16="http://schemas.microsoft.com/office/drawing/2014/main" id="{910CC25B-94EF-42DE-8B97-F2B9BFDB5A3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149"/>
        <p:cNvGrpSpPr/>
        <p:nvPr/>
      </p:nvGrpSpPr>
      <p:grpSpPr>
        <a:xfrm>
          <a:off x="0" y="0"/>
          <a:ext cx="0" cy="0"/>
          <a:chOff x="0" y="0"/>
          <a:chExt cx="0" cy="0"/>
        </a:xfrm>
      </p:grpSpPr>
      <p:grpSp>
        <p:nvGrpSpPr>
          <p:cNvPr id="9150" name="Google Shape;9150;p37"/>
          <p:cNvGrpSpPr/>
          <p:nvPr/>
        </p:nvGrpSpPr>
        <p:grpSpPr>
          <a:xfrm>
            <a:off x="7450221" y="1284800"/>
            <a:ext cx="1622001" cy="1758665"/>
            <a:chOff x="3779925" y="1751900"/>
            <a:chExt cx="1395150" cy="1512700"/>
          </a:xfrm>
        </p:grpSpPr>
        <p:sp>
          <p:nvSpPr>
            <p:cNvPr id="9151" name="Google Shape;9151;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0" name="Google Shape;9190;p37"/>
          <p:cNvSpPr txBox="1">
            <a:spLocks noGrp="1"/>
          </p:cNvSpPr>
          <p:nvPr>
            <p:ph type="title"/>
          </p:nvPr>
        </p:nvSpPr>
        <p:spPr>
          <a:xfrm>
            <a:off x="516170" y="-34772"/>
            <a:ext cx="7177313"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he-IL" sz="36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התמודדות נחמיה עם הפרעות הבניה</a:t>
            </a:r>
            <a:endParaRPr sz="3600" dirty="0">
              <a:ln>
                <a:solidFill>
                  <a:schemeClr val="accent1">
                    <a:lumMod val="10000"/>
                  </a:schemeClr>
                </a:solidFill>
              </a:ln>
              <a:solidFill>
                <a:srgbClr val="FF7C80"/>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sp>
        <p:nvSpPr>
          <p:cNvPr id="9191" name="Google Shape;9191;p37"/>
          <p:cNvSpPr txBox="1"/>
          <p:nvPr/>
        </p:nvSpPr>
        <p:spPr>
          <a:xfrm>
            <a:off x="4527295" y="2143202"/>
            <a:ext cx="2933657" cy="1141007"/>
          </a:xfrm>
          <a:prstGeom prst="rect">
            <a:avLst/>
          </a:prstGeom>
          <a:noFill/>
          <a:ln>
            <a:noFill/>
          </a:ln>
        </p:spPr>
        <p:txBody>
          <a:bodyPr spcFirstLastPara="1" wrap="square" lIns="91425" tIns="91425" rIns="91425" bIns="91425" anchor="t" anchorCtr="0">
            <a:noAutofit/>
          </a:bodyPr>
          <a:lstStyle/>
          <a:p>
            <a:pPr lvl="0" algn="r" rtl="1"/>
            <a:r>
              <a:rPr lang="he-IL" sz="1600" b="1" dirty="0">
                <a:solidFill>
                  <a:schemeClr val="lt2"/>
                </a:solidFill>
                <a:latin typeface="FbKapriza Regular" panose="02020603050405020304" pitchFamily="18" charset="-79"/>
                <a:ea typeface="Merriweather"/>
                <a:cs typeface="FbKapriza Regular" panose="02020603050405020304" pitchFamily="18" charset="-79"/>
                <a:sym typeface="Merriweather"/>
              </a:rPr>
              <a:t>פרק ג', לו'-</a:t>
            </a:r>
            <a:r>
              <a:rPr lang="he-IL" sz="1600" b="1" dirty="0" err="1">
                <a:solidFill>
                  <a:schemeClr val="lt2"/>
                </a:solidFill>
                <a:latin typeface="FbKapriza Regular" panose="02020603050405020304" pitchFamily="18" charset="-79"/>
                <a:ea typeface="Merriweather"/>
                <a:cs typeface="FbKapriza Regular" panose="02020603050405020304" pitchFamily="18" charset="-79"/>
                <a:sym typeface="Merriweather"/>
              </a:rPr>
              <a:t>לז</a:t>
            </a:r>
            <a:r>
              <a:rPr lang="he-IL" sz="1600" b="1" dirty="0">
                <a:solidFill>
                  <a:schemeClr val="lt2"/>
                </a:solidFill>
                <a:latin typeface="FbKapriza Regular" panose="02020603050405020304" pitchFamily="18" charset="-79"/>
                <a:ea typeface="Merriweather"/>
                <a:cs typeface="FbKapriza Regular" panose="02020603050405020304" pitchFamily="18" charset="-79"/>
                <a:sym typeface="Merriweather"/>
              </a:rPr>
              <a:t>':</a:t>
            </a:r>
          </a:p>
          <a:p>
            <a:pPr lvl="0" algn="r" rtl="1"/>
            <a:r>
              <a:rPr lang="he-IL" sz="1600" b="1" dirty="0">
                <a:solidFill>
                  <a:schemeClr val="lt2"/>
                </a:solidFill>
                <a:latin typeface="FbKapriza Regular" panose="02020603050405020304" pitchFamily="18" charset="-79"/>
                <a:ea typeface="Merriweather"/>
                <a:cs typeface="FbKapriza Regular" panose="02020603050405020304" pitchFamily="18" charset="-79"/>
                <a:sym typeface="Merriweather"/>
              </a:rPr>
              <a:t> </a:t>
            </a:r>
            <a:r>
              <a:rPr lang="he-IL" b="1" dirty="0">
                <a:solidFill>
                  <a:srgbClr val="221100"/>
                </a:solidFill>
                <a:latin typeface="FbBejerano Bold" panose="02020803050405020304" pitchFamily="18" charset="-79"/>
                <a:ea typeface="Merriweather"/>
                <a:cs typeface="FbBejerano Bold" panose="02020803050405020304" pitchFamily="18" charset="-79"/>
                <a:sym typeface="Merriweather"/>
              </a:rPr>
              <a:t>שְׁמַע </a:t>
            </a:r>
            <a:r>
              <a:rPr lang="he-IL" b="1" dirty="0" err="1">
                <a:solidFill>
                  <a:srgbClr val="221100"/>
                </a:solidFill>
                <a:latin typeface="FbBejerano Bold" panose="02020803050405020304" pitchFamily="18" charset="-79"/>
                <a:ea typeface="Merriweather"/>
                <a:cs typeface="FbBejerano Bold" panose="02020803050405020304" pitchFamily="18" charset="-79"/>
                <a:sym typeface="Merriweather"/>
              </a:rPr>
              <a:t>אֱלֹהֵינו</a:t>
            </a:r>
            <a:r>
              <a:rPr lang="he-IL" b="1" dirty="0">
                <a:solidFill>
                  <a:srgbClr val="221100"/>
                </a:solidFill>
                <a:latin typeface="FbBejerano Bold" panose="02020803050405020304" pitchFamily="18" charset="-79"/>
                <a:ea typeface="Merriweather"/>
                <a:cs typeface="FbBejerano Bold" panose="02020803050405020304" pitchFamily="18" charset="-79"/>
                <a:sym typeface="Merriweather"/>
              </a:rPr>
              <a:t>ּ כִּי-הָיִינוּ בוּזָה, וְהָשֵׁב חֶרְפָּתָם אֶל-רֹאשָׁם; וּתְנֵם לְבִזָּה, בְּאֶרֶץ שִׁבְיָה.   </a:t>
            </a:r>
            <a:r>
              <a:rPr lang="he-IL" b="1" dirty="0" err="1">
                <a:solidFill>
                  <a:srgbClr val="221100"/>
                </a:solidFill>
                <a:latin typeface="FbBejerano Bold" panose="02020803050405020304" pitchFamily="18" charset="-79"/>
                <a:ea typeface="Merriweather"/>
                <a:cs typeface="FbBejerano Bold" panose="02020803050405020304" pitchFamily="18" charset="-79"/>
                <a:sym typeface="Merriweather"/>
              </a:rPr>
              <a:t>וְאַל-תְּכַס</a:t>
            </a:r>
            <a:r>
              <a:rPr lang="he-IL" b="1" dirty="0">
                <a:solidFill>
                  <a:srgbClr val="221100"/>
                </a:solidFill>
                <a:latin typeface="FbBejerano Bold" panose="02020803050405020304" pitchFamily="18" charset="-79"/>
                <a:ea typeface="Merriweather"/>
                <a:cs typeface="FbBejerano Bold" panose="02020803050405020304" pitchFamily="18" charset="-79"/>
                <a:sym typeface="Merriweather"/>
              </a:rPr>
              <a:t>, </a:t>
            </a:r>
            <a:r>
              <a:rPr lang="he-IL" b="1" dirty="0" err="1">
                <a:solidFill>
                  <a:srgbClr val="221100"/>
                </a:solidFill>
                <a:latin typeface="FbBejerano Bold" panose="02020803050405020304" pitchFamily="18" charset="-79"/>
                <a:ea typeface="Merriweather"/>
                <a:cs typeface="FbBejerano Bold" panose="02020803050405020304" pitchFamily="18" charset="-79"/>
                <a:sym typeface="Merriweather"/>
              </a:rPr>
              <a:t>עַל-עֲו‍ֹנָם</a:t>
            </a:r>
            <a:r>
              <a:rPr lang="he-IL" b="1" dirty="0">
                <a:solidFill>
                  <a:srgbClr val="221100"/>
                </a:solidFill>
                <a:latin typeface="FbBejerano Bold" panose="02020803050405020304" pitchFamily="18" charset="-79"/>
                <a:ea typeface="Merriweather"/>
                <a:cs typeface="FbBejerano Bold" panose="02020803050405020304" pitchFamily="18" charset="-79"/>
                <a:sym typeface="Merriweather"/>
              </a:rPr>
              <a:t>, וְחַטָּאתָם, מִלְּפָנֶיךָ אַל-תִּמָּחֶה:  כִּי הִכְעִיסוּ, לְנֶגֶד הַבּוֹנִים</a:t>
            </a:r>
            <a:r>
              <a:rPr lang="he-IL" sz="1600" b="1" dirty="0">
                <a:solidFill>
                  <a:schemeClr val="lt2"/>
                </a:solidFill>
                <a:latin typeface="FbKapriza Regular" panose="02020603050405020304" pitchFamily="18" charset="-79"/>
                <a:ea typeface="Merriweather"/>
                <a:cs typeface="FbKapriza Regular" panose="02020603050405020304" pitchFamily="18" charset="-79"/>
                <a:sym typeface="Merriweather"/>
              </a:rPr>
              <a:t>. </a:t>
            </a:r>
            <a:endParaRPr sz="1200" b="1" dirty="0">
              <a:solidFill>
                <a:schemeClr val="lt2"/>
              </a:solidFill>
              <a:latin typeface="FbBejerano Bold" panose="02020803050405020304" pitchFamily="18" charset="-79"/>
              <a:ea typeface="Merriweather"/>
              <a:cs typeface="FbBejerano Bold" panose="02020803050405020304" pitchFamily="18" charset="-79"/>
              <a:sym typeface="Merriweather"/>
            </a:endParaRPr>
          </a:p>
        </p:txBody>
      </p:sp>
      <p:sp>
        <p:nvSpPr>
          <p:cNvPr id="9195" name="Google Shape;9195;p37"/>
          <p:cNvSpPr/>
          <p:nvPr/>
        </p:nvSpPr>
        <p:spPr>
          <a:xfrm>
            <a:off x="-28064" y="2118510"/>
            <a:ext cx="7596016" cy="46708"/>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7"/>
          <p:cNvSpPr/>
          <p:nvPr/>
        </p:nvSpPr>
        <p:spPr>
          <a:xfrm>
            <a:off x="2110838" y="1800034"/>
            <a:ext cx="45719" cy="32298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7"/>
          <p:cNvSpPr/>
          <p:nvPr/>
        </p:nvSpPr>
        <p:spPr>
          <a:xfrm>
            <a:off x="6082753" y="1779472"/>
            <a:ext cx="45719" cy="340857"/>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1" name="Google Shape;9201;p37"/>
          <p:cNvGrpSpPr/>
          <p:nvPr/>
        </p:nvGrpSpPr>
        <p:grpSpPr>
          <a:xfrm>
            <a:off x="5056623" y="928068"/>
            <a:ext cx="2081036" cy="898739"/>
            <a:chOff x="2581550" y="1973000"/>
            <a:chExt cx="926050" cy="902200"/>
          </a:xfrm>
        </p:grpSpPr>
        <p:sp>
          <p:nvSpPr>
            <p:cNvPr id="9202" name="Google Shape;9202;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5" name="Google Shape;9205;p37"/>
          <p:cNvSpPr txBox="1">
            <a:spLocks noGrp="1"/>
          </p:cNvSpPr>
          <p:nvPr>
            <p:ph type="title" idx="4294967295"/>
          </p:nvPr>
        </p:nvSpPr>
        <p:spPr>
          <a:xfrm>
            <a:off x="5016779" y="983192"/>
            <a:ext cx="2208330" cy="850587"/>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he-IL" sz="2000" dirty="0">
                <a:solidFill>
                  <a:schemeClr val="accent1">
                    <a:lumMod val="10000"/>
                  </a:schemeClr>
                </a:solidFill>
                <a:latin typeface="FbKapriza Regular" panose="02020603050405020304" pitchFamily="18" charset="-79"/>
                <a:cs typeface="FbKapriza Regular" panose="02020603050405020304" pitchFamily="18" charset="-79"/>
              </a:rPr>
              <a:t>1. נחמיה מתפלל</a:t>
            </a:r>
            <a:br>
              <a:rPr lang="he-IL" sz="2000" dirty="0">
                <a:solidFill>
                  <a:schemeClr val="accent1">
                    <a:lumMod val="10000"/>
                  </a:schemeClr>
                </a:solidFill>
                <a:latin typeface="FbKapriza Regular" panose="02020603050405020304" pitchFamily="18" charset="-79"/>
                <a:cs typeface="FbKapriza Regular" panose="02020603050405020304" pitchFamily="18" charset="-79"/>
              </a:rPr>
            </a:br>
            <a:r>
              <a:rPr lang="he-IL" sz="2000" dirty="0">
                <a:solidFill>
                  <a:schemeClr val="accent1">
                    <a:lumMod val="10000"/>
                  </a:schemeClr>
                </a:solidFill>
                <a:latin typeface="FbKapriza Regular" panose="02020603050405020304" pitchFamily="18" charset="-79"/>
                <a:cs typeface="FbKapriza Regular" panose="02020603050405020304" pitchFamily="18" charset="-79"/>
              </a:rPr>
              <a:t> על לעג הצרים:</a:t>
            </a:r>
            <a:endParaRPr sz="2000" dirty="0">
              <a:solidFill>
                <a:schemeClr val="accent1">
                  <a:lumMod val="10000"/>
                </a:schemeClr>
              </a:solidFill>
              <a:latin typeface="FbKapriza Regular" panose="02020603050405020304" pitchFamily="18" charset="-79"/>
              <a:cs typeface="FbKapriza Regular" panose="02020603050405020304" pitchFamily="18" charset="-79"/>
            </a:endParaRPr>
          </a:p>
        </p:txBody>
      </p:sp>
      <p:grpSp>
        <p:nvGrpSpPr>
          <p:cNvPr id="9206" name="Google Shape;9206;p37"/>
          <p:cNvGrpSpPr/>
          <p:nvPr/>
        </p:nvGrpSpPr>
        <p:grpSpPr>
          <a:xfrm>
            <a:off x="7433729" y="1275673"/>
            <a:ext cx="1622001" cy="1758665"/>
            <a:chOff x="3779925" y="1751900"/>
            <a:chExt cx="1395150" cy="1512700"/>
          </a:xfrm>
        </p:grpSpPr>
        <p:sp>
          <p:nvSpPr>
            <p:cNvPr id="9207" name="Google Shape;9207;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 name="Google Shape;9191;p37">
            <a:extLst>
              <a:ext uri="{FF2B5EF4-FFF2-40B4-BE49-F238E27FC236}">
                <a16:creationId xmlns:a16="http://schemas.microsoft.com/office/drawing/2014/main" id="{3F76A213-2081-4E2E-AAE4-0F2BC0D80FFD}"/>
              </a:ext>
            </a:extLst>
          </p:cNvPr>
          <p:cNvSpPr txBox="1"/>
          <p:nvPr/>
        </p:nvSpPr>
        <p:spPr>
          <a:xfrm>
            <a:off x="169630" y="2290969"/>
            <a:ext cx="3907403" cy="930994"/>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he-IL" sz="1600" b="1" dirty="0">
                <a:solidFill>
                  <a:schemeClr val="lt2"/>
                </a:solidFill>
                <a:latin typeface="FbKapriza Regular" panose="02020603050405020304" pitchFamily="18" charset="-79"/>
                <a:ea typeface="Merriweather"/>
                <a:cs typeface="FbKapriza Regular" panose="02020603050405020304" pitchFamily="18" charset="-79"/>
                <a:sym typeface="Merriweather"/>
              </a:rPr>
              <a:t>פרק ג', לח'</a:t>
            </a:r>
          </a:p>
          <a:p>
            <a:pPr lvl="0" algn="r" rtl="1"/>
            <a:r>
              <a:rPr lang="he-IL" sz="1200" b="1" dirty="0">
                <a:solidFill>
                  <a:schemeClr val="lt2"/>
                </a:solidFill>
                <a:latin typeface="FbBejerano Bold" panose="02020803050405020304" pitchFamily="18" charset="-79"/>
                <a:ea typeface="Merriweather"/>
                <a:cs typeface="FbBejerano Bold" panose="02020803050405020304" pitchFamily="18" charset="-79"/>
                <a:sym typeface="Merriweather"/>
              </a:rPr>
              <a:t> </a:t>
            </a:r>
            <a:r>
              <a:rPr lang="he-IL" sz="1800" b="1" dirty="0">
                <a:solidFill>
                  <a:schemeClr val="lt2"/>
                </a:solidFill>
                <a:latin typeface="FbBejerano Bold" panose="02020803050405020304" pitchFamily="18" charset="-79"/>
                <a:ea typeface="Merriweather"/>
                <a:cs typeface="FbBejerano Bold" panose="02020803050405020304" pitchFamily="18" charset="-79"/>
                <a:sym typeface="Merriweather"/>
              </a:rPr>
              <a:t>וַנִּבְנֶה אֶת הַחוֹמָה וַתִּקָּשֵׁר כָּל הַחוֹמָה עַד חֶצְיָהּ וַיְהִי לֵב לָעָם לַעֲשׂוֹת!</a:t>
            </a:r>
            <a:endParaRPr b="1" dirty="0">
              <a:solidFill>
                <a:schemeClr val="lt2"/>
              </a:solidFill>
              <a:latin typeface="FbBejerano Bold" panose="02020803050405020304" pitchFamily="18" charset="-79"/>
              <a:ea typeface="Merriweather"/>
              <a:cs typeface="FbBejerano Bold" panose="02020803050405020304" pitchFamily="18" charset="-79"/>
              <a:sym typeface="Merriweather"/>
            </a:endParaRPr>
          </a:p>
        </p:txBody>
      </p:sp>
      <p:sp>
        <p:nvSpPr>
          <p:cNvPr id="108" name="Google Shape;4581;p32">
            <a:extLst>
              <a:ext uri="{FF2B5EF4-FFF2-40B4-BE49-F238E27FC236}">
                <a16:creationId xmlns:a16="http://schemas.microsoft.com/office/drawing/2014/main" id="{D32AE25B-8F06-4DC9-8105-F747C2140B49}"/>
              </a:ext>
            </a:extLst>
          </p:cNvPr>
          <p:cNvSpPr/>
          <p:nvPr/>
        </p:nvSpPr>
        <p:spPr>
          <a:xfrm>
            <a:off x="4618418" y="3403528"/>
            <a:ext cx="3112166" cy="1544593"/>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3A1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91;p37">
            <a:extLst>
              <a:ext uri="{FF2B5EF4-FFF2-40B4-BE49-F238E27FC236}">
                <a16:creationId xmlns:a16="http://schemas.microsoft.com/office/drawing/2014/main" id="{F2A3A89B-322C-4F7D-BE8C-55A6CA2090FC}"/>
              </a:ext>
            </a:extLst>
          </p:cNvPr>
          <p:cNvSpPr txBox="1"/>
          <p:nvPr/>
        </p:nvSpPr>
        <p:spPr>
          <a:xfrm>
            <a:off x="4684803" y="3428346"/>
            <a:ext cx="2995375" cy="1470855"/>
          </a:xfrm>
          <a:prstGeom prst="rect">
            <a:avLst/>
          </a:prstGeom>
          <a:solidFill>
            <a:srgbClr val="221100"/>
          </a:solidFill>
          <a:ln>
            <a:noFill/>
          </a:ln>
        </p:spPr>
        <p:txBody>
          <a:bodyPr spcFirstLastPara="1" wrap="square" lIns="91425" tIns="91425" rIns="91425" bIns="91425" anchor="t" anchorCtr="0">
            <a:noAutofit/>
          </a:bodyPr>
          <a:lstStyle/>
          <a:p>
            <a:pPr lvl="0" algn="r" rtl="1"/>
            <a:r>
              <a:rPr lang="he-IL" sz="18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תפילת נחמיה מעידה על המצוקה הגדולה שלעג זה יצר אצל הבונים</a:t>
            </a:r>
          </a:p>
          <a:p>
            <a:pPr lvl="0" algn="r" rtl="1"/>
            <a:r>
              <a:rPr lang="he-IL" sz="18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 (אולי משום שהבונים עצמם לא האמינו שיצליחו במשימה), </a:t>
            </a:r>
            <a:r>
              <a:rPr lang="he-IL" sz="1800" b="1" dirty="0">
                <a:ln>
                  <a:solidFill>
                    <a:schemeClr val="accent2">
                      <a:lumMod val="75000"/>
                    </a:schemeClr>
                  </a:solidFill>
                </a:ln>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והיא מאפיינת את דמותו כאיש מאמין התולה את חייו בחסדי שמים, </a:t>
            </a:r>
          </a:p>
          <a:p>
            <a:pPr lvl="0" algn="r" rtl="1"/>
            <a:r>
              <a:rPr lang="he-IL" sz="20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אך פועל לשילוב בין בטחון והשתדלות. </a:t>
            </a:r>
          </a:p>
        </p:txBody>
      </p:sp>
      <p:sp>
        <p:nvSpPr>
          <p:cNvPr id="110" name="Google Shape;9191;p37">
            <a:extLst>
              <a:ext uri="{FF2B5EF4-FFF2-40B4-BE49-F238E27FC236}">
                <a16:creationId xmlns:a16="http://schemas.microsoft.com/office/drawing/2014/main" id="{2807758C-B52F-4CFD-B7E4-7DCDAFE8A52E}"/>
              </a:ext>
            </a:extLst>
          </p:cNvPr>
          <p:cNvSpPr txBox="1"/>
          <p:nvPr/>
        </p:nvSpPr>
        <p:spPr>
          <a:xfrm>
            <a:off x="395786" y="3428346"/>
            <a:ext cx="3554360" cy="1580382"/>
          </a:xfrm>
          <a:prstGeom prst="rect">
            <a:avLst/>
          </a:prstGeom>
          <a:solidFill>
            <a:srgbClr val="221100"/>
          </a:solidFill>
          <a:ln>
            <a:noFill/>
          </a:ln>
        </p:spPr>
        <p:txBody>
          <a:bodyPr spcFirstLastPara="1" wrap="square" lIns="91425" tIns="91425" rIns="91425" bIns="91425" anchor="t" anchorCtr="0">
            <a:noAutofit/>
          </a:bodyPr>
          <a:lstStyle/>
          <a:p>
            <a:pPr lvl="0" algn="r" rtl="1"/>
            <a:r>
              <a:rPr lang="he-IL" sz="24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ולמרות הלעג רוחם של הבונים לא נפל בקרבם והם הצליחו לסיים לחזק </a:t>
            </a:r>
            <a:r>
              <a:rPr lang="he-IL" sz="2400" b="1" dirty="0">
                <a:ln>
                  <a:solidFill>
                    <a:schemeClr val="accent2">
                      <a:lumMod val="75000"/>
                    </a:schemeClr>
                  </a:solidFill>
                </a:ln>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מחצית מן החומה</a:t>
            </a:r>
            <a:r>
              <a:rPr lang="he-IL" sz="24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rPr>
              <a:t>!</a:t>
            </a:r>
            <a:endParaRPr sz="2400" b="1" dirty="0">
              <a:solidFill>
                <a:schemeClr val="accent2">
                  <a:lumMod val="20000"/>
                  <a:lumOff val="80000"/>
                </a:schemeClr>
              </a:solidFill>
              <a:latin typeface="FbKapriza Regular" panose="02020603050405020304" pitchFamily="18" charset="-79"/>
              <a:ea typeface="Merriweather"/>
              <a:cs typeface="FbKapriza Regular" panose="02020603050405020304" pitchFamily="18" charset="-79"/>
              <a:sym typeface="Merriweather"/>
            </a:endParaRPr>
          </a:p>
        </p:txBody>
      </p:sp>
      <p:sp>
        <p:nvSpPr>
          <p:cNvPr id="111" name="Google Shape;4581;p32">
            <a:extLst>
              <a:ext uri="{FF2B5EF4-FFF2-40B4-BE49-F238E27FC236}">
                <a16:creationId xmlns:a16="http://schemas.microsoft.com/office/drawing/2014/main" id="{8718F3F5-37B1-4C4C-AD4D-64913458B255}"/>
              </a:ext>
            </a:extLst>
          </p:cNvPr>
          <p:cNvSpPr/>
          <p:nvPr/>
        </p:nvSpPr>
        <p:spPr>
          <a:xfrm>
            <a:off x="307075" y="3399946"/>
            <a:ext cx="3712747" cy="1608782"/>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3A1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 name="Google Shape;9201;p37">
            <a:extLst>
              <a:ext uri="{FF2B5EF4-FFF2-40B4-BE49-F238E27FC236}">
                <a16:creationId xmlns:a16="http://schemas.microsoft.com/office/drawing/2014/main" id="{0FFDF32A-4CB7-4E9D-A277-F0A472B2B03F}"/>
              </a:ext>
            </a:extLst>
          </p:cNvPr>
          <p:cNvGrpSpPr/>
          <p:nvPr/>
        </p:nvGrpSpPr>
        <p:grpSpPr>
          <a:xfrm>
            <a:off x="1093179" y="936578"/>
            <a:ext cx="2081036" cy="898739"/>
            <a:chOff x="2581550" y="1973000"/>
            <a:chExt cx="926050" cy="902200"/>
          </a:xfrm>
        </p:grpSpPr>
        <p:sp>
          <p:nvSpPr>
            <p:cNvPr id="113" name="Google Shape;9202;p37">
              <a:extLst>
                <a:ext uri="{FF2B5EF4-FFF2-40B4-BE49-F238E27FC236}">
                  <a16:creationId xmlns:a16="http://schemas.microsoft.com/office/drawing/2014/main" id="{DC1FB32F-8050-4584-8BC4-8FCE8278FBEE}"/>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203;p37">
              <a:extLst>
                <a:ext uri="{FF2B5EF4-FFF2-40B4-BE49-F238E27FC236}">
                  <a16:creationId xmlns:a16="http://schemas.microsoft.com/office/drawing/2014/main" id="{D2F02E81-3376-489A-810A-715220B652E7}"/>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9205;p37">
            <a:extLst>
              <a:ext uri="{FF2B5EF4-FFF2-40B4-BE49-F238E27FC236}">
                <a16:creationId xmlns:a16="http://schemas.microsoft.com/office/drawing/2014/main" id="{0953BB20-5682-4DD1-A86B-5881EFF76CA5}"/>
              </a:ext>
            </a:extLst>
          </p:cNvPr>
          <p:cNvSpPr txBox="1">
            <a:spLocks/>
          </p:cNvSpPr>
          <p:nvPr/>
        </p:nvSpPr>
        <p:spPr>
          <a:xfrm>
            <a:off x="1029532" y="1005024"/>
            <a:ext cx="2208330" cy="8197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rtl="1"/>
            <a:r>
              <a:rPr lang="he-IL" sz="2000" dirty="0">
                <a:solidFill>
                  <a:schemeClr val="accent1">
                    <a:lumMod val="10000"/>
                  </a:schemeClr>
                </a:solidFill>
                <a:latin typeface="FbKapriza Regular" panose="02020603050405020304" pitchFamily="18" charset="-79"/>
                <a:cs typeface="FbKapriza Regular" panose="02020603050405020304" pitchFamily="18" charset="-79"/>
              </a:rPr>
              <a:t>2. מצב הבניה </a:t>
            </a:r>
          </a:p>
          <a:p>
            <a:pPr algn="ctr" rtl="1"/>
            <a:r>
              <a:rPr lang="he-IL" sz="2000" dirty="0">
                <a:solidFill>
                  <a:schemeClr val="accent1">
                    <a:lumMod val="10000"/>
                  </a:schemeClr>
                </a:solidFill>
                <a:latin typeface="FbKapriza Regular" panose="02020603050405020304" pitchFamily="18" charset="-79"/>
                <a:cs typeface="FbKapriza Regular" panose="02020603050405020304" pitchFamily="18" charset="-79"/>
              </a:rPr>
              <a:t>על אף הלעג:</a:t>
            </a:r>
          </a:p>
        </p:txBody>
      </p:sp>
      <p:sp>
        <p:nvSpPr>
          <p:cNvPr id="116" name="Google Shape;9197;p37">
            <a:extLst>
              <a:ext uri="{FF2B5EF4-FFF2-40B4-BE49-F238E27FC236}">
                <a16:creationId xmlns:a16="http://schemas.microsoft.com/office/drawing/2014/main" id="{C0322DE5-9B42-42D1-A96F-D04196D3F824}"/>
              </a:ext>
            </a:extLst>
          </p:cNvPr>
          <p:cNvSpPr/>
          <p:nvPr/>
        </p:nvSpPr>
        <p:spPr>
          <a:xfrm rot="18207153">
            <a:off x="5100315" y="552956"/>
            <a:ext cx="45719" cy="599507"/>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197;p37">
            <a:extLst>
              <a:ext uri="{FF2B5EF4-FFF2-40B4-BE49-F238E27FC236}">
                <a16:creationId xmlns:a16="http://schemas.microsoft.com/office/drawing/2014/main" id="{9E969612-A66E-4EB1-89CB-C61EEA43759E}"/>
              </a:ext>
            </a:extLst>
          </p:cNvPr>
          <p:cNvSpPr/>
          <p:nvPr/>
        </p:nvSpPr>
        <p:spPr>
          <a:xfrm rot="3390884">
            <a:off x="3044164" y="547832"/>
            <a:ext cx="45719" cy="599507"/>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9018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down)">
                                      <p:cBhvr>
                                        <p:cTn id="7" dur="500"/>
                                        <p:tgtEl>
                                          <p:spTgt spid="1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201"/>
                                        </p:tgtEl>
                                        <p:attrNameLst>
                                          <p:attrName>style.visibility</p:attrName>
                                        </p:attrNameLst>
                                      </p:cBhvr>
                                      <p:to>
                                        <p:strVal val="visible"/>
                                      </p:to>
                                    </p:set>
                                    <p:animEffect transition="in" filter="fade">
                                      <p:cBhvr>
                                        <p:cTn id="12" dur="500"/>
                                        <p:tgtEl>
                                          <p:spTgt spid="9201"/>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920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191"/>
                                        </p:tgtEl>
                                        <p:attrNameLst>
                                          <p:attrName>style.visibility</p:attrName>
                                        </p:attrNameLst>
                                      </p:cBhvr>
                                      <p:to>
                                        <p:strVal val="visible"/>
                                      </p:to>
                                    </p:set>
                                    <p:anim calcmode="lin" valueType="num">
                                      <p:cBhvr additive="base">
                                        <p:cTn id="19" dur="500" fill="hold"/>
                                        <p:tgtEl>
                                          <p:spTgt spid="9191"/>
                                        </p:tgtEl>
                                        <p:attrNameLst>
                                          <p:attrName>ppt_x</p:attrName>
                                        </p:attrNameLst>
                                      </p:cBhvr>
                                      <p:tavLst>
                                        <p:tav tm="0">
                                          <p:val>
                                            <p:strVal val="#ppt_x"/>
                                          </p:val>
                                        </p:tav>
                                        <p:tav tm="100000">
                                          <p:val>
                                            <p:strVal val="#ppt_x"/>
                                          </p:val>
                                        </p:tav>
                                      </p:tavLst>
                                    </p:anim>
                                    <p:anim calcmode="lin" valueType="num">
                                      <p:cBhvr additive="base">
                                        <p:cTn id="20" dur="500" fill="hold"/>
                                        <p:tgtEl>
                                          <p:spTgt spid="919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9"/>
                                        </p:tgtEl>
                                        <p:attrNameLst>
                                          <p:attrName>style.visibility</p:attrName>
                                        </p:attrNameLst>
                                      </p:cBhvr>
                                      <p:to>
                                        <p:strVal val="visible"/>
                                      </p:to>
                                    </p:set>
                                    <p:anim calcmode="lin" valueType="num">
                                      <p:cBhvr additive="base">
                                        <p:cTn id="25" dur="500" fill="hold"/>
                                        <p:tgtEl>
                                          <p:spTgt spid="109"/>
                                        </p:tgtEl>
                                        <p:attrNameLst>
                                          <p:attrName>ppt_x</p:attrName>
                                        </p:attrNameLst>
                                      </p:cBhvr>
                                      <p:tavLst>
                                        <p:tav tm="0">
                                          <p:val>
                                            <p:strVal val="#ppt_x"/>
                                          </p:val>
                                        </p:tav>
                                        <p:tav tm="100000">
                                          <p:val>
                                            <p:strVal val="#ppt_x"/>
                                          </p:val>
                                        </p:tav>
                                      </p:tavLst>
                                    </p:anim>
                                    <p:anim calcmode="lin" valueType="num">
                                      <p:cBhvr additive="base">
                                        <p:cTn id="26" dur="500" fill="hold"/>
                                        <p:tgtEl>
                                          <p:spTgt spid="10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08"/>
                                        </p:tgtEl>
                                        <p:attrNameLst>
                                          <p:attrName>style.visibility</p:attrName>
                                        </p:attrNameLst>
                                      </p:cBhvr>
                                      <p:to>
                                        <p:strVal val="visible"/>
                                      </p:to>
                                    </p:set>
                                    <p:anim calcmode="lin" valueType="num">
                                      <p:cBhvr additive="base">
                                        <p:cTn id="29" dur="500" fill="hold"/>
                                        <p:tgtEl>
                                          <p:spTgt spid="108"/>
                                        </p:tgtEl>
                                        <p:attrNameLst>
                                          <p:attrName>ppt_x</p:attrName>
                                        </p:attrNameLst>
                                      </p:cBhvr>
                                      <p:tavLst>
                                        <p:tav tm="0">
                                          <p:val>
                                            <p:strVal val="#ppt_x"/>
                                          </p:val>
                                        </p:tav>
                                        <p:tav tm="100000">
                                          <p:val>
                                            <p:strVal val="#ppt_x"/>
                                          </p:val>
                                        </p:tav>
                                      </p:tavLst>
                                    </p:anim>
                                    <p:anim calcmode="lin" valueType="num">
                                      <p:cBhvr additive="base">
                                        <p:cTn id="30"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grpId="0"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circle(in)">
                                      <p:cBhvr>
                                        <p:cTn id="35" dur="20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112"/>
                                        </p:tgtEl>
                                        <p:attrNameLst>
                                          <p:attrName>style.visibility</p:attrName>
                                        </p:attrNameLst>
                                      </p:cBhvr>
                                      <p:to>
                                        <p:strVal val="visible"/>
                                      </p:to>
                                    </p:set>
                                  </p:childTnLst>
                                </p:cTn>
                              </p:par>
                              <p:par>
                                <p:cTn id="40" presetID="10" presetClass="entr" presetSubtype="0" fill="hold" grpId="0" nodeType="withEffect">
                                  <p:stCondLst>
                                    <p:cond delay="0"/>
                                  </p:stCondLst>
                                  <p:childTnLst>
                                    <p:set>
                                      <p:cBhvr>
                                        <p:cTn id="41" dur="1" fill="hold">
                                          <p:stCondLst>
                                            <p:cond delay="0"/>
                                          </p:stCondLst>
                                        </p:cTn>
                                        <p:tgtEl>
                                          <p:spTgt spid="115"/>
                                        </p:tgtEl>
                                        <p:attrNameLst>
                                          <p:attrName>style.visibility</p:attrName>
                                        </p:attrNameLst>
                                      </p:cBhvr>
                                      <p:to>
                                        <p:strVal val="visible"/>
                                      </p:to>
                                    </p:set>
                                    <p:animEffect transition="in" filter="fade">
                                      <p:cBhvr>
                                        <p:cTn id="42" dur="500"/>
                                        <p:tgtEl>
                                          <p:spTgt spid="115"/>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00"/>
                                        </p:tgtEl>
                                        <p:attrNameLst>
                                          <p:attrName>style.visibility</p:attrName>
                                        </p:attrNameLst>
                                      </p:cBhvr>
                                      <p:to>
                                        <p:strVal val="visible"/>
                                      </p:to>
                                    </p:set>
                                    <p:anim calcmode="lin" valueType="num">
                                      <p:cBhvr additive="base">
                                        <p:cTn id="47" dur="500" fill="hold"/>
                                        <p:tgtEl>
                                          <p:spTgt spid="100"/>
                                        </p:tgtEl>
                                        <p:attrNameLst>
                                          <p:attrName>ppt_x</p:attrName>
                                        </p:attrNameLst>
                                      </p:cBhvr>
                                      <p:tavLst>
                                        <p:tav tm="0">
                                          <p:val>
                                            <p:strVal val="#ppt_x"/>
                                          </p:val>
                                        </p:tav>
                                        <p:tav tm="100000">
                                          <p:val>
                                            <p:strVal val="#ppt_x"/>
                                          </p:val>
                                        </p:tav>
                                      </p:tavLst>
                                    </p:anim>
                                    <p:anim calcmode="lin" valueType="num">
                                      <p:cBhvr additive="base">
                                        <p:cTn id="48"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additive="base">
                                        <p:cTn id="53" dur="500" fill="hold"/>
                                        <p:tgtEl>
                                          <p:spTgt spid="110"/>
                                        </p:tgtEl>
                                        <p:attrNameLst>
                                          <p:attrName>ppt_x</p:attrName>
                                        </p:attrNameLst>
                                      </p:cBhvr>
                                      <p:tavLst>
                                        <p:tav tm="0">
                                          <p:val>
                                            <p:strVal val="#ppt_x"/>
                                          </p:val>
                                        </p:tav>
                                        <p:tav tm="100000">
                                          <p:val>
                                            <p:strVal val="#ppt_x"/>
                                          </p:val>
                                        </p:tav>
                                      </p:tavLst>
                                    </p:anim>
                                    <p:anim calcmode="lin" valueType="num">
                                      <p:cBhvr additive="base">
                                        <p:cTn id="54" dur="500" fill="hold"/>
                                        <p:tgtEl>
                                          <p:spTgt spid="110"/>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11"/>
                                        </p:tgtEl>
                                        <p:attrNameLst>
                                          <p:attrName>style.visibility</p:attrName>
                                        </p:attrNameLst>
                                      </p:cBhvr>
                                      <p:to>
                                        <p:strVal val="visible"/>
                                      </p:to>
                                    </p:set>
                                    <p:anim calcmode="lin" valueType="num">
                                      <p:cBhvr additive="base">
                                        <p:cTn id="57" dur="500" fill="hold"/>
                                        <p:tgtEl>
                                          <p:spTgt spid="111"/>
                                        </p:tgtEl>
                                        <p:attrNameLst>
                                          <p:attrName>ppt_x</p:attrName>
                                        </p:attrNameLst>
                                      </p:cBhvr>
                                      <p:tavLst>
                                        <p:tav tm="0">
                                          <p:val>
                                            <p:strVal val="#ppt_x"/>
                                          </p:val>
                                        </p:tav>
                                        <p:tav tm="100000">
                                          <p:val>
                                            <p:strVal val="#ppt_x"/>
                                          </p:val>
                                        </p:tav>
                                      </p:tavLst>
                                    </p:anim>
                                    <p:anim calcmode="lin" valueType="num">
                                      <p:cBhvr additive="base">
                                        <p:cTn id="58"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91" grpId="0"/>
      <p:bldP spid="9205" grpId="0"/>
      <p:bldP spid="100" grpId="0"/>
      <p:bldP spid="108" grpId="0" animBg="1"/>
      <p:bldP spid="109" grpId="0" animBg="1"/>
      <p:bldP spid="110" grpId="0" animBg="1"/>
      <p:bldP spid="111" grpId="0" animBg="1"/>
      <p:bldP spid="115" grpId="0"/>
      <p:bldP spid="116" grpId="0" animBg="1"/>
      <p:bldP spid="11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7532914" y="1358802"/>
            <a:ext cx="1992073" cy="3605412"/>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9" name="Google Shape;4579;p32"/>
          <p:cNvSpPr txBox="1">
            <a:spLocks noGrp="1"/>
          </p:cNvSpPr>
          <p:nvPr>
            <p:ph type="title"/>
          </p:nvPr>
        </p:nvSpPr>
        <p:spPr>
          <a:xfrm>
            <a:off x="1320270" y="167741"/>
            <a:ext cx="613774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he-IL" dirty="0">
                <a:effectLst/>
                <a:latin typeface="FbAhla Bold" panose="02020803050405020304" pitchFamily="18" charset="-79"/>
                <a:cs typeface="FbAhla Bold" panose="02020803050405020304" pitchFamily="18" charset="-79"/>
              </a:rPr>
              <a:t>סיכום דמותו של נחמיה עפ"י פרקים ב'-ג'</a:t>
            </a:r>
            <a:endParaRPr dirty="0">
              <a:effectLst/>
              <a:latin typeface="FbAhla Bold" panose="02020803050405020304" pitchFamily="18" charset="-79"/>
              <a:cs typeface="FbAhla Bold" panose="02020803050405020304" pitchFamily="18" charset="-79"/>
            </a:endParaRPr>
          </a:p>
        </p:txBody>
      </p:sp>
      <p:sp>
        <p:nvSpPr>
          <p:cNvPr id="4580" name="Google Shape;4580;p32"/>
          <p:cNvSpPr txBox="1">
            <a:spLocks noGrp="1"/>
          </p:cNvSpPr>
          <p:nvPr>
            <p:ph type="body" idx="1"/>
          </p:nvPr>
        </p:nvSpPr>
        <p:spPr>
          <a:xfrm>
            <a:off x="2563579" y="1378244"/>
            <a:ext cx="4275900" cy="1283700"/>
          </a:xfrm>
          <a:prstGeom prst="rect">
            <a:avLst/>
          </a:prstGeom>
        </p:spPr>
        <p:txBody>
          <a:bodyPr spcFirstLastPara="1" wrap="square" lIns="91425" tIns="91425" rIns="91425" bIns="91425" anchor="t" anchorCtr="0">
            <a:noAutofit/>
          </a:bodyPr>
          <a:lstStyle/>
          <a:p>
            <a:pPr marL="0" lvl="0" indent="0" algn="r" rtl="1">
              <a:spcBef>
                <a:spcPts val="0"/>
              </a:spcBef>
              <a:spcAft>
                <a:spcPts val="1600"/>
              </a:spcAft>
              <a:buNone/>
            </a:pPr>
            <a:r>
              <a:rPr lang="he-IL" sz="1800" dirty="0">
                <a:latin typeface="FbAhla Bold" panose="02020803050405020304" pitchFamily="18" charset="-79"/>
                <a:cs typeface="FbAhla Bold" panose="02020803050405020304" pitchFamily="18" charset="-79"/>
              </a:rPr>
              <a:t>בפרקים אלו פגשנו בדמותו המיוחדת של נחמיה כמנהיג אמיץ אשר לא חושש להתעמת מול אויביו ופועל נמרצות לתיקון החומה ובנייתה. אך לא פחות מזה- בולטת אמונתו בה' ותפילותיו לה' בכל שלב ושלב בפעולותיו. </a:t>
            </a:r>
            <a:endParaRPr sz="1800" dirty="0">
              <a:latin typeface="FbAhla Bold" panose="02020803050405020304" pitchFamily="18" charset="-79"/>
              <a:cs typeface="FbAhla Bold" panose="02020803050405020304" pitchFamily="18" charset="-79"/>
            </a:endParaRPr>
          </a:p>
        </p:txBody>
      </p:sp>
      <p:sp>
        <p:nvSpPr>
          <p:cNvPr id="4581" name="Google Shape;4581;p32"/>
          <p:cNvSpPr/>
          <p:nvPr/>
        </p:nvSpPr>
        <p:spPr>
          <a:xfrm>
            <a:off x="2391148" y="1139460"/>
            <a:ext cx="4620763"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32"/>
          <p:cNvGrpSpPr/>
          <p:nvPr/>
        </p:nvGrpSpPr>
        <p:grpSpPr>
          <a:xfrm>
            <a:off x="7590973" y="1240971"/>
            <a:ext cx="1792501" cy="3647043"/>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2" descr="תוצאת תמונה עבור נחמיה בונה חומת ירושלים">
            <a:extLst>
              <a:ext uri="{FF2B5EF4-FFF2-40B4-BE49-F238E27FC236}">
                <a16:creationId xmlns:a16="http://schemas.microsoft.com/office/drawing/2014/main" id="{1C778CC2-66E7-41B3-B95B-A729FA89EE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049" y="2642502"/>
            <a:ext cx="1933575" cy="23622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כותרת 1">
            <a:extLst>
              <a:ext uri="{FF2B5EF4-FFF2-40B4-BE49-F238E27FC236}">
                <a16:creationId xmlns:a16="http://schemas.microsoft.com/office/drawing/2014/main" id="{DAF34D9B-0722-4815-B4C6-5E2E1F3E4E05}"/>
              </a:ext>
            </a:extLst>
          </p:cNvPr>
          <p:cNvSpPr>
            <a:spLocks noGrp="1"/>
          </p:cNvSpPr>
          <p:nvPr>
            <p:ph type="title"/>
          </p:nvPr>
        </p:nvSpPr>
        <p:spPr>
          <a:xfrm>
            <a:off x="557175" y="46416"/>
            <a:ext cx="7717500" cy="572700"/>
          </a:xfrm>
        </p:spPr>
        <p:txBody>
          <a:bodyPr/>
          <a:lstStyle/>
          <a:p>
            <a:pPr rtl="1"/>
            <a:r>
              <a:rPr lang="he-IL" sz="3200" dirty="0">
                <a:ln>
                  <a:solidFill>
                    <a:srgbClr val="E2820E"/>
                  </a:solidFill>
                </a:ln>
                <a:solidFill>
                  <a:srgbClr val="3F3742"/>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בנית החומה וחיזוקה</a:t>
            </a:r>
            <a:br>
              <a:rPr lang="he-IL" sz="1050" dirty="0">
                <a:ln>
                  <a:solidFill>
                    <a:srgbClr val="E2820E"/>
                  </a:solidFill>
                </a:ln>
                <a:effectLst>
                  <a:outerShdw blurRad="50800" dist="38100" dir="2700000" algn="tl" rotWithShape="0">
                    <a:prstClr val="black">
                      <a:alpha val="40000"/>
                    </a:prstClr>
                  </a:outerShdw>
                </a:effectLst>
              </a:rPr>
            </a:br>
            <a:endParaRPr lang="he-IL" sz="3200" dirty="0">
              <a:ln>
                <a:solidFill>
                  <a:srgbClr val="E2820E"/>
                </a:solidFill>
              </a:ln>
              <a:effectLst>
                <a:outerShdw blurRad="50800" dist="38100" dir="2700000" algn="tl" rotWithShape="0">
                  <a:prstClr val="black">
                    <a:alpha val="40000"/>
                  </a:prstClr>
                </a:outerShdw>
              </a:effectLst>
            </a:endParaRPr>
          </a:p>
        </p:txBody>
      </p:sp>
      <p:pic>
        <p:nvPicPr>
          <p:cNvPr id="3" name="תמונה 2">
            <a:extLst>
              <a:ext uri="{FF2B5EF4-FFF2-40B4-BE49-F238E27FC236}">
                <a16:creationId xmlns:a16="http://schemas.microsoft.com/office/drawing/2014/main" id="{7691C67C-595E-42E5-8137-9218FAB24CF9}"/>
              </a:ext>
            </a:extLst>
          </p:cNvPr>
          <p:cNvPicPr>
            <a:picLocks noChangeAspect="1"/>
          </p:cNvPicPr>
          <p:nvPr/>
        </p:nvPicPr>
        <p:blipFill>
          <a:blip r:embed="rId2"/>
          <a:stretch>
            <a:fillRect/>
          </a:stretch>
        </p:blipFill>
        <p:spPr>
          <a:xfrm>
            <a:off x="6325243" y="2741230"/>
            <a:ext cx="3000386" cy="1577622"/>
          </a:xfrm>
          <a:prstGeom prst="rect">
            <a:avLst/>
          </a:prstGeom>
        </p:spPr>
      </p:pic>
      <p:pic>
        <p:nvPicPr>
          <p:cNvPr id="4" name="תמונה 3">
            <a:extLst>
              <a:ext uri="{FF2B5EF4-FFF2-40B4-BE49-F238E27FC236}">
                <a16:creationId xmlns:a16="http://schemas.microsoft.com/office/drawing/2014/main" id="{CB7175DD-D3A1-4C66-BF8C-A3CDC1DD68BA}"/>
              </a:ext>
            </a:extLst>
          </p:cNvPr>
          <p:cNvPicPr>
            <a:picLocks noChangeAspect="1"/>
          </p:cNvPicPr>
          <p:nvPr/>
        </p:nvPicPr>
        <p:blipFill>
          <a:blip r:embed="rId3"/>
          <a:stretch>
            <a:fillRect/>
          </a:stretch>
        </p:blipFill>
        <p:spPr>
          <a:xfrm>
            <a:off x="156204" y="2531363"/>
            <a:ext cx="2273141" cy="2460788"/>
          </a:xfrm>
          <a:prstGeom prst="rect">
            <a:avLst/>
          </a:prstGeom>
        </p:spPr>
      </p:pic>
      <p:pic>
        <p:nvPicPr>
          <p:cNvPr id="5" name="תמונה 4">
            <a:extLst>
              <a:ext uri="{FF2B5EF4-FFF2-40B4-BE49-F238E27FC236}">
                <a16:creationId xmlns:a16="http://schemas.microsoft.com/office/drawing/2014/main" id="{687C4EE9-1827-4610-A7B6-42EB91F075A9}"/>
              </a:ext>
            </a:extLst>
          </p:cNvPr>
          <p:cNvPicPr>
            <a:picLocks noChangeAspect="1"/>
          </p:cNvPicPr>
          <p:nvPr/>
        </p:nvPicPr>
        <p:blipFill>
          <a:blip r:embed="rId4"/>
          <a:stretch>
            <a:fillRect/>
          </a:stretch>
        </p:blipFill>
        <p:spPr>
          <a:xfrm>
            <a:off x="4949188" y="2531363"/>
            <a:ext cx="1799956" cy="1953440"/>
          </a:xfrm>
          <a:prstGeom prst="rect">
            <a:avLst/>
          </a:prstGeom>
        </p:spPr>
      </p:pic>
      <p:pic>
        <p:nvPicPr>
          <p:cNvPr id="6" name="תמונה 5">
            <a:extLst>
              <a:ext uri="{FF2B5EF4-FFF2-40B4-BE49-F238E27FC236}">
                <a16:creationId xmlns:a16="http://schemas.microsoft.com/office/drawing/2014/main" id="{6FF6600E-BD40-4F35-A97B-31D17170E2C8}"/>
              </a:ext>
            </a:extLst>
          </p:cNvPr>
          <p:cNvPicPr>
            <a:picLocks noChangeAspect="1"/>
          </p:cNvPicPr>
          <p:nvPr/>
        </p:nvPicPr>
        <p:blipFill>
          <a:blip r:embed="rId5"/>
          <a:stretch>
            <a:fillRect/>
          </a:stretch>
        </p:blipFill>
        <p:spPr>
          <a:xfrm>
            <a:off x="2567333" y="2531363"/>
            <a:ext cx="2243867" cy="2243867"/>
          </a:xfrm>
          <a:prstGeom prst="rect">
            <a:avLst/>
          </a:prstGeom>
        </p:spPr>
      </p:pic>
      <p:pic>
        <p:nvPicPr>
          <p:cNvPr id="7" name="תמונה 6">
            <a:extLst>
              <a:ext uri="{FF2B5EF4-FFF2-40B4-BE49-F238E27FC236}">
                <a16:creationId xmlns:a16="http://schemas.microsoft.com/office/drawing/2014/main" id="{C52A90C2-636D-4DBD-973C-8E47E0F448FE}"/>
              </a:ext>
            </a:extLst>
          </p:cNvPr>
          <p:cNvPicPr>
            <a:picLocks noChangeAspect="1"/>
          </p:cNvPicPr>
          <p:nvPr/>
        </p:nvPicPr>
        <p:blipFill>
          <a:blip r:embed="rId6"/>
          <a:stretch>
            <a:fillRect/>
          </a:stretch>
        </p:blipFill>
        <p:spPr>
          <a:xfrm>
            <a:off x="1646660" y="699142"/>
            <a:ext cx="5641105" cy="1733703"/>
          </a:xfrm>
          <a:prstGeom prst="rect">
            <a:avLst/>
          </a:prstGeom>
        </p:spPr>
      </p:pic>
      <p:sp>
        <p:nvSpPr>
          <p:cNvPr id="8" name="מלבן: פינות מעוגלות 7">
            <a:extLst>
              <a:ext uri="{FF2B5EF4-FFF2-40B4-BE49-F238E27FC236}">
                <a16:creationId xmlns:a16="http://schemas.microsoft.com/office/drawing/2014/main" id="{7986DD8D-5E6A-432B-B2B3-7B991ABA35F9}"/>
              </a:ext>
            </a:extLst>
          </p:cNvPr>
          <p:cNvSpPr/>
          <p:nvPr/>
        </p:nvSpPr>
        <p:spPr>
          <a:xfrm>
            <a:off x="2206171" y="663752"/>
            <a:ext cx="1139372" cy="1822975"/>
          </a:xfrm>
          <a:prstGeom prst="roundRect">
            <a:avLst/>
          </a:prstGeom>
          <a:noFill/>
          <a:ln w="38100">
            <a:solidFill>
              <a:srgbClr val="740016"/>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10" name="מלבן: פינות מעוגלות 9">
            <a:extLst>
              <a:ext uri="{FF2B5EF4-FFF2-40B4-BE49-F238E27FC236}">
                <a16:creationId xmlns:a16="http://schemas.microsoft.com/office/drawing/2014/main" id="{4ED154DE-DBB7-4DDE-835B-B20A635B5B64}"/>
              </a:ext>
            </a:extLst>
          </p:cNvPr>
          <p:cNvSpPr/>
          <p:nvPr/>
        </p:nvSpPr>
        <p:spPr>
          <a:xfrm>
            <a:off x="6686064" y="1770743"/>
            <a:ext cx="601701" cy="362857"/>
          </a:xfrm>
          <a:prstGeom prst="roundRect">
            <a:avLst/>
          </a:prstGeom>
          <a:noFill/>
          <a:ln w="38100">
            <a:solidFill>
              <a:srgbClr val="E345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11" name="מלבן: פינות מעוגלות 10">
            <a:extLst>
              <a:ext uri="{FF2B5EF4-FFF2-40B4-BE49-F238E27FC236}">
                <a16:creationId xmlns:a16="http://schemas.microsoft.com/office/drawing/2014/main" id="{5205FE0D-2B8A-4D1A-8BF8-D5BD59B15668}"/>
              </a:ext>
            </a:extLst>
          </p:cNvPr>
          <p:cNvSpPr/>
          <p:nvPr/>
        </p:nvSpPr>
        <p:spPr>
          <a:xfrm>
            <a:off x="6701834" y="1159632"/>
            <a:ext cx="601701" cy="362857"/>
          </a:xfrm>
          <a:prstGeom prst="round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12" name="מלבן: פינות מעוגלות 11">
            <a:extLst>
              <a:ext uri="{FF2B5EF4-FFF2-40B4-BE49-F238E27FC236}">
                <a16:creationId xmlns:a16="http://schemas.microsoft.com/office/drawing/2014/main" id="{EB6EBB64-9FD4-42C6-BCD3-3A72187C9FDC}"/>
              </a:ext>
            </a:extLst>
          </p:cNvPr>
          <p:cNvSpPr/>
          <p:nvPr/>
        </p:nvSpPr>
        <p:spPr>
          <a:xfrm>
            <a:off x="6676910" y="746072"/>
            <a:ext cx="601701" cy="362857"/>
          </a:xfrm>
          <a:prstGeom prst="roundRect">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cxnSp>
        <p:nvCxnSpPr>
          <p:cNvPr id="13" name="מחבר ישר 12">
            <a:extLst>
              <a:ext uri="{FF2B5EF4-FFF2-40B4-BE49-F238E27FC236}">
                <a16:creationId xmlns:a16="http://schemas.microsoft.com/office/drawing/2014/main" id="{A97E9C99-D084-4F5B-B433-35CA20148688}"/>
              </a:ext>
            </a:extLst>
          </p:cNvPr>
          <p:cNvCxnSpPr>
            <a:cxnSpLocks/>
            <a:endCxn id="21" idx="3"/>
          </p:cNvCxnSpPr>
          <p:nvPr/>
        </p:nvCxnSpPr>
        <p:spPr>
          <a:xfrm flipH="1" flipV="1">
            <a:off x="3095495" y="1924857"/>
            <a:ext cx="3530276" cy="25574"/>
          </a:xfrm>
          <a:prstGeom prst="line">
            <a:avLst/>
          </a:prstGeom>
          <a:ln w="19050">
            <a:solidFill>
              <a:srgbClr val="E34550"/>
            </a:solidFill>
          </a:ln>
        </p:spPr>
        <p:style>
          <a:lnRef idx="1">
            <a:schemeClr val="accent1"/>
          </a:lnRef>
          <a:fillRef idx="0">
            <a:schemeClr val="accent1"/>
          </a:fillRef>
          <a:effectRef idx="0">
            <a:schemeClr val="accent1"/>
          </a:effectRef>
          <a:fontRef idx="minor">
            <a:schemeClr val="tx1"/>
          </a:fontRef>
        </p:style>
      </p:cxnSp>
      <p:cxnSp>
        <p:nvCxnSpPr>
          <p:cNvPr id="15" name="מחבר ישר 14">
            <a:extLst>
              <a:ext uri="{FF2B5EF4-FFF2-40B4-BE49-F238E27FC236}">
                <a16:creationId xmlns:a16="http://schemas.microsoft.com/office/drawing/2014/main" id="{DBD8CD81-4651-4423-A515-5798BD9641ED}"/>
              </a:ext>
            </a:extLst>
          </p:cNvPr>
          <p:cNvCxnSpPr>
            <a:cxnSpLocks/>
          </p:cNvCxnSpPr>
          <p:nvPr/>
        </p:nvCxnSpPr>
        <p:spPr>
          <a:xfrm flipH="1">
            <a:off x="2814213" y="927500"/>
            <a:ext cx="3811558" cy="52214"/>
          </a:xfrm>
          <a:prstGeom prst="line">
            <a:avLst/>
          </a:prstGeom>
          <a:ln w="1905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 name="מחבר ישר 15">
            <a:extLst>
              <a:ext uri="{FF2B5EF4-FFF2-40B4-BE49-F238E27FC236}">
                <a16:creationId xmlns:a16="http://schemas.microsoft.com/office/drawing/2014/main" id="{78D7E72B-937E-46EE-89E6-FEC4A511A14D}"/>
              </a:ext>
            </a:extLst>
          </p:cNvPr>
          <p:cNvCxnSpPr>
            <a:cxnSpLocks/>
          </p:cNvCxnSpPr>
          <p:nvPr/>
        </p:nvCxnSpPr>
        <p:spPr>
          <a:xfrm flipH="1">
            <a:off x="3095495" y="1341060"/>
            <a:ext cx="3530276" cy="0"/>
          </a:xfrm>
          <a:prstGeom prst="line">
            <a:avLst/>
          </a:prstGeom>
          <a:ln w="19050">
            <a:solidFill>
              <a:srgbClr val="7030A0"/>
            </a:solidFill>
          </a:ln>
        </p:spPr>
        <p:style>
          <a:lnRef idx="1">
            <a:schemeClr val="accent1"/>
          </a:lnRef>
          <a:fillRef idx="0">
            <a:schemeClr val="accent1"/>
          </a:fillRef>
          <a:effectRef idx="0">
            <a:schemeClr val="accent1"/>
          </a:effectRef>
          <a:fontRef idx="minor">
            <a:schemeClr val="tx1"/>
          </a:fontRef>
        </p:style>
      </p:cxnSp>
      <p:sp>
        <p:nvSpPr>
          <p:cNvPr id="18" name="מלבן: פינות מעוגלות 17">
            <a:extLst>
              <a:ext uri="{FF2B5EF4-FFF2-40B4-BE49-F238E27FC236}">
                <a16:creationId xmlns:a16="http://schemas.microsoft.com/office/drawing/2014/main" id="{C441F28F-2455-4245-BDA8-42A1D9F0A15A}"/>
              </a:ext>
            </a:extLst>
          </p:cNvPr>
          <p:cNvSpPr/>
          <p:nvPr/>
        </p:nvSpPr>
        <p:spPr>
          <a:xfrm>
            <a:off x="2212512" y="742488"/>
            <a:ext cx="601701" cy="362857"/>
          </a:xfrm>
          <a:prstGeom prst="roundRect">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19" name="מלבן: פינות מעוגלות 18">
            <a:extLst>
              <a:ext uri="{FF2B5EF4-FFF2-40B4-BE49-F238E27FC236}">
                <a16:creationId xmlns:a16="http://schemas.microsoft.com/office/drawing/2014/main" id="{8DEF5E4A-4EE6-45C0-93D1-3F3C19B0EA82}"/>
              </a:ext>
            </a:extLst>
          </p:cNvPr>
          <p:cNvSpPr/>
          <p:nvPr/>
        </p:nvSpPr>
        <p:spPr>
          <a:xfrm>
            <a:off x="2449897" y="1071821"/>
            <a:ext cx="601701" cy="362857"/>
          </a:xfrm>
          <a:prstGeom prst="round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21" name="מלבן: פינות מעוגלות 20">
            <a:extLst>
              <a:ext uri="{FF2B5EF4-FFF2-40B4-BE49-F238E27FC236}">
                <a16:creationId xmlns:a16="http://schemas.microsoft.com/office/drawing/2014/main" id="{9DB1AD79-309C-41CD-9692-D7EA5A286B84}"/>
              </a:ext>
            </a:extLst>
          </p:cNvPr>
          <p:cNvSpPr/>
          <p:nvPr/>
        </p:nvSpPr>
        <p:spPr>
          <a:xfrm>
            <a:off x="2493794" y="1743428"/>
            <a:ext cx="601701" cy="362857"/>
          </a:xfrm>
          <a:prstGeom prst="roundRect">
            <a:avLst/>
          </a:prstGeom>
          <a:noFill/>
          <a:ln w="38100">
            <a:solidFill>
              <a:srgbClr val="E3455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Tree>
    <p:extLst>
      <p:ext uri="{BB962C8B-B14F-4D97-AF65-F5344CB8AC3E}">
        <p14:creationId xmlns:p14="http://schemas.microsoft.com/office/powerpoint/2010/main" val="2326315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P spid="18" grpId="0" animBg="1"/>
      <p:bldP spid="19" grpId="0" animBg="1"/>
      <p:bldP spid="2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sp>
        <p:nvSpPr>
          <p:cNvPr id="9872" name="Google Shape;9872;p39"/>
          <p:cNvSpPr txBox="1">
            <a:spLocks noGrp="1"/>
          </p:cNvSpPr>
          <p:nvPr>
            <p:ph type="title"/>
          </p:nvPr>
        </p:nvSpPr>
        <p:spPr>
          <a:xfrm>
            <a:off x="684999" y="65039"/>
            <a:ext cx="7717500" cy="572700"/>
          </a:xfrm>
          <a:prstGeom prst="rect">
            <a:avLst/>
          </a:prstGeom>
        </p:spPr>
        <p:txBody>
          <a:bodyPr spcFirstLastPara="1" wrap="square" lIns="91425" tIns="91425" rIns="91425" bIns="91425" anchor="t" anchorCtr="0">
            <a:noAutofit/>
          </a:bodyPr>
          <a:lstStyle/>
          <a:p>
            <a:pPr lvl="0" rtl="1"/>
            <a:r>
              <a:rPr lang="he-IL"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a:t>
            </a:r>
            <a:r>
              <a:rPr lang="he-IL" sz="2000" dirty="0">
                <a:ln>
                  <a:solidFill>
                    <a:schemeClr val="accent5">
                      <a:lumMod val="2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פרק ג'- בנית החומה וחיזוקה</a:t>
            </a:r>
            <a:br>
              <a:rPr lang="he-IL"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br>
            <a:endParaRPr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grpSp>
        <p:nvGrpSpPr>
          <p:cNvPr id="9873" name="Google Shape;9873;p39"/>
          <p:cNvGrpSpPr/>
          <p:nvPr/>
        </p:nvGrpSpPr>
        <p:grpSpPr>
          <a:xfrm>
            <a:off x="133489" y="553980"/>
            <a:ext cx="8736858" cy="4358417"/>
            <a:chOff x="3013175" y="4489825"/>
            <a:chExt cx="1829000" cy="982850"/>
          </a:xfrm>
        </p:grpSpPr>
        <p:sp>
          <p:nvSpPr>
            <p:cNvPr id="9874" name="Google Shape;9874;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מלבן 1">
            <a:extLst>
              <a:ext uri="{FF2B5EF4-FFF2-40B4-BE49-F238E27FC236}">
                <a16:creationId xmlns:a16="http://schemas.microsoft.com/office/drawing/2014/main" id="{DE654CA4-20F8-4B3D-84BE-4786AC9B0990}"/>
              </a:ext>
            </a:extLst>
          </p:cNvPr>
          <p:cNvSpPr/>
          <p:nvPr/>
        </p:nvSpPr>
        <p:spPr>
          <a:xfrm>
            <a:off x="149849" y="499721"/>
            <a:ext cx="8794503" cy="4493538"/>
          </a:xfrm>
          <a:prstGeom prst="rect">
            <a:avLst/>
          </a:prstGeom>
        </p:spPr>
        <p:txBody>
          <a:bodyPr wrap="square">
            <a:spAutoFit/>
          </a:bodyPr>
          <a:lstStyle/>
          <a:p>
            <a:pPr lvl="0" algn="r" rtl="1">
              <a:buClrTx/>
            </a:pP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a:t>
            </a:r>
            <a:r>
              <a:rPr lang="he-IL" sz="1800"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וַיָּקָם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אֶלְיָשִׁיב הַכֹּהֵן הַגָּדוֹל וְאֶחָיו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וַיִּבְנוּ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אֶת-</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-הֵמָּה קִדְּשׁוּהוּ,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וְעַד-מִגְדַּל הַמֵּאָה קִדְּשׁוּהוּ, עַד מִגְדַּל חֲנַנְאֵל.  {ס}  ב. וְעַל-יָדוֹ</a:t>
            </a:r>
            <a:r>
              <a:rPr lang="he-IL" kern="1200" dirty="0">
                <a:solidFill>
                  <a:srgbClr val="FF000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אַנְשֵׁי יְרֵחוֹ;  {ס}  וְעַל-יָדוֹ </a:t>
            </a:r>
            <a:r>
              <a:rPr lang="he-IL" b="1" kern="1200" dirty="0">
                <a:solidFill>
                  <a:srgbClr val="FF0000"/>
                </a:solidFill>
                <a:latin typeface="FbBejerano Bold" panose="02020803050405020304" pitchFamily="18" charset="-79"/>
                <a:ea typeface="+mn-ea"/>
                <a:cs typeface="FbBejerano Bold" panose="02020803050405020304" pitchFamily="18" charset="-79"/>
              </a:rPr>
              <a:t>בָנָה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זַכּוּר בֶּן-אִמְרִי.  {ס}  .ג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הַדָּגִים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בְּנֵי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הַסְּנָאָה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00B050"/>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מַנְעוּלָיו וּבְרִיחָיו.  {ס}  ד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מְשֻׁלָּם בֶּן-בֶּרֶכְיָה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בֶּן-מְשֵׁיזַבְאֵל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בֶּן-בַּעֲנָא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ה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הַתְּקוֹעִים;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וְאַדִּירֵיהֶם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לֹא-הֵבִיאוּ צַוָּרָם,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בַּעֲבֹדַת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אֲדֹנֵיהֶם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הַיְשָׁנָה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יוֹיָדָע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בֶּן-פָּסֵחַ, וּמְשֻׁלָּם,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בֶּן-בְּסוֹדְיָה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וּמַנְעֻלָיו וּבְרִיחָיו.  {ס}  ז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מְלַטְיָה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הַגִּבְעֹנִי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וְיָדוֹן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הַמֵּרֹנֹתִי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גִבְעוֹן, וְהַמִּצְפָּה--</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לְכִסֵּא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פַּחַת עֵבֶר הַנָּהָר.  {ס}  ח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עֻזִּיאֵל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בֶּן-חַרְהֲיָה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צוֹרְפִים,  {ס}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חֲנַנְיָה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בֶּן-הָרַקָּחִים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וַיַּעַזְבוּ, יְרוּשָׁלִַם, עַד, הַחוֹמָה הָרְחָבָה.  {ס}  ט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רְפָיָה בֶן-חוּר, שַׂר, חֲצִי פֶּלֶךְ יְרוּשָׁלִָם.  {ס}  י וְעַל-יָדָם</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יְדָיָה בֶן-חֲרוּמַף,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וְנֶגֶד בֵּיתוֹ;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חַטּוּש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בֶּן-חֲשַׁבְנְיָה.  יא מִדָּה שֵׁנִית,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בֶן-חָרִם, וְחַשּׁוּב, בֶּן-פַּחַת מוֹאָב; וְאֵת, מִגְדַּל הַתַּנּוּרִים.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וְעַל-יָדוֹ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שַׁלּוּם בֶּן-הַלּוֹחֵשׁ, שַׂר, חֲצִי פֶּלֶךְ יְרוּשָׁלִָם; הוּא, וּבְנוֹתָיו.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הַגַּיְא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חָנוּן, וְיֹשְׁבֵי זָנוֹחַ--הֵמָּה </a:t>
            </a:r>
            <a:r>
              <a:rPr lang="he-IL" b="1" kern="1200" dirty="0">
                <a:solidFill>
                  <a:srgbClr val="FF0000"/>
                </a:solidFill>
                <a:latin typeface="FbBejerano Bold" panose="02020803050405020304" pitchFamily="18" charset="-79"/>
                <a:ea typeface="+mn-ea"/>
                <a:cs typeface="FbBejerano Bold" panose="02020803050405020304" pitchFamily="18" charset="-79"/>
              </a:rPr>
              <a:t>בָנוּהוּ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וְאֶלֶף אַמָּה בַּחוֹמָה, עַד שַׁעַר הָשְׁפוֹת.  יד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הָאַשְׁפּוֹת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בֶן-רֵכָב, שַׂר, פֶּלֶךְ בֵּית-הַכָּרֶם; 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{ס}  טו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הָעַיִן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שַׁלּוּן בֶּן-כָּל-חֹזֶה, שַׂר פֶּלֶךְ הַמִּצְפָּה--הוּא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וִיטַלְלֶנּו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 ויעמידו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(וְיַעֲמִיד)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וְאֵת חוֹמַת בְּרֵכַת הַשֶּׁלַח, לְגַן-הַמֶּלֶךְ, וְעַד-הַמַּעֲלוֹת, הַיּוֹרְדוֹת מֵעִיר דָּוִיד.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טז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נְחֶמְיָה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בֶן-עַזְבּוּק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בֵּית-צוּר--עַד-נֶגֶד, קִבְרֵי דָוִיד, וְעַד-הַבְּרֵכָה הָעֲשׂוּיָה, וְעַד בֵּית הַגִּבֹּרִים.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הַלְוִיִּם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רְחוּם בֶּן-בָּנִי;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חֲשַׁבְיָה שַׂר-חֲצִי-פֶלֶךְ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--לְפִלְכּוֹ.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אֲחֵיהֶם, בַּוַּי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וַיְחַזֵּק עַל-יָדוֹ עֵזֶר בֶּן-יֵשׁוּעַ, שַׂר הַמִּצְפָּה--מִדָּה שֵׁנִית:  מִנֶּגֶד,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עֲלֹת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הַנֶּשֶׁק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הַמִּקְצֹע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כ אַחֲרָיו הֶחֱרָה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בָּרוּךְ בֶּן-זבי (זַכַּי), מִדָּה שֵׁנִית:  מִן-הַמִּקְצוֹעַ--עַד-פֶּתַח בֵּית אֶלְיָשִׁיב, הַכֹּהֵן הַגָּדוֹל.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בֶּן-הַקּוֹץ--מִדָּה שֵׁנִית:  מִפֶּתַח בֵּית אֶלְיָשִׁיב, וְעַד-תַּכְלִית בֵּית אֶלְיָשִׁיב.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הַכִּכָּר</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בִּנְיָמִן וְחַשּׁוּב,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עֲזַרְיָה בֶן-מַעֲשֵׂיָה בֶּן-עֲנָנְיָה--אֵצֶל בֵּיתוֹ.  {ס}  כד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--מִדָּה שֵׁנִית:  מִבֵּית עֲזַרְיָה, עַד-הַמִּקְצוֹעַ וְעַד-הַפִּנָּה.  כה פָּלָל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בֶּן-אוּזַי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מִנֶּגֶד הַמִּקְצוֹעַ, וְהַמִּגְדָּל הַיּוֹצֵא מִבֵּית הַמֶּלֶךְ הָעֶלְיוֹן, אֲשֶׁר לַחֲצַר הַמַּטָּרָה; אַחֲרָיו, פְּדָיָה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בֶן-פַּרְעֹש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וְהַנְּתִינִים--הָיוּ יֹשְׁבִים,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בָּעֹפֶל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עַד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לַמִּזְרָח, וְהַמִּגְדָּל, הַיּוֹצֵא.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הַתְּקֹעִים, מִדָּה שֵׁנִית:  מִנֶּגֶד הַמִּגְדָּל הַגָּדוֹל, הַיּוֹצֵא, וְעַד, חוֹמַת הָעֹפֶל.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מֵעַל שַׁעַר הַסּוּסִים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אִישׁ, לְנֶגֶד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בֶּן-אִמֵּר,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שְׁמַעְיָה בֶן-שְׁכַנְיָה, שֹׁמֵר שַׁעַר הַמִּזְרָח.  {ס}  ל אחרי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חֲנַנְיָה בֶן-שֶׁלֶמְיָה, וְחָנוּן בֶּן-צָלָף הַשִּׁשִּׁי--מִדָּה שֵׁנִי;  {ס}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מְשֻׁלָּם בֶּן-בֶּרֶכְיָה--נֶגֶד,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נִשְׁכָּתו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לא אחרי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מַלְכִּיָּה בֶּן-הַצֹּרְפִי--עַד-בֵּית הַנְּתִינִים,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הַמִּפְקָד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 עֲלִיַּת הַפִּנָּה.  לב וּבֵין עֲלִיַּת הַפִּנָּה לְ</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הַצֹּרְפִים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a:t>
            </a:r>
            <a:r>
              <a:rPr lang="he-IL" kern="1200" dirty="0" err="1">
                <a:latin typeface="FbBejerano Bold" panose="02020803050405020304" pitchFamily="18" charset="-79"/>
                <a:ea typeface="+mn-ea"/>
                <a:cs typeface="FbBejerano Bold" panose="02020803050405020304" pitchFamily="18" charset="-79"/>
              </a:rPr>
              <a:t>ים</a:t>
            </a:r>
            <a:r>
              <a:rPr lang="he-IL" kern="1200" dirty="0">
                <a:latin typeface="FbBejerano Bold" panose="02020803050405020304" pitchFamily="18" charset="-79"/>
                <a:ea typeface="+mn-ea"/>
                <a:cs typeface="FbBejerano Bold" panose="02020803050405020304" pitchFamily="18" charset="-79"/>
              </a:rPr>
              <a:t>.</a:t>
            </a:r>
            <a:endParaRPr lang="he-IL" kern="1200" dirty="0">
              <a:solidFill>
                <a:srgbClr val="9A5315"/>
              </a:solidFill>
              <a:latin typeface="FbBejerano Bold" panose="02020803050405020304" pitchFamily="18" charset="-79"/>
              <a:ea typeface="+mn-ea"/>
              <a:cs typeface="FbBejerano Bold" panose="02020803050405020304" pitchFamily="18" charset="-79"/>
            </a:endParaRPr>
          </a:p>
        </p:txBody>
      </p:sp>
      <p:grpSp>
        <p:nvGrpSpPr>
          <p:cNvPr id="3" name="קבוצה 2">
            <a:extLst>
              <a:ext uri="{FF2B5EF4-FFF2-40B4-BE49-F238E27FC236}">
                <a16:creationId xmlns:a16="http://schemas.microsoft.com/office/drawing/2014/main" id="{C20BDE87-774F-4390-B92C-29DE4DC1E1BC}"/>
              </a:ext>
            </a:extLst>
          </p:cNvPr>
          <p:cNvGrpSpPr/>
          <p:nvPr/>
        </p:nvGrpSpPr>
        <p:grpSpPr>
          <a:xfrm>
            <a:off x="153074" y="-9389"/>
            <a:ext cx="3129989" cy="552796"/>
            <a:chOff x="153074" y="-9389"/>
            <a:chExt cx="3129989" cy="552796"/>
          </a:xfrm>
        </p:grpSpPr>
        <p:pic>
          <p:nvPicPr>
            <p:cNvPr id="1026" name="Picture 2" descr="תוצאת תמונה עבור חומות ירושלים איור">
              <a:extLst>
                <a:ext uri="{FF2B5EF4-FFF2-40B4-BE49-F238E27FC236}">
                  <a16:creationId xmlns:a16="http://schemas.microsoft.com/office/drawing/2014/main" id="{7C0D3756-26E9-4861-B81F-ABFD3B6593BF}"/>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53074" y="6367"/>
              <a:ext cx="1828535" cy="537040"/>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 descr="תוצאת תמונה עבור חומות ירושלים איור">
              <a:extLst>
                <a:ext uri="{FF2B5EF4-FFF2-40B4-BE49-F238E27FC236}">
                  <a16:creationId xmlns:a16="http://schemas.microsoft.com/office/drawing/2014/main" id="{7A3D69C2-9244-4043-B262-782802F850E8}"/>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454528" y="-9389"/>
              <a:ext cx="1828535" cy="53704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sp>
        <p:nvSpPr>
          <p:cNvPr id="9872" name="Google Shape;9872;p39"/>
          <p:cNvSpPr txBox="1">
            <a:spLocks noGrp="1"/>
          </p:cNvSpPr>
          <p:nvPr>
            <p:ph type="title"/>
          </p:nvPr>
        </p:nvSpPr>
        <p:spPr>
          <a:xfrm>
            <a:off x="2162080" y="45469"/>
            <a:ext cx="4967352" cy="572700"/>
          </a:xfrm>
          <a:prstGeom prst="rect">
            <a:avLst/>
          </a:prstGeom>
        </p:spPr>
        <p:txBody>
          <a:bodyPr spcFirstLastPara="1" wrap="square" lIns="91425" tIns="91425" rIns="91425" bIns="91425" anchor="t" anchorCtr="0">
            <a:noAutofit/>
          </a:bodyPr>
          <a:lstStyle/>
          <a:p>
            <a:pPr lvl="0" rtl="1"/>
            <a:r>
              <a:rPr lang="he-IL"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a:t>
            </a:r>
            <a:r>
              <a:rPr lang="he-IL" sz="2000" dirty="0">
                <a:ln>
                  <a:solidFill>
                    <a:schemeClr val="accent5">
                      <a:lumMod val="2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מה אנו לומדים מהרשימה הזו? </a:t>
            </a:r>
            <a:endParaRPr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grpSp>
        <p:nvGrpSpPr>
          <p:cNvPr id="9873" name="Google Shape;9873;p39"/>
          <p:cNvGrpSpPr/>
          <p:nvPr/>
        </p:nvGrpSpPr>
        <p:grpSpPr>
          <a:xfrm>
            <a:off x="133489" y="553980"/>
            <a:ext cx="8736858" cy="4358417"/>
            <a:chOff x="3013175" y="4489825"/>
            <a:chExt cx="1829000" cy="982850"/>
          </a:xfrm>
        </p:grpSpPr>
        <p:sp>
          <p:nvSpPr>
            <p:cNvPr id="9874" name="Google Shape;9874;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מלבן 1">
            <a:extLst>
              <a:ext uri="{FF2B5EF4-FFF2-40B4-BE49-F238E27FC236}">
                <a16:creationId xmlns:a16="http://schemas.microsoft.com/office/drawing/2014/main" id="{DE654CA4-20F8-4B3D-84BE-4786AC9B0990}"/>
              </a:ext>
            </a:extLst>
          </p:cNvPr>
          <p:cNvSpPr/>
          <p:nvPr/>
        </p:nvSpPr>
        <p:spPr>
          <a:xfrm>
            <a:off x="64582" y="489135"/>
            <a:ext cx="8794503" cy="4493538"/>
          </a:xfrm>
          <a:prstGeom prst="rect">
            <a:avLst/>
          </a:prstGeom>
        </p:spPr>
        <p:txBody>
          <a:bodyPr wrap="square">
            <a:spAutoFit/>
          </a:bodyPr>
          <a:lstStyle/>
          <a:p>
            <a:pPr lvl="0" algn="r" rtl="1">
              <a:buClrTx/>
            </a:pP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a:t>
            </a:r>
            <a:r>
              <a:rPr lang="he-IL" sz="1800"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וַיָּקָם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אֶלְיָשִׁיב הַכֹּהֵן הַגָּדוֹל וְאֶחָיו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וַיִּבְנוּ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אֶת-</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-הֵמָּה קִדְּשׁוּהוּ,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וְעַד-מִגְדַּל הַמֵּאָה קִדְּשׁוּהוּ, עַד מִגְדַּל חֲנַנְאֵל.  {ס}  ב. וְעַל-יָדוֹ</a:t>
            </a:r>
            <a:r>
              <a:rPr lang="he-IL" kern="1200" dirty="0">
                <a:solidFill>
                  <a:srgbClr val="FF000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אַנְשֵׁי יְרֵחוֹ;  {ס}  וְעַל-יָדוֹ </a:t>
            </a:r>
            <a:r>
              <a:rPr lang="he-IL" b="1" kern="1200" dirty="0">
                <a:solidFill>
                  <a:srgbClr val="FF0000"/>
                </a:solidFill>
                <a:latin typeface="FbBejerano Bold" panose="02020803050405020304" pitchFamily="18" charset="-79"/>
                <a:ea typeface="+mn-ea"/>
                <a:cs typeface="FbBejerano Bold" panose="02020803050405020304" pitchFamily="18" charset="-79"/>
              </a:rPr>
              <a:t>בָנָה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זַכּוּר בֶּן-אִמְרִי.  {ס}  .ג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הַדָּגִים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בְּנֵי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הַסְּנָאָה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00B050"/>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מַנְעוּלָיו וּבְרִיחָיו.  {ס}  ד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מְשֻׁלָּם בֶּן-בֶּרֶכְיָה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בֶּן-מְשֵׁיזַבְאֵל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בֶּן-בַּעֲנָא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ה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הַתְּקוֹעִים;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וְאַדִּירֵיהֶם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לֹא-הֵבִיאוּ צַוָּרָם,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בַּעֲבֹדַת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אֲדֹנֵיהֶם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הַיְשָׁנָה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יוֹיָדָע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בֶּן-פָּסֵחַ, וּמְשֻׁלָּם,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בֶּן-בְּסוֹדְיָה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וּמַנְעֻלָיו וּבְרִיחָיו.  {ס}  ז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מְלַטְיָה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הַגִּבְעֹנִי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וְיָדוֹן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הַמֵּרֹנֹתִי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גִבְעוֹן, וְהַמִּצְפָּה--</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לְכִסֵּא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פַּחַת עֵבֶר הַנָּהָר.  {ס}  ח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עֻזִּיאֵל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בֶּן-חַרְהֲיָה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צוֹרְפִים,  {ס}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חֲנַנְיָה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בֶּן-הָרַקָּחִים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וַיַּעַזְבוּ, יְרוּשָׁלִַם, עַד, הַחוֹמָה הָרְחָבָה.  {ס}  ט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רְפָיָה בֶן-חוּר, שַׂר, חֲצִי פֶּלֶךְ יְרוּשָׁלִָם.  {ס}  י וְעַל-יָדָם</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יְדָיָה בֶן-חֲרוּמַף,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וְנֶגֶד בֵּיתוֹ;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חַטּוּש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בֶּן-חֲשַׁבְנְיָה.  יא מִדָּה שֵׁנִית,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בֶן-חָרִם, וְחַשּׁוּב, בֶּן-פַּחַת מוֹאָב; וְאֵת, מִגְדַּל הַתַּנּוּרִים.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וְעַל-יָדוֹ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שַׁלּוּם בֶּן-הַלּוֹחֵשׁ, שַׂר, חֲצִי פֶּלֶךְ יְרוּשָׁלִָם; הוּא, וּבְנוֹתָיו.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הַגַּיְא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חָנוּן, וְיֹשְׁבֵי זָנוֹחַ--הֵמָּה </a:t>
            </a:r>
            <a:r>
              <a:rPr lang="he-IL" b="1" kern="1200" dirty="0">
                <a:solidFill>
                  <a:srgbClr val="FF0000"/>
                </a:solidFill>
                <a:latin typeface="FbBejerano Bold" panose="02020803050405020304" pitchFamily="18" charset="-79"/>
                <a:ea typeface="+mn-ea"/>
                <a:cs typeface="FbBejerano Bold" panose="02020803050405020304" pitchFamily="18" charset="-79"/>
              </a:rPr>
              <a:t>בָנוּהוּ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וְאֶלֶף אַמָּה בַּחוֹמָה, עַד שַׁעַר הָשְׁפוֹת.  יד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הָאַשְׁפּוֹת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בֶן-רֵכָב, שַׂר, פֶּלֶךְ בֵּית-הַכָּרֶם; 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{ס}  טו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הָעַיִן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שַׁלּוּן בֶּן-כָּל-חֹזֶה, שַׂר פֶּלֶךְ הַמִּצְפָּה--הוּא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וִיטַלְלֶנּו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 ויעמידו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(וְיַעֲמִיד)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וְאֵת חוֹמַת בְּרֵכַת הַשֶּׁלַח, לְגַן-הַמֶּלֶךְ, וְעַד-הַמַּעֲלוֹת, הַיּוֹרְדוֹת מֵעִיר דָּוִיד.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טז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נְחֶמְיָה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בֶן-עַזְבּוּק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בֵּית-צוּר--עַד-נֶגֶד, קִבְרֵי דָוִיד, וְעַד-הַבְּרֵכָה הָעֲשׂוּיָה, וְעַד בֵּית הַגִּבֹּרִים.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הַלְוִיִּם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רְחוּם בֶּן-בָּנִי;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חֲשַׁבְיָה שַׂר-חֲצִי-פֶלֶךְ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--לְפִלְכּוֹ.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אֲחֵיהֶם, בַּוַּי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וַיְחַזֵּק עַל-יָדוֹ עֵזֶר בֶּן-יֵשׁוּעַ, שַׂר הַמִּצְפָּה--מִדָּה שֵׁנִית:  מִנֶּגֶד,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עֲלֹת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הַנֶּשֶׁק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הַמִּקְצֹע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כ אַחֲרָיו הֶחֱרָה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בָּרוּךְ בֶּן-זבי (זַכַּי), מִדָּה שֵׁנִית:  מִן-הַמִּקְצוֹעַ--עַד-פֶּתַח בֵּית אֶלְיָשִׁיב, הַכֹּהֵן הַגָּדוֹל.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בֶּן-הַקּוֹץ--מִדָּה שֵׁנִית:  מִפֶּתַח בֵּית אֶלְיָשִׁיב, וְעַד-תַּכְלִית בֵּית אֶלְיָשִׁיב.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הַכִּכָּר</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בִּנְיָמִן וְחַשּׁוּב,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עֲזַרְיָה בֶן-מַעֲשֵׂיָה בֶּן-עֲנָנְיָה--אֵצֶל בֵּיתוֹ.  {ס}  כד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--מִדָּה שֵׁנִית:  מִבֵּית עֲזַרְיָה, עַד-הַמִּקְצוֹעַ וְעַד-הַפִּנָּה.  כה פָּלָל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בֶּן-אוּזַי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מִנֶּגֶד הַמִּקְצוֹעַ, וְהַמִּגְדָּל הַיּוֹצֵא מִבֵּית הַמֶּלֶךְ הָעֶלְיוֹן, אֲשֶׁר לַחֲצַר הַמַּטָּרָה; אַחֲרָיו, פְּדָיָה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בֶן-פַּרְעֹש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וְהַנְּתִינִים--הָיוּ יֹשְׁבִים,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בָּעֹפֶל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עַד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לַמִּזְרָח, וְהַמִּגְדָּל, הַיּוֹצֵא.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הַתְּקֹעִים, מִדָּה שֵׁנִית:  מִנֶּגֶד הַמִּגְדָּל הַגָּדוֹל, הַיּוֹצֵא, וְעַד, חוֹמַת הָעֹפֶל.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מֵעַל שַׁעַר הַסּוּסִים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אִישׁ, לְנֶגֶד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בֶּן-אִמֵּר,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שְׁמַעְיָה בֶן-שְׁכַנְיָה, שֹׁמֵר שַׁעַר הַמִּזְרָח.  {ס}  ל אחרי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חֲנַנְיָה בֶן-שֶׁלֶמְיָה, וְחָנוּן בֶּן-צָלָף הַשִּׁשִּׁי--מִדָּה שֵׁנִי;  {ס}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מְשֻׁלָּם בֶּן-בֶּרֶכְיָה--נֶגֶד,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נִשְׁכָּתו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לא אחרי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מַלְכִּיָּה בֶּן-הַצֹּרְפִי--עַד-בֵּית הַנְּתִינִים,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הַמִּפְקָד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 עֲלִיַּת הַפִּנָּה.  לב וּבֵין עֲלִיַּת הַפִּנָּה לְ</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הַצֹּרְפִים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a:t>
            </a:r>
            <a:r>
              <a:rPr lang="he-IL" kern="1200" dirty="0" err="1">
                <a:latin typeface="FbBejerano Bold" panose="02020803050405020304" pitchFamily="18" charset="-79"/>
                <a:ea typeface="+mn-ea"/>
                <a:cs typeface="FbBejerano Bold" panose="02020803050405020304" pitchFamily="18" charset="-79"/>
              </a:rPr>
              <a:t>ים</a:t>
            </a:r>
            <a:r>
              <a:rPr lang="he-IL" kern="1200" dirty="0">
                <a:latin typeface="FbBejerano Bold" panose="02020803050405020304" pitchFamily="18" charset="-79"/>
                <a:ea typeface="+mn-ea"/>
                <a:cs typeface="FbBejerano Bold" panose="02020803050405020304" pitchFamily="18" charset="-79"/>
              </a:rPr>
              <a:t>.</a:t>
            </a:r>
            <a:endParaRPr lang="he-IL" kern="1200" dirty="0">
              <a:solidFill>
                <a:srgbClr val="9A5315"/>
              </a:solidFill>
              <a:latin typeface="FbBejerano Bold" panose="02020803050405020304" pitchFamily="18" charset="-79"/>
              <a:ea typeface="+mn-ea"/>
              <a:cs typeface="FbBejerano Bold" panose="02020803050405020304" pitchFamily="18" charset="-79"/>
            </a:endParaRPr>
          </a:p>
        </p:txBody>
      </p:sp>
      <p:pic>
        <p:nvPicPr>
          <p:cNvPr id="1026" name="Picture 2" descr="תוצאת תמונה עבור חומות ירושלים איור">
            <a:extLst>
              <a:ext uri="{FF2B5EF4-FFF2-40B4-BE49-F238E27FC236}">
                <a16:creationId xmlns:a16="http://schemas.microsoft.com/office/drawing/2014/main" id="{7C0D3756-26E9-4861-B81F-ABFD3B6593BF}"/>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53074" y="6367"/>
            <a:ext cx="1828535" cy="537040"/>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 descr="תוצאת תמונה עבור חומות ירושלים איור">
            <a:extLst>
              <a:ext uri="{FF2B5EF4-FFF2-40B4-BE49-F238E27FC236}">
                <a16:creationId xmlns:a16="http://schemas.microsoft.com/office/drawing/2014/main" id="{7A3D69C2-9244-4043-B262-782802F850E8}"/>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454528" y="-9389"/>
            <a:ext cx="1828535" cy="537040"/>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Google Shape;9132;p36">
            <a:extLst>
              <a:ext uri="{FF2B5EF4-FFF2-40B4-BE49-F238E27FC236}">
                <a16:creationId xmlns:a16="http://schemas.microsoft.com/office/drawing/2014/main" id="{0F145E42-EA7A-4085-84C1-2721C28B1D7B}"/>
              </a:ext>
            </a:extLst>
          </p:cNvPr>
          <p:cNvGrpSpPr/>
          <p:nvPr/>
        </p:nvGrpSpPr>
        <p:grpSpPr>
          <a:xfrm>
            <a:off x="5055257" y="429209"/>
            <a:ext cx="1049568" cy="577865"/>
            <a:chOff x="2581550" y="1973000"/>
            <a:chExt cx="926050" cy="902200"/>
          </a:xfrm>
        </p:grpSpPr>
        <p:sp>
          <p:nvSpPr>
            <p:cNvPr id="204" name="Google Shape;9133;p36">
              <a:extLst>
                <a:ext uri="{FF2B5EF4-FFF2-40B4-BE49-F238E27FC236}">
                  <a16:creationId xmlns:a16="http://schemas.microsoft.com/office/drawing/2014/main" id="{B566E014-A074-4FA4-A4D0-C571B60BDCFF}"/>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134;p36">
              <a:extLst>
                <a:ext uri="{FF2B5EF4-FFF2-40B4-BE49-F238E27FC236}">
                  <a16:creationId xmlns:a16="http://schemas.microsoft.com/office/drawing/2014/main" id="{E2A1DE25-47C3-49BC-85C5-D7DE74DDBF6B}"/>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9132;p36">
            <a:extLst>
              <a:ext uri="{FF2B5EF4-FFF2-40B4-BE49-F238E27FC236}">
                <a16:creationId xmlns:a16="http://schemas.microsoft.com/office/drawing/2014/main" id="{07816459-B9E7-454D-ADFD-DFBE287E0577}"/>
              </a:ext>
            </a:extLst>
          </p:cNvPr>
          <p:cNvGrpSpPr/>
          <p:nvPr/>
        </p:nvGrpSpPr>
        <p:grpSpPr>
          <a:xfrm>
            <a:off x="1981609" y="4484248"/>
            <a:ext cx="1049568" cy="580441"/>
            <a:chOff x="2581550" y="1973000"/>
            <a:chExt cx="926050" cy="902200"/>
          </a:xfrm>
        </p:grpSpPr>
        <p:sp>
          <p:nvSpPr>
            <p:cNvPr id="207" name="Google Shape;9133;p36">
              <a:extLst>
                <a:ext uri="{FF2B5EF4-FFF2-40B4-BE49-F238E27FC236}">
                  <a16:creationId xmlns:a16="http://schemas.microsoft.com/office/drawing/2014/main" id="{7C869D21-0CBF-48C2-A80F-EFD6107B22EB}"/>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134;p36">
              <a:extLst>
                <a:ext uri="{FF2B5EF4-FFF2-40B4-BE49-F238E27FC236}">
                  <a16:creationId xmlns:a16="http://schemas.microsoft.com/office/drawing/2014/main" id="{C8758972-A9AC-4961-BB60-D48AE1754197}"/>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 name="מחבר חץ ישר 5">
            <a:extLst>
              <a:ext uri="{FF2B5EF4-FFF2-40B4-BE49-F238E27FC236}">
                <a16:creationId xmlns:a16="http://schemas.microsoft.com/office/drawing/2014/main" id="{36241330-E969-4259-B134-834C5BD26C5B}"/>
              </a:ext>
            </a:extLst>
          </p:cNvPr>
          <p:cNvCxnSpPr>
            <a:cxnSpLocks/>
          </p:cNvCxnSpPr>
          <p:nvPr/>
        </p:nvCxnSpPr>
        <p:spPr>
          <a:xfrm flipH="1">
            <a:off x="2997739" y="3603884"/>
            <a:ext cx="2098893" cy="1073597"/>
          </a:xfrm>
          <a:prstGeom prst="straightConnector1">
            <a:avLst/>
          </a:prstGeom>
          <a:ln w="38100">
            <a:tailEnd type="triangle"/>
          </a:ln>
        </p:spPr>
        <p:style>
          <a:lnRef idx="1">
            <a:schemeClr val="accent4"/>
          </a:lnRef>
          <a:fillRef idx="0">
            <a:schemeClr val="accent4"/>
          </a:fillRef>
          <a:effectRef idx="0">
            <a:schemeClr val="accent4"/>
          </a:effectRef>
          <a:fontRef idx="minor">
            <a:schemeClr val="tx1"/>
          </a:fontRef>
        </p:style>
      </p:cxnSp>
      <p:cxnSp>
        <p:nvCxnSpPr>
          <p:cNvPr id="213" name="מחבר חץ ישר 212">
            <a:extLst>
              <a:ext uri="{FF2B5EF4-FFF2-40B4-BE49-F238E27FC236}">
                <a16:creationId xmlns:a16="http://schemas.microsoft.com/office/drawing/2014/main" id="{5931A224-2C1C-45F0-8260-3CC6E9C81255}"/>
              </a:ext>
            </a:extLst>
          </p:cNvPr>
          <p:cNvCxnSpPr>
            <a:cxnSpLocks/>
          </p:cNvCxnSpPr>
          <p:nvPr/>
        </p:nvCxnSpPr>
        <p:spPr>
          <a:xfrm flipH="1" flipV="1">
            <a:off x="5644117" y="1038161"/>
            <a:ext cx="73166" cy="624388"/>
          </a:xfrm>
          <a:prstGeom prst="straightConnector1">
            <a:avLst/>
          </a:prstGeom>
          <a:ln w="38100">
            <a:tailEnd type="triangle"/>
          </a:ln>
        </p:spPr>
        <p:style>
          <a:lnRef idx="1">
            <a:schemeClr val="accent4"/>
          </a:lnRef>
          <a:fillRef idx="0">
            <a:schemeClr val="accent4"/>
          </a:fillRef>
          <a:effectRef idx="0">
            <a:schemeClr val="accent4"/>
          </a:effectRef>
          <a:fontRef idx="minor">
            <a:schemeClr val="tx1"/>
          </a:fontRef>
        </p:style>
      </p:cxnSp>
      <p:grpSp>
        <p:nvGrpSpPr>
          <p:cNvPr id="216" name="Google Shape;9132;p36">
            <a:extLst>
              <a:ext uri="{FF2B5EF4-FFF2-40B4-BE49-F238E27FC236}">
                <a16:creationId xmlns:a16="http://schemas.microsoft.com/office/drawing/2014/main" id="{BB5BD37E-4000-4D35-A44E-9F9A7E96F352}"/>
              </a:ext>
            </a:extLst>
          </p:cNvPr>
          <p:cNvGrpSpPr/>
          <p:nvPr/>
        </p:nvGrpSpPr>
        <p:grpSpPr>
          <a:xfrm>
            <a:off x="4572000" y="1612836"/>
            <a:ext cx="3388026" cy="2335050"/>
            <a:chOff x="2581550" y="1973000"/>
            <a:chExt cx="926050" cy="902200"/>
          </a:xfrm>
        </p:grpSpPr>
        <p:sp>
          <p:nvSpPr>
            <p:cNvPr id="217" name="Google Shape;9133;p36">
              <a:extLst>
                <a:ext uri="{FF2B5EF4-FFF2-40B4-BE49-F238E27FC236}">
                  <a16:creationId xmlns:a16="http://schemas.microsoft.com/office/drawing/2014/main" id="{A2EDA5EE-2ED8-4D5C-A79D-C1DE5DB16744}"/>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134;p36">
              <a:extLst>
                <a:ext uri="{FF2B5EF4-FFF2-40B4-BE49-F238E27FC236}">
                  <a16:creationId xmlns:a16="http://schemas.microsoft.com/office/drawing/2014/main" id="{523B9746-AE18-44AA-9B21-E3168A65A68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אליפסה 218">
            <a:extLst>
              <a:ext uri="{FF2B5EF4-FFF2-40B4-BE49-F238E27FC236}">
                <a16:creationId xmlns:a16="http://schemas.microsoft.com/office/drawing/2014/main" id="{B3E85B4A-5AF2-43E2-9DF0-4EF2BAB07A49}"/>
              </a:ext>
            </a:extLst>
          </p:cNvPr>
          <p:cNvSpPr/>
          <p:nvPr/>
        </p:nvSpPr>
        <p:spPr>
          <a:xfrm>
            <a:off x="4987458" y="1757104"/>
            <a:ext cx="2632164" cy="2046514"/>
          </a:xfrm>
          <a:custGeom>
            <a:avLst/>
            <a:gdLst>
              <a:gd name="connsiteX0" fmla="*/ 0 w 2632164"/>
              <a:gd name="connsiteY0" fmla="*/ 1023257 h 2046514"/>
              <a:gd name="connsiteX1" fmla="*/ 1316082 w 2632164"/>
              <a:gd name="connsiteY1" fmla="*/ 0 h 2046514"/>
              <a:gd name="connsiteX2" fmla="*/ 2632164 w 2632164"/>
              <a:gd name="connsiteY2" fmla="*/ 1023257 h 2046514"/>
              <a:gd name="connsiteX3" fmla="*/ 1316082 w 2632164"/>
              <a:gd name="connsiteY3" fmla="*/ 2046514 h 2046514"/>
              <a:gd name="connsiteX4" fmla="*/ 0 w 2632164"/>
              <a:gd name="connsiteY4" fmla="*/ 1023257 h 204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164" h="2046514" fill="none" extrusionOk="0">
                <a:moveTo>
                  <a:pt x="0" y="1023257"/>
                </a:moveTo>
                <a:cubicBezTo>
                  <a:pt x="61775" y="399414"/>
                  <a:pt x="598913" y="639"/>
                  <a:pt x="1316082" y="0"/>
                </a:cubicBezTo>
                <a:cubicBezTo>
                  <a:pt x="2088317" y="77573"/>
                  <a:pt x="2538802" y="456122"/>
                  <a:pt x="2632164" y="1023257"/>
                </a:cubicBezTo>
                <a:cubicBezTo>
                  <a:pt x="2700359" y="1598275"/>
                  <a:pt x="1994423" y="2024375"/>
                  <a:pt x="1316082" y="2046514"/>
                </a:cubicBezTo>
                <a:cubicBezTo>
                  <a:pt x="533284" y="2063209"/>
                  <a:pt x="29556" y="1548320"/>
                  <a:pt x="0" y="1023257"/>
                </a:cubicBezTo>
                <a:close/>
              </a:path>
              <a:path w="2632164" h="2046514" stroke="0" extrusionOk="0">
                <a:moveTo>
                  <a:pt x="0" y="1023257"/>
                </a:moveTo>
                <a:cubicBezTo>
                  <a:pt x="-62139" y="567147"/>
                  <a:pt x="546375" y="-17696"/>
                  <a:pt x="1316082" y="0"/>
                </a:cubicBezTo>
                <a:cubicBezTo>
                  <a:pt x="2094119" y="-7556"/>
                  <a:pt x="2590069" y="534796"/>
                  <a:pt x="2632164" y="1023257"/>
                </a:cubicBezTo>
                <a:cubicBezTo>
                  <a:pt x="2606825" y="1596855"/>
                  <a:pt x="2036110" y="2054583"/>
                  <a:pt x="1316082" y="2046514"/>
                </a:cubicBezTo>
                <a:cubicBezTo>
                  <a:pt x="656214" y="2003166"/>
                  <a:pt x="-108388" y="1613249"/>
                  <a:pt x="0" y="1023257"/>
                </a:cubicBezTo>
                <a:close/>
              </a:path>
            </a:pathLst>
          </a:custGeom>
          <a:solidFill>
            <a:schemeClr val="accent3">
              <a:lumMod val="75000"/>
            </a:schemeClr>
          </a:solidFill>
          <a:ln>
            <a:solidFill>
              <a:schemeClr val="bg2">
                <a:lumMod val="75000"/>
              </a:schemeClr>
            </a:solidFill>
            <a:extLst>
              <a:ext uri="{C807C97D-BFC1-408E-A445-0C87EB9F89A2}">
                <ask:lineSketchStyleProps xmlns:ask="http://schemas.microsoft.com/office/drawing/2018/sketchyshapes" sd="981765707">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220" name="תיבת טקסט 219">
            <a:extLst>
              <a:ext uri="{FF2B5EF4-FFF2-40B4-BE49-F238E27FC236}">
                <a16:creationId xmlns:a16="http://schemas.microsoft.com/office/drawing/2014/main" id="{C66001F3-7437-47EA-816F-98C265AAA33B}"/>
              </a:ext>
            </a:extLst>
          </p:cNvPr>
          <p:cNvSpPr txBox="1"/>
          <p:nvPr/>
        </p:nvSpPr>
        <p:spPr>
          <a:xfrm>
            <a:off x="5135045" y="1964753"/>
            <a:ext cx="2165730" cy="1631216"/>
          </a:xfrm>
          <a:prstGeom prst="rect">
            <a:avLst/>
          </a:prstGeom>
          <a:noFill/>
        </p:spPr>
        <p:txBody>
          <a:bodyPr wrap="square" rtlCol="1">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he-IL"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הרשימה פתחה </a:t>
            </a:r>
            <a:r>
              <a:rPr lang="he-IL" sz="1600" dirty="0">
                <a:ln w="0"/>
                <a:solidFill>
                  <a:schemeClr val="accent1">
                    <a:lumMod val="50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בשער הצאן</a:t>
            </a:r>
          </a:p>
          <a:p>
            <a:pPr algn="ctr" rtl="1"/>
            <a:r>
              <a:rPr lang="he-IL" sz="1600" dirty="0">
                <a:ln w="0"/>
                <a:solidFill>
                  <a:schemeClr val="accent1">
                    <a:lumMod val="50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 </a:t>
            </a:r>
            <a:r>
              <a:rPr lang="he-IL"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והסתיימה </a:t>
            </a:r>
            <a:r>
              <a:rPr lang="he-IL" sz="1600" dirty="0">
                <a:ln w="0"/>
                <a:solidFill>
                  <a:schemeClr val="accent1">
                    <a:lumMod val="50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בשער הצאן</a:t>
            </a:r>
            <a:r>
              <a:rPr lang="he-IL"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 </a:t>
            </a:r>
          </a:p>
          <a:p>
            <a:pPr algn="ctr" rtl="1"/>
            <a:r>
              <a:rPr lang="he-IL" sz="2400" dirty="0">
                <a:ln w="0">
                  <a:noFill/>
                </a:ln>
                <a:solidFill>
                  <a:schemeClr val="accent2">
                    <a:lumMod val="75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מה זה אומר?</a:t>
            </a:r>
          </a:p>
          <a:p>
            <a:pPr algn="ctr" rtl="1"/>
            <a:r>
              <a:rPr lang="he-IL"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רשימת המקומות היא בסדר גאוגרפי עוקב סביב חומות ירושלים,  אנו מבינים שמדובר    בתיאור של </a:t>
            </a:r>
            <a:r>
              <a:rPr lang="he-IL" sz="1600" dirty="0">
                <a:ln w="0"/>
                <a:solidFill>
                  <a:schemeClr val="accent1">
                    <a:lumMod val="50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החומה כולה.</a:t>
            </a:r>
          </a:p>
        </p:txBody>
      </p:sp>
    </p:spTree>
    <p:extLst>
      <p:ext uri="{BB962C8B-B14F-4D97-AF65-F5344CB8AC3E}">
        <p14:creationId xmlns:p14="http://schemas.microsoft.com/office/powerpoint/2010/main" val="477293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additive="base">
                                        <p:cTn id="10" dur="500" fill="hold"/>
                                        <p:tgtEl>
                                          <p:spTgt spid="220"/>
                                        </p:tgtEl>
                                        <p:attrNameLst>
                                          <p:attrName>ppt_x</p:attrName>
                                        </p:attrNameLst>
                                      </p:cBhvr>
                                      <p:tavLst>
                                        <p:tav tm="0">
                                          <p:val>
                                            <p:strVal val="#ppt_x"/>
                                          </p:val>
                                        </p:tav>
                                        <p:tav tm="100000">
                                          <p:val>
                                            <p:strVal val="#ppt_x"/>
                                          </p:val>
                                        </p:tav>
                                      </p:tavLst>
                                    </p:anim>
                                    <p:anim calcmode="lin" valueType="num">
                                      <p:cBhvr additive="base">
                                        <p:cTn id="11" dur="500" fill="hold"/>
                                        <p:tgtEl>
                                          <p:spTgt spid="220"/>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219"/>
                                        </p:tgtEl>
                                        <p:attrNameLst>
                                          <p:attrName>style.visibility</p:attrName>
                                        </p:attrNameLst>
                                      </p:cBhvr>
                                      <p:to>
                                        <p:strVal val="visible"/>
                                      </p:to>
                                    </p:set>
                                    <p:anim calcmode="lin" valueType="num">
                                      <p:cBhvr additive="base">
                                        <p:cTn id="14" dur="500" fill="hold"/>
                                        <p:tgtEl>
                                          <p:spTgt spid="219"/>
                                        </p:tgtEl>
                                        <p:attrNameLst>
                                          <p:attrName>ppt_x</p:attrName>
                                        </p:attrNameLst>
                                      </p:cBhvr>
                                      <p:tavLst>
                                        <p:tav tm="0">
                                          <p:val>
                                            <p:strVal val="#ppt_x"/>
                                          </p:val>
                                        </p:tav>
                                        <p:tav tm="100000">
                                          <p:val>
                                            <p:strVal val="#ppt_x"/>
                                          </p:val>
                                        </p:tav>
                                      </p:tavLst>
                                    </p:anim>
                                    <p:anim calcmode="lin" valueType="num">
                                      <p:cBhvr additive="base">
                                        <p:cTn id="15" dur="500" fill="hold"/>
                                        <p:tgtEl>
                                          <p:spTgt spid="21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213"/>
                                        </p:tgtEl>
                                        <p:attrNameLst>
                                          <p:attrName>style.visibility</p:attrName>
                                        </p:attrNameLst>
                                      </p:cBhvr>
                                      <p:to>
                                        <p:strVal val="visible"/>
                                      </p:to>
                                    </p:set>
                                    <p:animEffect transition="in" filter="wipe(down)">
                                      <p:cBhvr>
                                        <p:cTn id="20" dur="500"/>
                                        <p:tgtEl>
                                          <p:spTgt spid="21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203"/>
                                        </p:tgtEl>
                                        <p:attrNameLst>
                                          <p:attrName>style.visibility</p:attrName>
                                        </p:attrNameLst>
                                      </p:cBhvr>
                                      <p:to>
                                        <p:strVal val="visible"/>
                                      </p:to>
                                    </p:set>
                                    <p:animEffect transition="in" filter="wipe(down)">
                                      <p:cBhvr>
                                        <p:cTn id="25" dur="500"/>
                                        <p:tgtEl>
                                          <p:spTgt spid="20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down)">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206"/>
                                        </p:tgtEl>
                                        <p:attrNameLst>
                                          <p:attrName>style.visibility</p:attrName>
                                        </p:attrNameLst>
                                      </p:cBhvr>
                                      <p:to>
                                        <p:strVal val="visible"/>
                                      </p:to>
                                    </p:set>
                                    <p:animEffect transition="in" filter="wipe(down)">
                                      <p:cBhvr>
                                        <p:cTn id="35"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nimBg="1"/>
      <p:bldP spid="2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sp>
        <p:nvSpPr>
          <p:cNvPr id="9872" name="Google Shape;9872;p39"/>
          <p:cNvSpPr txBox="1">
            <a:spLocks noGrp="1"/>
          </p:cNvSpPr>
          <p:nvPr>
            <p:ph type="title"/>
          </p:nvPr>
        </p:nvSpPr>
        <p:spPr>
          <a:xfrm>
            <a:off x="2162080" y="45469"/>
            <a:ext cx="4967352" cy="572700"/>
          </a:xfrm>
          <a:prstGeom prst="rect">
            <a:avLst/>
          </a:prstGeom>
        </p:spPr>
        <p:txBody>
          <a:bodyPr spcFirstLastPara="1" wrap="square" lIns="91425" tIns="91425" rIns="91425" bIns="91425" anchor="t" anchorCtr="0">
            <a:noAutofit/>
          </a:bodyPr>
          <a:lstStyle/>
          <a:p>
            <a:pPr lvl="0" rtl="1"/>
            <a:r>
              <a:rPr lang="he-IL"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a:t>
            </a:r>
            <a:r>
              <a:rPr lang="he-IL" sz="2000" dirty="0">
                <a:ln>
                  <a:solidFill>
                    <a:schemeClr val="accent5">
                      <a:lumMod val="2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מה אנו לומדים מהרשימה הזו? </a:t>
            </a:r>
            <a:endParaRPr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grpSp>
        <p:nvGrpSpPr>
          <p:cNvPr id="9873" name="Google Shape;9873;p39"/>
          <p:cNvGrpSpPr/>
          <p:nvPr/>
        </p:nvGrpSpPr>
        <p:grpSpPr>
          <a:xfrm>
            <a:off x="133489" y="553980"/>
            <a:ext cx="8736858" cy="4358417"/>
            <a:chOff x="3013175" y="4489825"/>
            <a:chExt cx="1829000" cy="982850"/>
          </a:xfrm>
        </p:grpSpPr>
        <p:sp>
          <p:nvSpPr>
            <p:cNvPr id="9874" name="Google Shape;9874;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מלבן 1">
            <a:extLst>
              <a:ext uri="{FF2B5EF4-FFF2-40B4-BE49-F238E27FC236}">
                <a16:creationId xmlns:a16="http://schemas.microsoft.com/office/drawing/2014/main" id="{DE654CA4-20F8-4B3D-84BE-4786AC9B0990}"/>
              </a:ext>
            </a:extLst>
          </p:cNvPr>
          <p:cNvSpPr/>
          <p:nvPr/>
        </p:nvSpPr>
        <p:spPr>
          <a:xfrm>
            <a:off x="64582" y="489135"/>
            <a:ext cx="8794503" cy="4493538"/>
          </a:xfrm>
          <a:prstGeom prst="rect">
            <a:avLst/>
          </a:prstGeom>
        </p:spPr>
        <p:txBody>
          <a:bodyPr wrap="square">
            <a:spAutoFit/>
          </a:bodyPr>
          <a:lstStyle/>
          <a:p>
            <a:pPr lvl="0" algn="r" rtl="1">
              <a:buClrTx/>
            </a:pP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a:t>
            </a:r>
            <a:r>
              <a:rPr lang="he-IL" sz="1800"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וַיָּקָם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אֶלְיָשִׁיב הַכֹּהֵן הַגָּדוֹל וְאֶחָיו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וַיִּבְנוּ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אֶת-</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-הֵמָּה קִדְּשׁוּהוּ,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וְעַד-מִגְדַּל הַמֵּאָה קִדְּשׁוּהוּ, עַד מִגְדַּל חֲנַנְאֵל.  {ס}  ב. וְעַל-יָדוֹ</a:t>
            </a:r>
            <a:r>
              <a:rPr lang="he-IL" kern="1200" dirty="0">
                <a:solidFill>
                  <a:srgbClr val="FF000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אַנְשֵׁי יְרֵחוֹ;  {ס}  וְעַל-יָדוֹ </a:t>
            </a:r>
            <a:r>
              <a:rPr lang="he-IL" b="1" kern="1200" dirty="0">
                <a:solidFill>
                  <a:srgbClr val="FF0000"/>
                </a:solidFill>
                <a:latin typeface="FbBejerano Bold" panose="02020803050405020304" pitchFamily="18" charset="-79"/>
                <a:ea typeface="+mn-ea"/>
                <a:cs typeface="FbBejerano Bold" panose="02020803050405020304" pitchFamily="18" charset="-79"/>
              </a:rPr>
              <a:t>בָנָה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זַכּוּר בֶּן-אִמְרִי.  {ס}  .ג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הַדָּגִים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בְּנֵי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הַסְּנָאָה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00B050"/>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מַנְעוּלָיו וּבְרִיחָיו.  {ס}  ד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מְשֻׁלָּם בֶּן-בֶּרֶכְיָה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בֶּן-מְשֵׁיזַבְאֵל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בֶּן-בַּעֲנָא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ה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הַתְּקוֹעִים;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וְאַדִּירֵיהֶם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לֹא-הֵבִיאוּ צַוָּרָם,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בַּעֲבֹדַת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אֲדֹנֵיהֶם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הַיְשָׁנָה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יוֹיָדָע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בֶּן-פָּסֵחַ, וּמְשֻׁלָּם,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בֶּן-בְּסוֹדְיָה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וּמַנְעֻלָיו וּבְרִיחָיו.  {ס}  ז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מְלַטְיָה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הַגִּבְעֹנִי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וְיָדוֹן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הַמֵּרֹנֹתִי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גִבְעוֹן, וְהַמִּצְפָּה--</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לְכִסֵּא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פַּחַת עֵבֶר הַנָּהָר.  {ס}  ח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עֻזִּיאֵל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בֶּן-חַרְהֲיָה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צוֹרְפִים,  {ס}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חֲנַנְיָה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בֶּן-הָרַקָּחִים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וַיַּעַזְבוּ, יְרוּשָׁלִַם, עַד, הַחוֹמָה הָרְחָבָה.  {ס}  ט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רְפָיָה בֶן-חוּר, שַׂר, חֲצִי פֶּלֶךְ יְרוּשָׁלִָם.  {ס}  י וְעַל-יָדָם</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יְדָיָה בֶן-חֲרוּמַף,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וְנֶגֶד בֵּיתוֹ;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{ס}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חַטּוּש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בֶּן-חֲשַׁבְנְיָה.  יא מִדָּה שֵׁנִית,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בֶן-חָרִם, וְחַשּׁוּב, בֶּן-פַּחַת מוֹאָב; וְאֵת, מִגְדַּל הַתַּנּוּרִים.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וְעַל-יָדוֹ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שַׁלּוּם בֶּן-הַלּוֹחֵשׁ, שַׂר, חֲצִי פֶּלֶךְ יְרוּשָׁלִָם; הוּא, וּבְנוֹתָיו.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הַגַּיְא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חָנוּן, וְיֹשְׁבֵי זָנוֹחַ--הֵמָּה </a:t>
            </a:r>
            <a:r>
              <a:rPr lang="he-IL" b="1" kern="1200" dirty="0">
                <a:solidFill>
                  <a:srgbClr val="FF0000"/>
                </a:solidFill>
                <a:latin typeface="FbBejerano Bold" panose="02020803050405020304" pitchFamily="18" charset="-79"/>
                <a:ea typeface="+mn-ea"/>
                <a:cs typeface="FbBejerano Bold" panose="02020803050405020304" pitchFamily="18" charset="-79"/>
              </a:rPr>
              <a:t>בָנוּהוּ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וַיַּעֲמִידוּ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וְאֶלֶף אַמָּה בַּחוֹמָה, עַד שַׁעַר הָשְׁפוֹת.  יד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הָאַשְׁפּוֹת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בֶן-רֵכָב, שַׂר, פֶּלֶךְ בֵּית-הַכָּרֶם; 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{ס}  טו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הָעַיִן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שַׁלּוּן בֶּן-כָּל-חֹזֶה, שַׂר פֶּלֶךְ הַמִּצְפָּה--הוּא</a:t>
            </a:r>
            <a:r>
              <a:rPr lang="he-IL" b="1" kern="1200" dirty="0">
                <a:solidFill>
                  <a:srgbClr val="FF0000"/>
                </a:solidFill>
                <a:latin typeface="FbBejerano Bold" panose="02020803050405020304" pitchFamily="18" charset="-79"/>
                <a:ea typeface="+mn-ea"/>
                <a:cs typeface="FbBejerano Bold" panose="02020803050405020304" pitchFamily="18" charset="-79"/>
              </a:rPr>
              <a:t> יִבְנֶנּוּ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וִיטַלְלֶנּו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 ויעמידו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(וְיַעֲמִיד)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דַּלְתֹתָיו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מַנְעֻלָיו וּבְרִיחָיו; וְאֵת חוֹמַת בְּרֵכַת הַשֶּׁלַח, לְגַן-הַמֶּלֶךְ, וְעַד-הַמַּעֲלוֹת, הַיּוֹרְדוֹת מֵעִיר דָּוִיד.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טז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נְחֶמְיָה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בֶן-עַזְבּוּק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בֵּית-צוּר--עַד-נֶגֶד, קִבְרֵי דָוִיד, וְעַד-הַבְּרֵכָה הָעֲשׂוּיָה, וְעַד בֵּית הַגִּבֹּרִים.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הַלְוִיִּם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רְחוּם בֶּן-בָּנִי;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חֲשַׁבְיָה שַׂר-חֲצִי-פֶלֶךְ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--לְפִלְכּוֹ.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אֲחֵיהֶם, בַּוַּי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יט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וַיְחַזֵּק עַל-יָדוֹ עֵזֶר בֶּן-יֵשׁוּעַ, שַׂר הַמִּצְפָּה--מִדָּה שֵׁנִית:  מִנֶּגֶד,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עֲלֹת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הַנֶּשֶׁק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הַמִּקְצֹע</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כ אַחֲרָיו הֶחֱרָה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בָּרוּךְ בֶּן-זבי (זַכַּי), מִדָּה שֵׁנִית:  מִן-הַמִּקְצוֹעַ--עַד-פֶּתַח בֵּית אֶלְיָשִׁיב, הַכֹּהֵן הַגָּדוֹל.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מְרֵמוֹת בֶּן-אוּרִיָּה בֶּן-הַקּוֹץ--מִדָּה שֵׁנִית:  מִפֶּתַח בֵּית אֶלְיָשִׁיב, וְעַד-תַּכְלִית בֵּית אֶלְיָשִׁיב.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כב</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אַנְשֵׁי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הַכִּכָּר</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בִּנְיָמִן וְחַשּׁוּב,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עֲזַרְיָה בֶן-מַעֲשֵׂיָה בֶּן-עֲנָנְיָה--אֵצֶל בֵּיתוֹ.  {ס}  כד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בִּנּוּי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--מִדָּה שֵׁנִית:  מִבֵּית עֲזַרְיָה, עַד-הַמִּקְצוֹעַ וְעַד-הַפִּנָּה.  כה פָּלָל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בֶּן-אוּזַי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מִנֶּגֶד הַמִּקְצוֹעַ, וְהַמִּגְדָּל הַיּוֹצֵא מִבֵּית הַמֶּלֶךְ הָעֶלְיוֹן, אֲשֶׁר לַחֲצַר הַמַּטָּרָה; אַחֲרָיו, פְּדָיָה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בֶן-פַּרְעֹש</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וְהַנְּתִינִים--הָיוּ יֹשְׁבִים,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בָּעֹפֶל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עַד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לַמִּזְרָח, וְהַמִּגְדָּל, הַיּוֹצֵא.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כז</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הַתְּקֹעִים, מִדָּה שֵׁנִית:  מִנֶּגֶד הַמִּגְדָּל הַגָּדוֹל, הַיּוֹצֵא, וְעַד, חוֹמַת הָעֹפֶל.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כח</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מֵעַל שַׁעַר הַסּוּסִים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אִישׁ, לְנֶגֶד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כט</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צָדוֹק בֶּן-אִמֵּר, </a:t>
            </a:r>
            <a:r>
              <a:rPr lang="he-IL" b="1" kern="1200" dirty="0">
                <a:solidFill>
                  <a:srgbClr val="9A5315">
                    <a:lumMod val="75000"/>
                  </a:srgbClr>
                </a:solidFill>
                <a:latin typeface="FbBejerano Bold" panose="02020803050405020304" pitchFamily="18" charset="-79"/>
                <a:ea typeface="+mn-ea"/>
                <a:cs typeface="FbBejerano Bold" panose="02020803050405020304" pitchFamily="18" charset="-79"/>
              </a:rPr>
              <a:t>נֶגֶד בֵּיתוֹ;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וְאַחֲרָיו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שְׁמַעְיָה בֶן-שְׁכַנְיָה, שֹׁמֵר שַׁעַר הַמִּזְרָח.  {ס}  ל אחרי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חֲנַנְיָה בֶן-שֶׁלֶמְיָה, וְחָנוּן בֶּן-צָלָף הַשִּׁשִּׁי--מִדָּה שֵׁנִי;  {ס}  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מְשֻׁלָּם בֶּן-בֶּרֶכְיָה--נֶגֶד,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נִשְׁכָּתו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{ס}  לא אחרי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מַלְכִּיָּה בֶּן-הַצֹּרְפִי--עַד-בֵּית הַנְּתִינִים,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נֶגֶד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הַמִּפְקָד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וְעַד עֲלִיַּת הַפִּנָּה.  לב וּבֵין עֲלִיַּת הַפִּנָּה לְ</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הַצֹּרְפִים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וְהָרֹכְלִ</a:t>
            </a:r>
            <a:r>
              <a:rPr lang="he-IL" kern="1200" dirty="0" err="1">
                <a:latin typeface="FbBejerano Bold" panose="02020803050405020304" pitchFamily="18" charset="-79"/>
                <a:ea typeface="+mn-ea"/>
                <a:cs typeface="FbBejerano Bold" panose="02020803050405020304" pitchFamily="18" charset="-79"/>
              </a:rPr>
              <a:t>ים</a:t>
            </a:r>
            <a:r>
              <a:rPr lang="he-IL" kern="1200" dirty="0">
                <a:latin typeface="FbBejerano Bold" panose="02020803050405020304" pitchFamily="18" charset="-79"/>
                <a:ea typeface="+mn-ea"/>
                <a:cs typeface="FbBejerano Bold" panose="02020803050405020304" pitchFamily="18" charset="-79"/>
              </a:rPr>
              <a:t>.</a:t>
            </a:r>
            <a:endParaRPr lang="he-IL" kern="1200" dirty="0">
              <a:solidFill>
                <a:srgbClr val="9A5315"/>
              </a:solidFill>
              <a:latin typeface="FbBejerano Bold" panose="02020803050405020304" pitchFamily="18" charset="-79"/>
              <a:ea typeface="+mn-ea"/>
              <a:cs typeface="FbBejerano Bold" panose="02020803050405020304" pitchFamily="18" charset="-79"/>
            </a:endParaRPr>
          </a:p>
        </p:txBody>
      </p:sp>
      <p:pic>
        <p:nvPicPr>
          <p:cNvPr id="1026" name="Picture 2" descr="תוצאת תמונה עבור חומות ירושלים איור">
            <a:extLst>
              <a:ext uri="{FF2B5EF4-FFF2-40B4-BE49-F238E27FC236}">
                <a16:creationId xmlns:a16="http://schemas.microsoft.com/office/drawing/2014/main" id="{7C0D3756-26E9-4861-B81F-ABFD3B6593BF}"/>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53074" y="6367"/>
            <a:ext cx="1828535" cy="537040"/>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 descr="תוצאת תמונה עבור חומות ירושלים איור">
            <a:extLst>
              <a:ext uri="{FF2B5EF4-FFF2-40B4-BE49-F238E27FC236}">
                <a16:creationId xmlns:a16="http://schemas.microsoft.com/office/drawing/2014/main" id="{7A3D69C2-9244-4043-B262-782802F850E8}"/>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454528" y="-9389"/>
            <a:ext cx="1828535" cy="537040"/>
          </a:xfrm>
          <a:prstGeom prst="rect">
            <a:avLst/>
          </a:prstGeom>
          <a:noFill/>
          <a:extLst>
            <a:ext uri="{909E8E84-426E-40DD-AFC4-6F175D3DCCD1}">
              <a14:hiddenFill xmlns:a14="http://schemas.microsoft.com/office/drawing/2010/main">
                <a:solidFill>
                  <a:srgbClr val="FFFFFF"/>
                </a:solidFill>
              </a14:hiddenFill>
            </a:ext>
          </a:extLst>
        </p:spPr>
      </p:pic>
      <p:grpSp>
        <p:nvGrpSpPr>
          <p:cNvPr id="216" name="Google Shape;9132;p36">
            <a:extLst>
              <a:ext uri="{FF2B5EF4-FFF2-40B4-BE49-F238E27FC236}">
                <a16:creationId xmlns:a16="http://schemas.microsoft.com/office/drawing/2014/main" id="{BB5BD37E-4000-4D35-A44E-9F9A7E96F352}"/>
              </a:ext>
            </a:extLst>
          </p:cNvPr>
          <p:cNvGrpSpPr/>
          <p:nvPr/>
        </p:nvGrpSpPr>
        <p:grpSpPr>
          <a:xfrm>
            <a:off x="4572000" y="1612836"/>
            <a:ext cx="3388026" cy="2335050"/>
            <a:chOff x="2581550" y="1973000"/>
            <a:chExt cx="926050" cy="902200"/>
          </a:xfrm>
          <a:solidFill>
            <a:srgbClr val="E2820E"/>
          </a:solidFill>
        </p:grpSpPr>
        <p:sp>
          <p:nvSpPr>
            <p:cNvPr id="217" name="Google Shape;9133;p36">
              <a:extLst>
                <a:ext uri="{FF2B5EF4-FFF2-40B4-BE49-F238E27FC236}">
                  <a16:creationId xmlns:a16="http://schemas.microsoft.com/office/drawing/2014/main" id="{A2EDA5EE-2ED8-4D5C-A79D-C1DE5DB16744}"/>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E2820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134;p36">
              <a:extLst>
                <a:ext uri="{FF2B5EF4-FFF2-40B4-BE49-F238E27FC236}">
                  <a16:creationId xmlns:a16="http://schemas.microsoft.com/office/drawing/2014/main" id="{523B9746-AE18-44AA-9B21-E3168A65A68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E2820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אליפסה 218">
            <a:extLst>
              <a:ext uri="{FF2B5EF4-FFF2-40B4-BE49-F238E27FC236}">
                <a16:creationId xmlns:a16="http://schemas.microsoft.com/office/drawing/2014/main" id="{B3E85B4A-5AF2-43E2-9DF0-4EF2BAB07A49}"/>
              </a:ext>
            </a:extLst>
          </p:cNvPr>
          <p:cNvSpPr/>
          <p:nvPr/>
        </p:nvSpPr>
        <p:spPr>
          <a:xfrm>
            <a:off x="4987458" y="1862400"/>
            <a:ext cx="2632164" cy="1795199"/>
          </a:xfrm>
          <a:custGeom>
            <a:avLst/>
            <a:gdLst>
              <a:gd name="connsiteX0" fmla="*/ 0 w 2632164"/>
              <a:gd name="connsiteY0" fmla="*/ 897600 h 1795199"/>
              <a:gd name="connsiteX1" fmla="*/ 1316082 w 2632164"/>
              <a:gd name="connsiteY1" fmla="*/ 0 h 1795199"/>
              <a:gd name="connsiteX2" fmla="*/ 2632164 w 2632164"/>
              <a:gd name="connsiteY2" fmla="*/ 897600 h 1795199"/>
              <a:gd name="connsiteX3" fmla="*/ 1316082 w 2632164"/>
              <a:gd name="connsiteY3" fmla="*/ 1795200 h 1795199"/>
              <a:gd name="connsiteX4" fmla="*/ 0 w 2632164"/>
              <a:gd name="connsiteY4" fmla="*/ 897600 h 1795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164" h="1795199" fill="none" extrusionOk="0">
                <a:moveTo>
                  <a:pt x="0" y="897600"/>
                </a:moveTo>
                <a:cubicBezTo>
                  <a:pt x="59048" y="345747"/>
                  <a:pt x="718430" y="8526"/>
                  <a:pt x="1316082" y="0"/>
                </a:cubicBezTo>
                <a:cubicBezTo>
                  <a:pt x="2053879" y="18708"/>
                  <a:pt x="2546625" y="400031"/>
                  <a:pt x="2632164" y="897600"/>
                </a:cubicBezTo>
                <a:cubicBezTo>
                  <a:pt x="2746119" y="1409856"/>
                  <a:pt x="2017186" y="1783449"/>
                  <a:pt x="1316082" y="1795200"/>
                </a:cubicBezTo>
                <a:cubicBezTo>
                  <a:pt x="561159" y="1803577"/>
                  <a:pt x="19222" y="1367274"/>
                  <a:pt x="0" y="897600"/>
                </a:cubicBezTo>
                <a:close/>
              </a:path>
              <a:path w="2632164" h="1795199" stroke="0" extrusionOk="0">
                <a:moveTo>
                  <a:pt x="0" y="897600"/>
                </a:moveTo>
                <a:cubicBezTo>
                  <a:pt x="-10520" y="420326"/>
                  <a:pt x="525312" y="-26394"/>
                  <a:pt x="1316082" y="0"/>
                </a:cubicBezTo>
                <a:cubicBezTo>
                  <a:pt x="2120296" y="-11421"/>
                  <a:pt x="2591500" y="475932"/>
                  <a:pt x="2632164" y="897600"/>
                </a:cubicBezTo>
                <a:cubicBezTo>
                  <a:pt x="2498965" y="1437850"/>
                  <a:pt x="2013128" y="1830446"/>
                  <a:pt x="1316082" y="1795200"/>
                </a:cubicBezTo>
                <a:cubicBezTo>
                  <a:pt x="612112" y="1780392"/>
                  <a:pt x="-23312" y="1398678"/>
                  <a:pt x="0" y="897600"/>
                </a:cubicBezTo>
                <a:close/>
              </a:path>
            </a:pathLst>
          </a:custGeom>
          <a:solidFill>
            <a:srgbClr val="E2820E"/>
          </a:solidFill>
          <a:ln>
            <a:solidFill>
              <a:schemeClr val="accent1">
                <a:lumMod val="90000"/>
              </a:schemeClr>
            </a:solidFill>
            <a:extLst>
              <a:ext uri="{C807C97D-BFC1-408E-A445-0C87EB9F89A2}">
                <ask:lineSketchStyleProps xmlns:ask="http://schemas.microsoft.com/office/drawing/2018/sketchyshapes" sd="981765707">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220" name="תיבת טקסט 219">
            <a:extLst>
              <a:ext uri="{FF2B5EF4-FFF2-40B4-BE49-F238E27FC236}">
                <a16:creationId xmlns:a16="http://schemas.microsoft.com/office/drawing/2014/main" id="{C66001F3-7437-47EA-816F-98C265AAA33B}"/>
              </a:ext>
            </a:extLst>
          </p:cNvPr>
          <p:cNvSpPr txBox="1"/>
          <p:nvPr/>
        </p:nvSpPr>
        <p:spPr>
          <a:xfrm>
            <a:off x="5138400" y="2145317"/>
            <a:ext cx="2330280" cy="1569660"/>
          </a:xfrm>
          <a:prstGeom prst="rect">
            <a:avLst/>
          </a:prstGeom>
          <a:noFill/>
        </p:spPr>
        <p:txBody>
          <a:bodyPr wrap="square" rtlCol="1">
            <a:spAutoFit/>
          </a:bodyPr>
          <a:lstStyle/>
          <a:p>
            <a:pPr algn="ctr" rtl="1"/>
            <a:r>
              <a:rPr lang="he-IL" sz="1600" dirty="0">
                <a:ln w="0"/>
                <a:solidFill>
                  <a:schemeClr val="tx1"/>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הכתוב חוזר על הפעלים "</a:t>
            </a:r>
            <a:r>
              <a:rPr lang="he-IL" sz="1600" dirty="0">
                <a:ln w="0"/>
                <a:solidFill>
                  <a:srgbClr val="FF0000"/>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בנה</a:t>
            </a:r>
            <a:r>
              <a:rPr lang="he-IL" sz="1600" dirty="0">
                <a:ln w="0"/>
                <a:solidFill>
                  <a:schemeClr val="tx1"/>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 "</a:t>
            </a:r>
            <a:r>
              <a:rPr lang="he-IL" sz="1600" dirty="0">
                <a:ln w="0"/>
                <a:solidFill>
                  <a:srgbClr val="00B050"/>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החזיק</a:t>
            </a:r>
            <a:r>
              <a:rPr lang="he-IL" sz="1600" dirty="0">
                <a:ln w="0"/>
                <a:solidFill>
                  <a:schemeClr val="tx1"/>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 " </a:t>
            </a:r>
            <a:r>
              <a:rPr lang="he-IL" sz="1600" dirty="0">
                <a:ln w="0"/>
                <a:solidFill>
                  <a:srgbClr val="7030A0"/>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ויעמידו</a:t>
            </a:r>
            <a:r>
              <a:rPr lang="he-IL" sz="1600" dirty="0">
                <a:ln w="0"/>
                <a:solidFill>
                  <a:schemeClr val="tx1"/>
                </a:solidFill>
                <a:effectLst>
                  <a:outerShdw blurRad="38100" dist="19050" dir="2700000" algn="tl" rotWithShape="0">
                    <a:schemeClr val="dk1">
                      <a:alpha val="40000"/>
                    </a:schemeClr>
                  </a:outerShdw>
                </a:effectLst>
                <a:latin typeface="FbKapriza Regular" panose="02020603050405020304" pitchFamily="18" charset="-79"/>
                <a:cs typeface="FbKapriza Regular" panose="02020603050405020304" pitchFamily="18" charset="-79"/>
              </a:rPr>
              <a:t>"</a:t>
            </a:r>
          </a:p>
          <a:p>
            <a:pPr algn="ctr" rtl="1"/>
            <a:r>
              <a:rPr lang="he-IL" sz="1600" dirty="0">
                <a:ln w="0"/>
                <a:solidFill>
                  <a:schemeClr val="tx1"/>
                </a:solidFill>
                <a:effectLst>
                  <a:outerShdw blurRad="38100" dist="19050" dir="2700000" algn="tl" rotWithShape="0">
                    <a:schemeClr val="dk1">
                      <a:alpha val="40000"/>
                    </a:schemeClr>
                  </a:outerShdw>
                </a:effectLst>
                <a:latin typeface="FbKapriza Bold" panose="02020603050405020304" pitchFamily="18" charset="-79"/>
                <a:cs typeface="FbKapriza Bold" panose="02020603050405020304" pitchFamily="18" charset="-79"/>
              </a:rPr>
              <a:t>זה מלמד שמדובר ברשימה המתארת את </a:t>
            </a:r>
          </a:p>
          <a:p>
            <a:pPr algn="ctr" rtl="1"/>
            <a:r>
              <a:rPr lang="he-IL" sz="1600" dirty="0">
                <a:ln w="0"/>
                <a:solidFill>
                  <a:schemeClr val="tx1"/>
                </a:solidFill>
                <a:effectLst>
                  <a:outerShdw blurRad="38100" dist="19050" dir="2700000" algn="tl" rotWithShape="0">
                    <a:schemeClr val="dk1">
                      <a:alpha val="40000"/>
                    </a:schemeClr>
                  </a:outerShdw>
                </a:effectLst>
                <a:latin typeface="FbKapriza Bold" panose="02020603050405020304" pitchFamily="18" charset="-79"/>
                <a:cs typeface="FbKapriza Bold" panose="02020603050405020304" pitchFamily="18" charset="-79"/>
              </a:rPr>
              <a:t>חיזוקה ותיקונה </a:t>
            </a:r>
          </a:p>
          <a:p>
            <a:pPr algn="ctr" rtl="1"/>
            <a:r>
              <a:rPr lang="he-IL" sz="1600" dirty="0">
                <a:ln w="0"/>
                <a:solidFill>
                  <a:schemeClr val="tx1"/>
                </a:solidFill>
                <a:effectLst>
                  <a:outerShdw blurRad="38100" dist="19050" dir="2700000" algn="tl" rotWithShape="0">
                    <a:schemeClr val="dk1">
                      <a:alpha val="40000"/>
                    </a:schemeClr>
                  </a:outerShdw>
                </a:effectLst>
                <a:latin typeface="FbKapriza Bold" panose="02020603050405020304" pitchFamily="18" charset="-79"/>
                <a:cs typeface="FbKapriza Bold" panose="02020603050405020304" pitchFamily="18" charset="-79"/>
              </a:rPr>
              <a:t>של החומה.</a:t>
            </a:r>
          </a:p>
        </p:txBody>
      </p:sp>
      <p:grpSp>
        <p:nvGrpSpPr>
          <p:cNvPr id="197" name="Google Shape;9132;p36">
            <a:extLst>
              <a:ext uri="{FF2B5EF4-FFF2-40B4-BE49-F238E27FC236}">
                <a16:creationId xmlns:a16="http://schemas.microsoft.com/office/drawing/2014/main" id="{9D3E8354-0E4B-4172-A1B2-EFE419735DC1}"/>
              </a:ext>
            </a:extLst>
          </p:cNvPr>
          <p:cNvGrpSpPr/>
          <p:nvPr/>
        </p:nvGrpSpPr>
        <p:grpSpPr>
          <a:xfrm>
            <a:off x="3872866" y="528068"/>
            <a:ext cx="604313" cy="336073"/>
            <a:chOff x="2581550" y="1973000"/>
            <a:chExt cx="926050" cy="902200"/>
          </a:xfrm>
          <a:solidFill>
            <a:srgbClr val="FF7C80"/>
          </a:solidFill>
        </p:grpSpPr>
        <p:sp>
          <p:nvSpPr>
            <p:cNvPr id="198" name="Google Shape;9133;p36">
              <a:extLst>
                <a:ext uri="{FF2B5EF4-FFF2-40B4-BE49-F238E27FC236}">
                  <a16:creationId xmlns:a16="http://schemas.microsoft.com/office/drawing/2014/main" id="{5E30E567-A41D-4A91-A591-170ACD40BB8E}"/>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134;p36">
              <a:extLst>
                <a:ext uri="{FF2B5EF4-FFF2-40B4-BE49-F238E27FC236}">
                  <a16:creationId xmlns:a16="http://schemas.microsoft.com/office/drawing/2014/main" id="{7C0E15EB-7401-4D4F-B550-5A41766BD77F}"/>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9132;p36">
            <a:extLst>
              <a:ext uri="{FF2B5EF4-FFF2-40B4-BE49-F238E27FC236}">
                <a16:creationId xmlns:a16="http://schemas.microsoft.com/office/drawing/2014/main" id="{476B3D9C-0189-450B-AF56-A72F9DE9B056}"/>
              </a:ext>
            </a:extLst>
          </p:cNvPr>
          <p:cNvGrpSpPr/>
          <p:nvPr/>
        </p:nvGrpSpPr>
        <p:grpSpPr>
          <a:xfrm>
            <a:off x="2264704" y="1167952"/>
            <a:ext cx="604313" cy="336073"/>
            <a:chOff x="2581550" y="1973000"/>
            <a:chExt cx="926050" cy="902200"/>
          </a:xfrm>
          <a:solidFill>
            <a:srgbClr val="FF7C80"/>
          </a:solidFill>
        </p:grpSpPr>
        <p:sp>
          <p:nvSpPr>
            <p:cNvPr id="202" name="Google Shape;9133;p36">
              <a:extLst>
                <a:ext uri="{FF2B5EF4-FFF2-40B4-BE49-F238E27FC236}">
                  <a16:creationId xmlns:a16="http://schemas.microsoft.com/office/drawing/2014/main" id="{3F3F72CE-21A5-40FA-A6A0-D237F72B7F5B}"/>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134;p36">
              <a:extLst>
                <a:ext uri="{FF2B5EF4-FFF2-40B4-BE49-F238E27FC236}">
                  <a16:creationId xmlns:a16="http://schemas.microsoft.com/office/drawing/2014/main" id="{27579288-3E1F-4801-A334-ECD001D5E130}"/>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9132;p36">
            <a:extLst>
              <a:ext uri="{FF2B5EF4-FFF2-40B4-BE49-F238E27FC236}">
                <a16:creationId xmlns:a16="http://schemas.microsoft.com/office/drawing/2014/main" id="{535CEBE1-733F-4B57-89F1-3423663F97B7}"/>
              </a:ext>
            </a:extLst>
          </p:cNvPr>
          <p:cNvGrpSpPr/>
          <p:nvPr/>
        </p:nvGrpSpPr>
        <p:grpSpPr>
          <a:xfrm>
            <a:off x="3646278" y="2261173"/>
            <a:ext cx="604313" cy="336073"/>
            <a:chOff x="2581550" y="1973000"/>
            <a:chExt cx="926050" cy="902200"/>
          </a:xfrm>
          <a:solidFill>
            <a:srgbClr val="FF7C80"/>
          </a:solidFill>
        </p:grpSpPr>
        <p:sp>
          <p:nvSpPr>
            <p:cNvPr id="211" name="Google Shape;9133;p36">
              <a:extLst>
                <a:ext uri="{FF2B5EF4-FFF2-40B4-BE49-F238E27FC236}">
                  <a16:creationId xmlns:a16="http://schemas.microsoft.com/office/drawing/2014/main" id="{B66B38A2-E2B4-4179-8D32-B2F0F3ABC488}"/>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134;p36">
              <a:extLst>
                <a:ext uri="{FF2B5EF4-FFF2-40B4-BE49-F238E27FC236}">
                  <a16:creationId xmlns:a16="http://schemas.microsoft.com/office/drawing/2014/main" id="{F43FEAF8-BC8F-4D83-BC0F-D72BE7533F13}"/>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7030A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9132;p36">
            <a:extLst>
              <a:ext uri="{FF2B5EF4-FFF2-40B4-BE49-F238E27FC236}">
                <a16:creationId xmlns:a16="http://schemas.microsoft.com/office/drawing/2014/main" id="{A4D43671-5CC9-4AD8-8DFD-06D384DE8A9B}"/>
              </a:ext>
            </a:extLst>
          </p:cNvPr>
          <p:cNvGrpSpPr/>
          <p:nvPr/>
        </p:nvGrpSpPr>
        <p:grpSpPr>
          <a:xfrm>
            <a:off x="765184" y="2686689"/>
            <a:ext cx="604313" cy="336073"/>
            <a:chOff x="2581550" y="1973000"/>
            <a:chExt cx="926050" cy="902200"/>
          </a:xfrm>
          <a:solidFill>
            <a:srgbClr val="FF7C80"/>
          </a:solidFill>
        </p:grpSpPr>
        <p:sp>
          <p:nvSpPr>
            <p:cNvPr id="215" name="Google Shape;9133;p36">
              <a:extLst>
                <a:ext uri="{FF2B5EF4-FFF2-40B4-BE49-F238E27FC236}">
                  <a16:creationId xmlns:a16="http://schemas.microsoft.com/office/drawing/2014/main" id="{2D128BB1-2599-42D6-B5E5-DD964785E7D4}"/>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134;p36">
              <a:extLst>
                <a:ext uri="{FF2B5EF4-FFF2-40B4-BE49-F238E27FC236}">
                  <a16:creationId xmlns:a16="http://schemas.microsoft.com/office/drawing/2014/main" id="{0F9F2394-612A-42CE-AA00-0B1F6B30DF97}"/>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9132;p36">
            <a:extLst>
              <a:ext uri="{FF2B5EF4-FFF2-40B4-BE49-F238E27FC236}">
                <a16:creationId xmlns:a16="http://schemas.microsoft.com/office/drawing/2014/main" id="{39E28572-DE0D-4ACE-AFF2-A4D0E93B1E82}"/>
              </a:ext>
            </a:extLst>
          </p:cNvPr>
          <p:cNvGrpSpPr/>
          <p:nvPr/>
        </p:nvGrpSpPr>
        <p:grpSpPr>
          <a:xfrm>
            <a:off x="6745178" y="4389351"/>
            <a:ext cx="604313" cy="336073"/>
            <a:chOff x="2581550" y="1973000"/>
            <a:chExt cx="926050" cy="902200"/>
          </a:xfrm>
          <a:solidFill>
            <a:srgbClr val="FF7C80"/>
          </a:solidFill>
        </p:grpSpPr>
        <p:sp>
          <p:nvSpPr>
            <p:cNvPr id="223" name="Google Shape;9133;p36">
              <a:extLst>
                <a:ext uri="{FF2B5EF4-FFF2-40B4-BE49-F238E27FC236}">
                  <a16:creationId xmlns:a16="http://schemas.microsoft.com/office/drawing/2014/main" id="{A36D382C-15FC-4D5B-9ABB-BBD37D07B3D2}"/>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134;p36">
              <a:extLst>
                <a:ext uri="{FF2B5EF4-FFF2-40B4-BE49-F238E27FC236}">
                  <a16:creationId xmlns:a16="http://schemas.microsoft.com/office/drawing/2014/main" id="{8A4236FD-7A6E-427A-ADC9-BBEF174AE11F}"/>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9132;p36">
            <a:extLst>
              <a:ext uri="{FF2B5EF4-FFF2-40B4-BE49-F238E27FC236}">
                <a16:creationId xmlns:a16="http://schemas.microsoft.com/office/drawing/2014/main" id="{262D7F99-A72B-4154-A482-B27D4F62473C}"/>
              </a:ext>
            </a:extLst>
          </p:cNvPr>
          <p:cNvGrpSpPr/>
          <p:nvPr/>
        </p:nvGrpSpPr>
        <p:grpSpPr>
          <a:xfrm>
            <a:off x="8320032" y="1444799"/>
            <a:ext cx="604313" cy="336073"/>
            <a:chOff x="2581550" y="1973000"/>
            <a:chExt cx="926050" cy="902200"/>
          </a:xfrm>
          <a:solidFill>
            <a:srgbClr val="FF7C80"/>
          </a:solidFill>
        </p:grpSpPr>
        <p:sp>
          <p:nvSpPr>
            <p:cNvPr id="226" name="Google Shape;9133;p36">
              <a:extLst>
                <a:ext uri="{FF2B5EF4-FFF2-40B4-BE49-F238E27FC236}">
                  <a16:creationId xmlns:a16="http://schemas.microsoft.com/office/drawing/2014/main" id="{6212EDF6-FCFF-4782-A138-0D58CD4A2155}"/>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134;p36">
              <a:extLst>
                <a:ext uri="{FF2B5EF4-FFF2-40B4-BE49-F238E27FC236}">
                  <a16:creationId xmlns:a16="http://schemas.microsoft.com/office/drawing/2014/main" id="{887DEDFF-2B0A-4687-998E-223C242555AB}"/>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00B0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9132;p36">
            <a:extLst>
              <a:ext uri="{FF2B5EF4-FFF2-40B4-BE49-F238E27FC236}">
                <a16:creationId xmlns:a16="http://schemas.microsoft.com/office/drawing/2014/main" id="{156A1876-28ED-47FB-B89F-BD4EF2B248C1}"/>
              </a:ext>
            </a:extLst>
          </p:cNvPr>
          <p:cNvGrpSpPr/>
          <p:nvPr/>
        </p:nvGrpSpPr>
        <p:grpSpPr>
          <a:xfrm>
            <a:off x="6024082" y="567173"/>
            <a:ext cx="604313" cy="336073"/>
            <a:chOff x="2581550" y="1973000"/>
            <a:chExt cx="926050" cy="902200"/>
          </a:xfrm>
          <a:solidFill>
            <a:srgbClr val="FF7C80"/>
          </a:solidFill>
        </p:grpSpPr>
        <p:sp>
          <p:nvSpPr>
            <p:cNvPr id="229" name="Google Shape;9133;p36">
              <a:extLst>
                <a:ext uri="{FF2B5EF4-FFF2-40B4-BE49-F238E27FC236}">
                  <a16:creationId xmlns:a16="http://schemas.microsoft.com/office/drawing/2014/main" id="{A1D3C768-60C4-4B26-8ABE-D00A219494DB}"/>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134;p36">
              <a:extLst>
                <a:ext uri="{FF2B5EF4-FFF2-40B4-BE49-F238E27FC236}">
                  <a16:creationId xmlns:a16="http://schemas.microsoft.com/office/drawing/2014/main" id="{00DBA11D-4993-4432-BDCD-261365D5DB5D}"/>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9132;p36">
            <a:extLst>
              <a:ext uri="{FF2B5EF4-FFF2-40B4-BE49-F238E27FC236}">
                <a16:creationId xmlns:a16="http://schemas.microsoft.com/office/drawing/2014/main" id="{CA6D4FE6-45C7-4708-847A-B9D538DCC2F6}"/>
              </a:ext>
            </a:extLst>
          </p:cNvPr>
          <p:cNvGrpSpPr/>
          <p:nvPr/>
        </p:nvGrpSpPr>
        <p:grpSpPr>
          <a:xfrm>
            <a:off x="3239552" y="2057998"/>
            <a:ext cx="604313" cy="336073"/>
            <a:chOff x="2581550" y="1973000"/>
            <a:chExt cx="926050" cy="902200"/>
          </a:xfrm>
          <a:solidFill>
            <a:srgbClr val="FF7C80"/>
          </a:solidFill>
        </p:grpSpPr>
        <p:sp>
          <p:nvSpPr>
            <p:cNvPr id="232" name="Google Shape;9133;p36">
              <a:extLst>
                <a:ext uri="{FF2B5EF4-FFF2-40B4-BE49-F238E27FC236}">
                  <a16:creationId xmlns:a16="http://schemas.microsoft.com/office/drawing/2014/main" id="{E7805D92-CFD8-4D39-9A3B-EC292FEFF862}"/>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134;p36">
              <a:extLst>
                <a:ext uri="{FF2B5EF4-FFF2-40B4-BE49-F238E27FC236}">
                  <a16:creationId xmlns:a16="http://schemas.microsoft.com/office/drawing/2014/main" id="{CBBD4CCD-9B57-4C69-9E2E-B946285A313F}"/>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 name="Google Shape;9132;p36">
            <a:extLst>
              <a:ext uri="{FF2B5EF4-FFF2-40B4-BE49-F238E27FC236}">
                <a16:creationId xmlns:a16="http://schemas.microsoft.com/office/drawing/2014/main" id="{C5CA4D07-875F-43C1-BE50-0A8FC4F99B49}"/>
              </a:ext>
            </a:extLst>
          </p:cNvPr>
          <p:cNvGrpSpPr/>
          <p:nvPr/>
        </p:nvGrpSpPr>
        <p:grpSpPr>
          <a:xfrm>
            <a:off x="6864367" y="788025"/>
            <a:ext cx="604313" cy="336073"/>
            <a:chOff x="2581550" y="1973000"/>
            <a:chExt cx="926050" cy="902200"/>
          </a:xfrm>
          <a:solidFill>
            <a:srgbClr val="FF7C80"/>
          </a:solidFill>
        </p:grpSpPr>
        <p:sp>
          <p:nvSpPr>
            <p:cNvPr id="235" name="Google Shape;9133;p36">
              <a:extLst>
                <a:ext uri="{FF2B5EF4-FFF2-40B4-BE49-F238E27FC236}">
                  <a16:creationId xmlns:a16="http://schemas.microsoft.com/office/drawing/2014/main" id="{2F91B427-72A5-46AA-AA7E-7666492BEE2E}"/>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134;p36">
              <a:extLst>
                <a:ext uri="{FF2B5EF4-FFF2-40B4-BE49-F238E27FC236}">
                  <a16:creationId xmlns:a16="http://schemas.microsoft.com/office/drawing/2014/main" id="{DBCF4F40-0DB8-4379-8497-773753864E36}"/>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FF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17988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additive="base">
                                        <p:cTn id="10" dur="500" fill="hold"/>
                                        <p:tgtEl>
                                          <p:spTgt spid="220"/>
                                        </p:tgtEl>
                                        <p:attrNameLst>
                                          <p:attrName>ppt_x</p:attrName>
                                        </p:attrNameLst>
                                      </p:cBhvr>
                                      <p:tavLst>
                                        <p:tav tm="0">
                                          <p:val>
                                            <p:strVal val="#ppt_x"/>
                                          </p:val>
                                        </p:tav>
                                        <p:tav tm="100000">
                                          <p:val>
                                            <p:strVal val="#ppt_x"/>
                                          </p:val>
                                        </p:tav>
                                      </p:tavLst>
                                    </p:anim>
                                    <p:anim calcmode="lin" valueType="num">
                                      <p:cBhvr additive="base">
                                        <p:cTn id="11" dur="500" fill="hold"/>
                                        <p:tgtEl>
                                          <p:spTgt spid="220"/>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219"/>
                                        </p:tgtEl>
                                        <p:attrNameLst>
                                          <p:attrName>style.visibility</p:attrName>
                                        </p:attrNameLst>
                                      </p:cBhvr>
                                      <p:to>
                                        <p:strVal val="visible"/>
                                      </p:to>
                                    </p:set>
                                    <p:anim calcmode="lin" valueType="num">
                                      <p:cBhvr additive="base">
                                        <p:cTn id="14" dur="500" fill="hold"/>
                                        <p:tgtEl>
                                          <p:spTgt spid="219"/>
                                        </p:tgtEl>
                                        <p:attrNameLst>
                                          <p:attrName>ppt_x</p:attrName>
                                        </p:attrNameLst>
                                      </p:cBhvr>
                                      <p:tavLst>
                                        <p:tav tm="0">
                                          <p:val>
                                            <p:strVal val="#ppt_x"/>
                                          </p:val>
                                        </p:tav>
                                        <p:tav tm="100000">
                                          <p:val>
                                            <p:strVal val="#ppt_x"/>
                                          </p:val>
                                        </p:tav>
                                      </p:tavLst>
                                    </p:anim>
                                    <p:anim calcmode="lin" valueType="num">
                                      <p:cBhvr additive="base">
                                        <p:cTn id="15" dur="500" fill="hold"/>
                                        <p:tgtEl>
                                          <p:spTgt spid="21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97"/>
                                        </p:tgtEl>
                                        <p:attrNameLst>
                                          <p:attrName>style.visibility</p:attrName>
                                        </p:attrNameLst>
                                      </p:cBhvr>
                                      <p:to>
                                        <p:strVal val="visible"/>
                                      </p:to>
                                    </p:set>
                                    <p:animEffect transition="in" filter="wipe(down)">
                                      <p:cBhvr>
                                        <p:cTn id="20" dur="500"/>
                                        <p:tgtEl>
                                          <p:spTgt spid="19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200"/>
                                        </p:tgtEl>
                                        <p:attrNameLst>
                                          <p:attrName>style.visibility</p:attrName>
                                        </p:attrNameLst>
                                      </p:cBhvr>
                                      <p:to>
                                        <p:strVal val="visible"/>
                                      </p:to>
                                    </p:set>
                                    <p:animEffect transition="in" filter="wipe(down)">
                                      <p:cBhvr>
                                        <p:cTn id="25" dur="500"/>
                                        <p:tgtEl>
                                          <p:spTgt spid="20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210"/>
                                        </p:tgtEl>
                                        <p:attrNameLst>
                                          <p:attrName>style.visibility</p:attrName>
                                        </p:attrNameLst>
                                      </p:cBhvr>
                                      <p:to>
                                        <p:strVal val="visible"/>
                                      </p:to>
                                    </p:set>
                                    <p:animEffect transition="in" filter="wipe(down)">
                                      <p:cBhvr>
                                        <p:cTn id="30" dur="500"/>
                                        <p:tgtEl>
                                          <p:spTgt spid="2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214"/>
                                        </p:tgtEl>
                                        <p:attrNameLst>
                                          <p:attrName>style.visibility</p:attrName>
                                        </p:attrNameLst>
                                      </p:cBhvr>
                                      <p:to>
                                        <p:strVal val="visible"/>
                                      </p:to>
                                    </p:set>
                                    <p:animEffect transition="in" filter="wipe(down)">
                                      <p:cBhvr>
                                        <p:cTn id="35" dur="500"/>
                                        <p:tgtEl>
                                          <p:spTgt spid="21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222"/>
                                        </p:tgtEl>
                                        <p:attrNameLst>
                                          <p:attrName>style.visibility</p:attrName>
                                        </p:attrNameLst>
                                      </p:cBhvr>
                                      <p:to>
                                        <p:strVal val="visible"/>
                                      </p:to>
                                    </p:set>
                                    <p:animEffect transition="in" filter="wipe(down)">
                                      <p:cBhvr>
                                        <p:cTn id="40" dur="500"/>
                                        <p:tgtEl>
                                          <p:spTgt spid="22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225"/>
                                        </p:tgtEl>
                                        <p:attrNameLst>
                                          <p:attrName>style.visibility</p:attrName>
                                        </p:attrNameLst>
                                      </p:cBhvr>
                                      <p:to>
                                        <p:strVal val="visible"/>
                                      </p:to>
                                    </p:set>
                                    <p:animEffect transition="in" filter="wipe(down)">
                                      <p:cBhvr>
                                        <p:cTn id="45" dur="500"/>
                                        <p:tgtEl>
                                          <p:spTgt spid="225"/>
                                        </p:tgtEl>
                                      </p:cBhvr>
                                    </p:animEffect>
                                  </p:childTnLst>
                                </p:cTn>
                              </p:par>
                            </p:childTnLst>
                          </p:cTn>
                        </p:par>
                      </p:childTnLst>
                    </p:cTn>
                  </p:par>
                  <p:par>
                    <p:cTn id="46" fill="hold">
                      <p:stCondLst>
                        <p:cond delay="indefinite"/>
                      </p:stCondLst>
                      <p:childTnLst>
                        <p:par>
                          <p:cTn id="47" fill="hold">
                            <p:stCondLst>
                              <p:cond delay="0"/>
                            </p:stCondLst>
                            <p:childTnLst>
                              <p:par>
                                <p:cTn id="48" presetID="6" presetClass="entr" presetSubtype="16" fill="hold" nodeType="clickEffect">
                                  <p:stCondLst>
                                    <p:cond delay="0"/>
                                  </p:stCondLst>
                                  <p:childTnLst>
                                    <p:set>
                                      <p:cBhvr>
                                        <p:cTn id="49" dur="1" fill="hold">
                                          <p:stCondLst>
                                            <p:cond delay="0"/>
                                          </p:stCondLst>
                                        </p:cTn>
                                        <p:tgtEl>
                                          <p:spTgt spid="228"/>
                                        </p:tgtEl>
                                        <p:attrNameLst>
                                          <p:attrName>style.visibility</p:attrName>
                                        </p:attrNameLst>
                                      </p:cBhvr>
                                      <p:to>
                                        <p:strVal val="visible"/>
                                      </p:to>
                                    </p:set>
                                    <p:animEffect transition="in" filter="circle(in)">
                                      <p:cBhvr>
                                        <p:cTn id="50" dur="750"/>
                                        <p:tgtEl>
                                          <p:spTgt spid="228"/>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wipe(down)">
                                      <p:cBhvr>
                                        <p:cTn id="55" dur="500"/>
                                        <p:tgtEl>
                                          <p:spTgt spid="23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nodeType="clickEffect">
                                  <p:stCondLst>
                                    <p:cond delay="0"/>
                                  </p:stCondLst>
                                  <p:childTnLst>
                                    <p:set>
                                      <p:cBhvr>
                                        <p:cTn id="59" dur="1" fill="hold">
                                          <p:stCondLst>
                                            <p:cond delay="0"/>
                                          </p:stCondLst>
                                        </p:cTn>
                                        <p:tgtEl>
                                          <p:spTgt spid="234"/>
                                        </p:tgtEl>
                                        <p:attrNameLst>
                                          <p:attrName>style.visibility</p:attrName>
                                        </p:attrNameLst>
                                      </p:cBhvr>
                                      <p:to>
                                        <p:strVal val="visible"/>
                                      </p:to>
                                    </p:set>
                                    <p:animEffect transition="in" filter="wipe(down)">
                                      <p:cBhvr>
                                        <p:cTn id="60" dur="500"/>
                                        <p:tgtEl>
                                          <p:spTgt spid="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nimBg="1"/>
      <p:bldP spid="22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249"/>
        <p:cNvGrpSpPr/>
        <p:nvPr/>
      </p:nvGrpSpPr>
      <p:grpSpPr>
        <a:xfrm>
          <a:off x="0" y="0"/>
          <a:ext cx="0" cy="0"/>
          <a:chOff x="0" y="0"/>
          <a:chExt cx="0" cy="0"/>
        </a:xfrm>
      </p:grpSpPr>
      <p:grpSp>
        <p:nvGrpSpPr>
          <p:cNvPr id="9565" name="Google Shape;9565;p38"/>
          <p:cNvGrpSpPr/>
          <p:nvPr/>
        </p:nvGrpSpPr>
        <p:grpSpPr>
          <a:xfrm rot="19885895" flipH="1">
            <a:off x="7653950" y="161156"/>
            <a:ext cx="1190632" cy="2029170"/>
            <a:chOff x="4591050" y="1653000"/>
            <a:chExt cx="560975" cy="2127650"/>
          </a:xfrm>
        </p:grpSpPr>
        <p:sp>
          <p:nvSpPr>
            <p:cNvPr id="9566" name="Google Shape;9566;p3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3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3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3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3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3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3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3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3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3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3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3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3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3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3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3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3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3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3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3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3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3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3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3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3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3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3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3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3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3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3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3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3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3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3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3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3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3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3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3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3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3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3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3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3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3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3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3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3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3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3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3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3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3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3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3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3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3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3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3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3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3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3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3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3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3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3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3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3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3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3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3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3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3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3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3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3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3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3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3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3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3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3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3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0" name="Google Shape;9250;p3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p>
            <a:pPr lvl="0" rtl="1"/>
            <a:r>
              <a:rPr lang="he-IL" dirty="0">
                <a:ln>
                  <a:solidFill>
                    <a:srgbClr val="FFF6E0">
                      <a:lumMod val="25000"/>
                    </a:srgbClr>
                  </a:solidFill>
                </a:ln>
                <a:solidFill>
                  <a:srgbClr val="3F3742"/>
                </a:solidFill>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מה אנו לומדים מהרשימה הזו?</a:t>
            </a:r>
            <a:endParaRPr dirty="0"/>
          </a:p>
        </p:txBody>
      </p:sp>
      <p:sp>
        <p:nvSpPr>
          <p:cNvPr id="9251" name="Google Shape;9251;p38"/>
          <p:cNvSpPr txBox="1">
            <a:spLocks noGrp="1"/>
          </p:cNvSpPr>
          <p:nvPr>
            <p:ph type="subTitle" idx="1"/>
          </p:nvPr>
        </p:nvSpPr>
        <p:spPr>
          <a:xfrm>
            <a:off x="6822037" y="1938450"/>
            <a:ext cx="410559" cy="366012"/>
          </a:xfrm>
          <a:custGeom>
            <a:avLst/>
            <a:gdLst>
              <a:gd name="connsiteX0" fmla="*/ 0 w 410559"/>
              <a:gd name="connsiteY0" fmla="*/ 0 h 366012"/>
              <a:gd name="connsiteX1" fmla="*/ 410559 w 410559"/>
              <a:gd name="connsiteY1" fmla="*/ 0 h 366012"/>
              <a:gd name="connsiteX2" fmla="*/ 410559 w 410559"/>
              <a:gd name="connsiteY2" fmla="*/ 366012 h 366012"/>
              <a:gd name="connsiteX3" fmla="*/ 0 w 410559"/>
              <a:gd name="connsiteY3" fmla="*/ 366012 h 366012"/>
              <a:gd name="connsiteX4" fmla="*/ 0 w 410559"/>
              <a:gd name="connsiteY4" fmla="*/ 0 h 366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559" h="366012" fill="none" extrusionOk="0">
                <a:moveTo>
                  <a:pt x="0" y="0"/>
                </a:moveTo>
                <a:cubicBezTo>
                  <a:pt x="135205" y="-9143"/>
                  <a:pt x="292712" y="-26397"/>
                  <a:pt x="410559" y="0"/>
                </a:cubicBezTo>
                <a:cubicBezTo>
                  <a:pt x="397163" y="122266"/>
                  <a:pt x="428552" y="309616"/>
                  <a:pt x="410559" y="366012"/>
                </a:cubicBezTo>
                <a:cubicBezTo>
                  <a:pt x="215441" y="373363"/>
                  <a:pt x="52392" y="330767"/>
                  <a:pt x="0" y="366012"/>
                </a:cubicBezTo>
                <a:cubicBezTo>
                  <a:pt x="-26179" y="190455"/>
                  <a:pt x="10722" y="101031"/>
                  <a:pt x="0" y="0"/>
                </a:cubicBezTo>
                <a:close/>
              </a:path>
              <a:path w="410559" h="366012" stroke="0" extrusionOk="0">
                <a:moveTo>
                  <a:pt x="0" y="0"/>
                </a:moveTo>
                <a:cubicBezTo>
                  <a:pt x="109643" y="26293"/>
                  <a:pt x="233628" y="10953"/>
                  <a:pt x="410559" y="0"/>
                </a:cubicBezTo>
                <a:cubicBezTo>
                  <a:pt x="392844" y="177870"/>
                  <a:pt x="418241" y="267859"/>
                  <a:pt x="410559" y="366012"/>
                </a:cubicBezTo>
                <a:cubicBezTo>
                  <a:pt x="286529" y="369729"/>
                  <a:pt x="162459" y="395621"/>
                  <a:pt x="0" y="366012"/>
                </a:cubicBezTo>
                <a:cubicBezTo>
                  <a:pt x="-4993" y="278984"/>
                  <a:pt x="27303" y="41744"/>
                  <a:pt x="0" y="0"/>
                </a:cubicBezTo>
                <a:close/>
              </a:path>
            </a:pathLst>
          </a:custGeom>
          <a:ln>
            <a:solidFill>
              <a:schemeClr val="accent1">
                <a:lumMod val="10000"/>
              </a:schemeClr>
            </a:solidFill>
            <a:extLst>
              <a:ext uri="{C807C97D-BFC1-408E-A445-0C87EB9F89A2}">
                <ask:lineSketchStyleProps xmlns:ask="http://schemas.microsoft.com/office/drawing/2018/sketchyshapes" sd="1956241449">
                  <a:prstGeom prst="rect">
                    <a:avLst/>
                  </a:prstGeom>
                  <ask:type>
                    <ask:lineSketchCurved/>
                  </ask:type>
                </ask:lineSketchStyleProps>
              </a:ext>
            </a:extLst>
          </a:ln>
        </p:spPr>
        <p:txBody>
          <a:bodyPr spcFirstLastPara="1" wrap="square" lIns="91425" tIns="91425" rIns="91425" bIns="91425" anchor="ctr" anchorCtr="0">
            <a:noAutofit/>
          </a:bodyPr>
          <a:lstStyle/>
          <a:p>
            <a:pPr marL="0" lvl="0" indent="0" algn="l" rtl="1">
              <a:spcBef>
                <a:spcPts val="0"/>
              </a:spcBef>
              <a:spcAft>
                <a:spcPts val="0"/>
              </a:spcAft>
              <a:buNone/>
            </a:pPr>
            <a:r>
              <a:rPr lang="he-IL" dirty="0">
                <a:latin typeface="FbAhla Bold" panose="02020803050405020304" pitchFamily="18" charset="-79"/>
                <a:cs typeface="FbAhla Bold" panose="02020803050405020304" pitchFamily="18" charset="-79"/>
              </a:rPr>
              <a:t>א. </a:t>
            </a:r>
            <a:endParaRPr dirty="0">
              <a:latin typeface="FbAhla Bold" panose="02020803050405020304" pitchFamily="18" charset="-79"/>
              <a:cs typeface="FbAhla Bold" panose="02020803050405020304" pitchFamily="18" charset="-79"/>
            </a:endParaRPr>
          </a:p>
        </p:txBody>
      </p:sp>
      <p:sp>
        <p:nvSpPr>
          <p:cNvPr id="9253" name="Google Shape;9253;p3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p>
            <a:pPr marL="0" lvl="0" indent="0" algn="r" rtl="1"/>
            <a:r>
              <a:rPr lang="he-IL" sz="1600" dirty="0">
                <a:latin typeface="FbBejerano Bold" panose="02020803050405020304" pitchFamily="18" charset="-79"/>
                <a:cs typeface="FbBejerano Bold" panose="02020803050405020304" pitchFamily="18" charset="-79"/>
              </a:rPr>
              <a:t>הרשימה פתחה </a:t>
            </a:r>
            <a:r>
              <a:rPr lang="he-IL" sz="1800" dirty="0">
                <a:ln>
                  <a:solidFill>
                    <a:schemeClr val="accent1">
                      <a:lumMod val="25000"/>
                    </a:schemeClr>
                  </a:solidFill>
                </a:ln>
                <a:solidFill>
                  <a:srgbClr val="E2820E"/>
                </a:solidFill>
                <a:latin typeface="FbBejerano Bold" panose="02020803050405020304" pitchFamily="18" charset="-79"/>
                <a:cs typeface="FbBejerano Bold" panose="02020803050405020304" pitchFamily="18" charset="-79"/>
              </a:rPr>
              <a:t>בשער הצאן </a:t>
            </a:r>
            <a:r>
              <a:rPr lang="he-IL" sz="1600" dirty="0">
                <a:latin typeface="FbBejerano Bold" panose="02020803050405020304" pitchFamily="18" charset="-79"/>
                <a:cs typeface="FbBejerano Bold" panose="02020803050405020304" pitchFamily="18" charset="-79"/>
              </a:rPr>
              <a:t>והסתיימה </a:t>
            </a:r>
            <a:r>
              <a:rPr lang="he-IL" sz="1800" dirty="0">
                <a:ln>
                  <a:solidFill>
                    <a:schemeClr val="accent1">
                      <a:lumMod val="25000"/>
                    </a:schemeClr>
                  </a:solidFill>
                </a:ln>
                <a:solidFill>
                  <a:srgbClr val="E2820E"/>
                </a:solidFill>
                <a:latin typeface="FbBejerano Bold" panose="02020803050405020304" pitchFamily="18" charset="-79"/>
                <a:cs typeface="FbBejerano Bold" panose="02020803050405020304" pitchFamily="18" charset="-79"/>
              </a:rPr>
              <a:t>בשער הצאן</a:t>
            </a:r>
            <a:r>
              <a:rPr lang="he-IL" sz="1600" dirty="0">
                <a:latin typeface="FbBejerano Bold" panose="02020803050405020304" pitchFamily="18" charset="-79"/>
                <a:cs typeface="FbBejerano Bold" panose="02020803050405020304" pitchFamily="18" charset="-79"/>
              </a:rPr>
              <a:t>, </a:t>
            </a:r>
          </a:p>
          <a:p>
            <a:pPr marL="0" lvl="0" indent="0" algn="r" rtl="1"/>
            <a:r>
              <a:rPr lang="he-IL" sz="1600" dirty="0">
                <a:latin typeface="FbBejerano Bold" panose="02020803050405020304" pitchFamily="18" charset="-79"/>
                <a:cs typeface="FbBejerano Bold" panose="02020803050405020304" pitchFamily="18" charset="-79"/>
              </a:rPr>
              <a:t>רשימת המקומות היא בסדר גאוגרפי עוקב סביב חומות ירושלים, </a:t>
            </a:r>
          </a:p>
          <a:p>
            <a:pPr marL="0" lvl="0" indent="0" algn="r" rtl="1"/>
            <a:r>
              <a:rPr lang="he-IL" sz="1600" dirty="0">
                <a:latin typeface="FbBejerano Bold" panose="02020803050405020304" pitchFamily="18" charset="-79"/>
                <a:cs typeface="FbBejerano Bold" panose="02020803050405020304" pitchFamily="18" charset="-79"/>
              </a:rPr>
              <a:t>אנו מבינים שמדובר </a:t>
            </a:r>
            <a:r>
              <a:rPr lang="he-IL" sz="1800" dirty="0">
                <a:ln>
                  <a:solidFill>
                    <a:schemeClr val="accent1">
                      <a:lumMod val="25000"/>
                    </a:schemeClr>
                  </a:solidFill>
                </a:ln>
                <a:solidFill>
                  <a:srgbClr val="E2820E"/>
                </a:solidFill>
                <a:latin typeface="FbBejerano Bold" panose="02020803050405020304" pitchFamily="18" charset="-79"/>
                <a:cs typeface="FbBejerano Bold" panose="02020803050405020304" pitchFamily="18" charset="-79"/>
              </a:rPr>
              <a:t>בתיאור של החומה כולה</a:t>
            </a:r>
            <a:r>
              <a:rPr lang="he-IL" sz="1600" dirty="0">
                <a:latin typeface="FbBejerano Bold" panose="02020803050405020304" pitchFamily="18" charset="-79"/>
                <a:cs typeface="FbBejerano Bold" panose="02020803050405020304" pitchFamily="18" charset="-79"/>
              </a:rPr>
              <a:t>.</a:t>
            </a:r>
          </a:p>
        </p:txBody>
      </p:sp>
      <p:sp>
        <p:nvSpPr>
          <p:cNvPr id="9254" name="Google Shape;9254;p38"/>
          <p:cNvSpPr txBox="1">
            <a:spLocks noGrp="1"/>
          </p:cNvSpPr>
          <p:nvPr>
            <p:ph type="subTitle" idx="4"/>
          </p:nvPr>
        </p:nvSpPr>
        <p:spPr>
          <a:xfrm>
            <a:off x="2951240" y="3331796"/>
            <a:ext cx="4035900" cy="880200"/>
          </a:xfrm>
          <a:prstGeom prst="rect">
            <a:avLst/>
          </a:prstGeom>
        </p:spPr>
        <p:txBody>
          <a:bodyPr spcFirstLastPara="1" wrap="square" lIns="91425" tIns="91425" rIns="91425" bIns="91425" anchor="ctr" anchorCtr="0">
            <a:noAutofit/>
          </a:bodyPr>
          <a:lstStyle/>
          <a:p>
            <a:pPr marL="0" lvl="0" indent="0" rtl="1">
              <a:buClrTx/>
              <a:buSzTx/>
            </a:pPr>
            <a:r>
              <a:rPr lang="he-IL" sz="1600" dirty="0">
                <a:latin typeface="FbBejerano Bold" panose="02020803050405020304" pitchFamily="18" charset="-79"/>
                <a:cs typeface="FbBejerano Bold" panose="02020803050405020304" pitchFamily="18" charset="-79"/>
              </a:rPr>
              <a:t>הפעלים "בנה", "החזיק"  -  מדוע החזרה הרבה על הפעלים הללו? הכתוב חוזר על הפעלים "בנה", "החזיק" </a:t>
            </a:r>
          </a:p>
          <a:p>
            <a:pPr marL="0" lvl="0" indent="0" rtl="1">
              <a:buClrTx/>
              <a:buSzTx/>
            </a:pPr>
            <a:r>
              <a:rPr lang="he-IL" sz="1600" dirty="0">
                <a:latin typeface="FbBejerano Bold" panose="02020803050405020304" pitchFamily="18" charset="-79"/>
                <a:cs typeface="FbBejerano Bold" panose="02020803050405020304" pitchFamily="18" charset="-79"/>
              </a:rPr>
              <a:t>זה מלמד שמדובר ברשימה המתארת את חיזוקה ותיקונה של החומה.</a:t>
            </a:r>
          </a:p>
        </p:txBody>
      </p:sp>
      <p:sp>
        <p:nvSpPr>
          <p:cNvPr id="9255" name="Google Shape;9255;p38"/>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8"/>
          <p:cNvSpPr/>
          <p:nvPr/>
        </p:nvSpPr>
        <p:spPr>
          <a:xfrm>
            <a:off x="2948600" y="3205050"/>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8"/>
          <p:cNvSpPr/>
          <p:nvPr/>
        </p:nvSpPr>
        <p:spPr>
          <a:xfrm rot="-5400000">
            <a:off x="6591468" y="1994150"/>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8"/>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38"/>
          <p:cNvGrpSpPr/>
          <p:nvPr/>
        </p:nvGrpSpPr>
        <p:grpSpPr>
          <a:xfrm>
            <a:off x="3598293" y="2844405"/>
            <a:ext cx="2252199" cy="93989"/>
            <a:chOff x="3445893" y="4053330"/>
            <a:chExt cx="2252199" cy="93989"/>
          </a:xfrm>
        </p:grpSpPr>
        <p:sp>
          <p:nvSpPr>
            <p:cNvPr id="9260" name="Google Shape;9260;p3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261" name="Google Shape;9261;p3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622" name="Google Shape;9251;p38">
            <a:extLst>
              <a:ext uri="{FF2B5EF4-FFF2-40B4-BE49-F238E27FC236}">
                <a16:creationId xmlns:a16="http://schemas.microsoft.com/office/drawing/2014/main" id="{E580D643-1613-4C76-9C2E-FBEE82F886D7}"/>
              </a:ext>
            </a:extLst>
          </p:cNvPr>
          <p:cNvSpPr txBox="1">
            <a:spLocks/>
          </p:cNvSpPr>
          <p:nvPr/>
        </p:nvSpPr>
        <p:spPr>
          <a:xfrm>
            <a:off x="7357033" y="3507337"/>
            <a:ext cx="410559" cy="366012"/>
          </a:xfrm>
          <a:custGeom>
            <a:avLst/>
            <a:gdLst>
              <a:gd name="connsiteX0" fmla="*/ 0 w 410559"/>
              <a:gd name="connsiteY0" fmla="*/ 0 h 366012"/>
              <a:gd name="connsiteX1" fmla="*/ 410559 w 410559"/>
              <a:gd name="connsiteY1" fmla="*/ 0 h 366012"/>
              <a:gd name="connsiteX2" fmla="*/ 410559 w 410559"/>
              <a:gd name="connsiteY2" fmla="*/ 366012 h 366012"/>
              <a:gd name="connsiteX3" fmla="*/ 0 w 410559"/>
              <a:gd name="connsiteY3" fmla="*/ 366012 h 366012"/>
              <a:gd name="connsiteX4" fmla="*/ 0 w 410559"/>
              <a:gd name="connsiteY4" fmla="*/ 0 h 366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559" h="366012" extrusionOk="0">
                <a:moveTo>
                  <a:pt x="0" y="0"/>
                </a:moveTo>
                <a:cubicBezTo>
                  <a:pt x="109643" y="26293"/>
                  <a:pt x="233628" y="10953"/>
                  <a:pt x="410559" y="0"/>
                </a:cubicBezTo>
                <a:cubicBezTo>
                  <a:pt x="392844" y="177870"/>
                  <a:pt x="418241" y="267859"/>
                  <a:pt x="410559" y="366012"/>
                </a:cubicBezTo>
                <a:cubicBezTo>
                  <a:pt x="286529" y="369729"/>
                  <a:pt x="162459" y="395621"/>
                  <a:pt x="0" y="366012"/>
                </a:cubicBezTo>
                <a:cubicBezTo>
                  <a:pt x="-4993" y="278984"/>
                  <a:pt x="27303" y="41744"/>
                  <a:pt x="0" y="0"/>
                </a:cubicBezTo>
                <a:close/>
              </a:path>
            </a:pathLst>
          </a:custGeom>
          <a:noFill/>
          <a:ln>
            <a:solidFill>
              <a:schemeClr val="accent1">
                <a:lumMod val="10000"/>
              </a:schemeClr>
            </a:solidFill>
            <a:extLst>
              <a:ext uri="{C807C97D-BFC1-408E-A445-0C87EB9F89A2}">
                <ask:lineSketchStyleProps xmlns:ask="http://schemas.microsoft.com/office/drawing/2018/sketchyshapes" sd="1956241449">
                  <a:prstGeom prst="rect">
                    <a:avLst/>
                  </a:prstGeom>
                  <ask:type>
                    <ask:lineSketchCurved/>
                  </ask:type>
                </ask:lineSketchStyleProps>
              </a:ext>
            </a:extLst>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lt2"/>
              </a:buClr>
              <a:buSzPts val="1800"/>
              <a:buFont typeface="Merriweather"/>
              <a:buNone/>
              <a:defRPr sz="1800" b="1" i="0" u="none" strike="noStrike" cap="none">
                <a:solidFill>
                  <a:schemeClr val="lt2"/>
                </a:solidFill>
                <a:latin typeface="Merriweather"/>
                <a:ea typeface="Merriweather"/>
                <a:cs typeface="Merriweather"/>
                <a:sym typeface="Merriweather"/>
              </a:defRPr>
            </a:lvl1pPr>
            <a:lvl2pPr marL="914400" marR="0" lvl="1" indent="-317500" algn="l" rtl="0">
              <a:lnSpc>
                <a:spcPct val="100000"/>
              </a:lnSpc>
              <a:spcBef>
                <a:spcPts val="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2pPr>
            <a:lvl3pPr marL="1371600" marR="0" lvl="2"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3pPr>
            <a:lvl4pPr marL="1828800" marR="0" lvl="3"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4pPr>
            <a:lvl5pPr marL="2286000" marR="0" lvl="4"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5pPr>
            <a:lvl6pPr marL="2743200" marR="0" lvl="5"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6pPr>
            <a:lvl7pPr marL="3200400" marR="0" lvl="6"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7pPr>
            <a:lvl8pPr marL="3657600" marR="0" lvl="7" indent="-317500" algn="l" rtl="0">
              <a:lnSpc>
                <a:spcPct val="100000"/>
              </a:lnSpc>
              <a:spcBef>
                <a:spcPts val="1600"/>
              </a:spcBef>
              <a:spcAft>
                <a:spcPts val="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8pPr>
            <a:lvl9pPr marL="4114800" marR="0" lvl="8" indent="-317500" algn="l" rtl="0">
              <a:lnSpc>
                <a:spcPct val="100000"/>
              </a:lnSpc>
              <a:spcBef>
                <a:spcPts val="1600"/>
              </a:spcBef>
              <a:spcAft>
                <a:spcPts val="1600"/>
              </a:spcAft>
              <a:buClr>
                <a:schemeClr val="lt2"/>
              </a:buClr>
              <a:buSzPts val="1400"/>
              <a:buFont typeface="Merriweather"/>
              <a:buNone/>
              <a:defRPr sz="1400" b="1" i="0" u="none" strike="noStrike" cap="none">
                <a:solidFill>
                  <a:schemeClr val="lt2"/>
                </a:solidFill>
                <a:latin typeface="Merriweather"/>
                <a:ea typeface="Merriweather"/>
                <a:cs typeface="Merriweather"/>
                <a:sym typeface="Merriweather"/>
              </a:defRPr>
            </a:lvl9pPr>
          </a:lstStyle>
          <a:p>
            <a:pPr marL="0" indent="0" algn="l" rtl="1"/>
            <a:r>
              <a:rPr lang="he-IL" dirty="0">
                <a:latin typeface="FbAhla Bold" panose="02020803050405020304" pitchFamily="18" charset="-79"/>
                <a:cs typeface="FbAhla Bold" panose="02020803050405020304" pitchFamily="18" charset="-79"/>
              </a:rPr>
              <a:t>ב. </a:t>
            </a:r>
          </a:p>
        </p:txBody>
      </p:sp>
      <p:grpSp>
        <p:nvGrpSpPr>
          <p:cNvPr id="626" name="Google Shape;4582;p32">
            <a:extLst>
              <a:ext uri="{FF2B5EF4-FFF2-40B4-BE49-F238E27FC236}">
                <a16:creationId xmlns:a16="http://schemas.microsoft.com/office/drawing/2014/main" id="{6817DD29-DE81-456C-AB29-DF9B6B6C0663}"/>
              </a:ext>
            </a:extLst>
          </p:cNvPr>
          <p:cNvGrpSpPr/>
          <p:nvPr/>
        </p:nvGrpSpPr>
        <p:grpSpPr>
          <a:xfrm flipH="1">
            <a:off x="-133951" y="1424954"/>
            <a:ext cx="1163269" cy="3741385"/>
            <a:chOff x="5108075" y="1607775"/>
            <a:chExt cx="1235300" cy="2475550"/>
          </a:xfrm>
        </p:grpSpPr>
        <p:sp>
          <p:nvSpPr>
            <p:cNvPr id="627" name="Google Shape;4583;p32">
              <a:extLst>
                <a:ext uri="{FF2B5EF4-FFF2-40B4-BE49-F238E27FC236}">
                  <a16:creationId xmlns:a16="http://schemas.microsoft.com/office/drawing/2014/main" id="{43CC4411-E38A-48E7-A94F-036E79BCEA7C}"/>
                </a:ext>
              </a:extLst>
            </p:cNvPr>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584;p32">
              <a:extLst>
                <a:ext uri="{FF2B5EF4-FFF2-40B4-BE49-F238E27FC236}">
                  <a16:creationId xmlns:a16="http://schemas.microsoft.com/office/drawing/2014/main" id="{C4BC250F-80BF-4BDE-A97E-2B91F982BA36}"/>
                </a:ext>
              </a:extLst>
            </p:cNvPr>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585;p32">
              <a:extLst>
                <a:ext uri="{FF2B5EF4-FFF2-40B4-BE49-F238E27FC236}">
                  <a16:creationId xmlns:a16="http://schemas.microsoft.com/office/drawing/2014/main" id="{6A3C9612-2301-4161-8303-2C9064A6CDEA}"/>
                </a:ext>
              </a:extLst>
            </p:cNvPr>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586;p32">
              <a:extLst>
                <a:ext uri="{FF2B5EF4-FFF2-40B4-BE49-F238E27FC236}">
                  <a16:creationId xmlns:a16="http://schemas.microsoft.com/office/drawing/2014/main" id="{1B7121EA-A179-4BD9-B9C4-60919C366F1A}"/>
                </a:ext>
              </a:extLst>
            </p:cNvPr>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587;p32">
              <a:extLst>
                <a:ext uri="{FF2B5EF4-FFF2-40B4-BE49-F238E27FC236}">
                  <a16:creationId xmlns:a16="http://schemas.microsoft.com/office/drawing/2014/main" id="{2A59E745-99F1-4E65-9D00-BB01F6B68AD8}"/>
                </a:ext>
              </a:extLst>
            </p:cNvPr>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588;p32">
              <a:extLst>
                <a:ext uri="{FF2B5EF4-FFF2-40B4-BE49-F238E27FC236}">
                  <a16:creationId xmlns:a16="http://schemas.microsoft.com/office/drawing/2014/main" id="{2980BBDE-B43F-4804-8D95-6016D15AC966}"/>
                </a:ext>
              </a:extLst>
            </p:cNvPr>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589;p32">
              <a:extLst>
                <a:ext uri="{FF2B5EF4-FFF2-40B4-BE49-F238E27FC236}">
                  <a16:creationId xmlns:a16="http://schemas.microsoft.com/office/drawing/2014/main" id="{6D33D81C-3619-4EA6-BB3A-4DF12D69EB2C}"/>
                </a:ext>
              </a:extLst>
            </p:cNvPr>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590;p32">
              <a:extLst>
                <a:ext uri="{FF2B5EF4-FFF2-40B4-BE49-F238E27FC236}">
                  <a16:creationId xmlns:a16="http://schemas.microsoft.com/office/drawing/2014/main" id="{69B318FB-9220-4D0C-B283-B63B473E4286}"/>
                </a:ext>
              </a:extLst>
            </p:cNvPr>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591;p32">
              <a:extLst>
                <a:ext uri="{FF2B5EF4-FFF2-40B4-BE49-F238E27FC236}">
                  <a16:creationId xmlns:a16="http://schemas.microsoft.com/office/drawing/2014/main" id="{148A3202-3E72-48B7-8775-77A32BD72F84}"/>
                </a:ext>
              </a:extLst>
            </p:cNvPr>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592;p32">
              <a:extLst>
                <a:ext uri="{FF2B5EF4-FFF2-40B4-BE49-F238E27FC236}">
                  <a16:creationId xmlns:a16="http://schemas.microsoft.com/office/drawing/2014/main" id="{D93AD68D-0EC7-4EA3-907A-1B44494D16AB}"/>
                </a:ext>
              </a:extLst>
            </p:cNvPr>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593;p32">
              <a:extLst>
                <a:ext uri="{FF2B5EF4-FFF2-40B4-BE49-F238E27FC236}">
                  <a16:creationId xmlns:a16="http://schemas.microsoft.com/office/drawing/2014/main" id="{C1302D7A-32D3-4C56-AACE-07290F363D9B}"/>
                </a:ext>
              </a:extLst>
            </p:cNvPr>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594;p32">
              <a:extLst>
                <a:ext uri="{FF2B5EF4-FFF2-40B4-BE49-F238E27FC236}">
                  <a16:creationId xmlns:a16="http://schemas.microsoft.com/office/drawing/2014/main" id="{2A223BAB-6B9F-47AE-88D8-8B455B0F2B56}"/>
                </a:ext>
              </a:extLst>
            </p:cNvPr>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595;p32">
              <a:extLst>
                <a:ext uri="{FF2B5EF4-FFF2-40B4-BE49-F238E27FC236}">
                  <a16:creationId xmlns:a16="http://schemas.microsoft.com/office/drawing/2014/main" id="{AD36F3EA-E21B-43DF-BC2B-BD8194DE40DD}"/>
                </a:ext>
              </a:extLst>
            </p:cNvPr>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596;p32">
              <a:extLst>
                <a:ext uri="{FF2B5EF4-FFF2-40B4-BE49-F238E27FC236}">
                  <a16:creationId xmlns:a16="http://schemas.microsoft.com/office/drawing/2014/main" id="{06FF4704-E09F-45D6-A29C-2182597AC524}"/>
                </a:ext>
              </a:extLst>
            </p:cNvPr>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597;p32">
              <a:extLst>
                <a:ext uri="{FF2B5EF4-FFF2-40B4-BE49-F238E27FC236}">
                  <a16:creationId xmlns:a16="http://schemas.microsoft.com/office/drawing/2014/main" id="{ABD508F7-CBC5-4FF6-9DA6-1905C6F09437}"/>
                </a:ext>
              </a:extLst>
            </p:cNvPr>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598;p32">
              <a:extLst>
                <a:ext uri="{FF2B5EF4-FFF2-40B4-BE49-F238E27FC236}">
                  <a16:creationId xmlns:a16="http://schemas.microsoft.com/office/drawing/2014/main" id="{58FDE2BE-CBC2-4C94-A7FF-E3AC1443B254}"/>
                </a:ext>
              </a:extLst>
            </p:cNvPr>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599;p32">
              <a:extLst>
                <a:ext uri="{FF2B5EF4-FFF2-40B4-BE49-F238E27FC236}">
                  <a16:creationId xmlns:a16="http://schemas.microsoft.com/office/drawing/2014/main" id="{E95B2905-BA8E-4147-9FE2-DB1974BEAD60}"/>
                </a:ext>
              </a:extLst>
            </p:cNvPr>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600;p32">
              <a:extLst>
                <a:ext uri="{FF2B5EF4-FFF2-40B4-BE49-F238E27FC236}">
                  <a16:creationId xmlns:a16="http://schemas.microsoft.com/office/drawing/2014/main" id="{630B18EF-AB0E-4212-87C7-98933A91C637}"/>
                </a:ext>
              </a:extLst>
            </p:cNvPr>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601;p32">
              <a:extLst>
                <a:ext uri="{FF2B5EF4-FFF2-40B4-BE49-F238E27FC236}">
                  <a16:creationId xmlns:a16="http://schemas.microsoft.com/office/drawing/2014/main" id="{0E92354D-01B2-4D1D-B820-FBCBF9FB29DB}"/>
                </a:ext>
              </a:extLst>
            </p:cNvPr>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602;p32">
              <a:extLst>
                <a:ext uri="{FF2B5EF4-FFF2-40B4-BE49-F238E27FC236}">
                  <a16:creationId xmlns:a16="http://schemas.microsoft.com/office/drawing/2014/main" id="{D4F1FF9C-DBFD-4153-92B7-6FFD7EF73D10}"/>
                </a:ext>
              </a:extLst>
            </p:cNvPr>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603;p32">
              <a:extLst>
                <a:ext uri="{FF2B5EF4-FFF2-40B4-BE49-F238E27FC236}">
                  <a16:creationId xmlns:a16="http://schemas.microsoft.com/office/drawing/2014/main" id="{6F58377D-C1FB-4E03-9DBA-6B45BED406CA}"/>
                </a:ext>
              </a:extLst>
            </p:cNvPr>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604;p32">
              <a:extLst>
                <a:ext uri="{FF2B5EF4-FFF2-40B4-BE49-F238E27FC236}">
                  <a16:creationId xmlns:a16="http://schemas.microsoft.com/office/drawing/2014/main" id="{6035318F-D99C-4ED1-A16B-4958805DED62}"/>
                </a:ext>
              </a:extLst>
            </p:cNvPr>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605;p32">
              <a:extLst>
                <a:ext uri="{FF2B5EF4-FFF2-40B4-BE49-F238E27FC236}">
                  <a16:creationId xmlns:a16="http://schemas.microsoft.com/office/drawing/2014/main" id="{5CBAB83B-1570-4E52-BB73-6BAFD5CAB2D5}"/>
                </a:ext>
              </a:extLst>
            </p:cNvPr>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606;p32">
              <a:extLst>
                <a:ext uri="{FF2B5EF4-FFF2-40B4-BE49-F238E27FC236}">
                  <a16:creationId xmlns:a16="http://schemas.microsoft.com/office/drawing/2014/main" id="{2335C113-845C-45DD-89B5-D7F73071C379}"/>
                </a:ext>
              </a:extLst>
            </p:cNvPr>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607;p32">
              <a:extLst>
                <a:ext uri="{FF2B5EF4-FFF2-40B4-BE49-F238E27FC236}">
                  <a16:creationId xmlns:a16="http://schemas.microsoft.com/office/drawing/2014/main" id="{6E41FD62-9524-4B2B-88DC-9C9ED8EE5531}"/>
                </a:ext>
              </a:extLst>
            </p:cNvPr>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608;p32">
              <a:extLst>
                <a:ext uri="{FF2B5EF4-FFF2-40B4-BE49-F238E27FC236}">
                  <a16:creationId xmlns:a16="http://schemas.microsoft.com/office/drawing/2014/main" id="{00FC88FA-E88B-450D-BB70-24C232311278}"/>
                </a:ext>
              </a:extLst>
            </p:cNvPr>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609;p32">
              <a:extLst>
                <a:ext uri="{FF2B5EF4-FFF2-40B4-BE49-F238E27FC236}">
                  <a16:creationId xmlns:a16="http://schemas.microsoft.com/office/drawing/2014/main" id="{0B0B4EBF-6822-44A7-9327-8464F5B65A06}"/>
                </a:ext>
              </a:extLst>
            </p:cNvPr>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610;p32">
              <a:extLst>
                <a:ext uri="{FF2B5EF4-FFF2-40B4-BE49-F238E27FC236}">
                  <a16:creationId xmlns:a16="http://schemas.microsoft.com/office/drawing/2014/main" id="{B4313710-C34A-4C76-AD76-169186E096D6}"/>
                </a:ext>
              </a:extLst>
            </p:cNvPr>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611;p32">
              <a:extLst>
                <a:ext uri="{FF2B5EF4-FFF2-40B4-BE49-F238E27FC236}">
                  <a16:creationId xmlns:a16="http://schemas.microsoft.com/office/drawing/2014/main" id="{9867B342-1FD5-421D-A08C-5659E4363358}"/>
                </a:ext>
              </a:extLst>
            </p:cNvPr>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612;p32">
              <a:extLst>
                <a:ext uri="{FF2B5EF4-FFF2-40B4-BE49-F238E27FC236}">
                  <a16:creationId xmlns:a16="http://schemas.microsoft.com/office/drawing/2014/main" id="{43BD1127-4223-41A9-BF6A-C774D7E80A0F}"/>
                </a:ext>
              </a:extLst>
            </p:cNvPr>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613;p32">
              <a:extLst>
                <a:ext uri="{FF2B5EF4-FFF2-40B4-BE49-F238E27FC236}">
                  <a16:creationId xmlns:a16="http://schemas.microsoft.com/office/drawing/2014/main" id="{589700B4-8B0B-4FCC-AF18-525D85E8B2D8}"/>
                </a:ext>
              </a:extLst>
            </p:cNvPr>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614;p32">
              <a:extLst>
                <a:ext uri="{FF2B5EF4-FFF2-40B4-BE49-F238E27FC236}">
                  <a16:creationId xmlns:a16="http://schemas.microsoft.com/office/drawing/2014/main" id="{2C196210-B0CE-4DC7-AF79-3BB067F6E27B}"/>
                </a:ext>
              </a:extLst>
            </p:cNvPr>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615;p32">
              <a:extLst>
                <a:ext uri="{FF2B5EF4-FFF2-40B4-BE49-F238E27FC236}">
                  <a16:creationId xmlns:a16="http://schemas.microsoft.com/office/drawing/2014/main" id="{157BB8A4-C238-49D1-B427-DEC0628BFAC4}"/>
                </a:ext>
              </a:extLst>
            </p:cNvPr>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616;p32">
              <a:extLst>
                <a:ext uri="{FF2B5EF4-FFF2-40B4-BE49-F238E27FC236}">
                  <a16:creationId xmlns:a16="http://schemas.microsoft.com/office/drawing/2014/main" id="{D9573309-BD01-4823-8597-2B72E5D1B830}"/>
                </a:ext>
              </a:extLst>
            </p:cNvPr>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617;p32">
              <a:extLst>
                <a:ext uri="{FF2B5EF4-FFF2-40B4-BE49-F238E27FC236}">
                  <a16:creationId xmlns:a16="http://schemas.microsoft.com/office/drawing/2014/main" id="{0FB85385-91C9-49A9-98FF-B1334B357C2F}"/>
                </a:ext>
              </a:extLst>
            </p:cNvPr>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618;p32">
              <a:extLst>
                <a:ext uri="{FF2B5EF4-FFF2-40B4-BE49-F238E27FC236}">
                  <a16:creationId xmlns:a16="http://schemas.microsoft.com/office/drawing/2014/main" id="{7503EDAA-2FA2-4588-9F3C-491ACBD5C0E2}"/>
                </a:ext>
              </a:extLst>
            </p:cNvPr>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619;p32">
              <a:extLst>
                <a:ext uri="{FF2B5EF4-FFF2-40B4-BE49-F238E27FC236}">
                  <a16:creationId xmlns:a16="http://schemas.microsoft.com/office/drawing/2014/main" id="{201EF577-0385-4699-AA85-3FFF58A684B0}"/>
                </a:ext>
              </a:extLst>
            </p:cNvPr>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620;p32">
              <a:extLst>
                <a:ext uri="{FF2B5EF4-FFF2-40B4-BE49-F238E27FC236}">
                  <a16:creationId xmlns:a16="http://schemas.microsoft.com/office/drawing/2014/main" id="{890365C4-8338-473D-8E12-88F4FB494820}"/>
                </a:ext>
              </a:extLst>
            </p:cNvPr>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621;p32">
              <a:extLst>
                <a:ext uri="{FF2B5EF4-FFF2-40B4-BE49-F238E27FC236}">
                  <a16:creationId xmlns:a16="http://schemas.microsoft.com/office/drawing/2014/main" id="{0601610D-9C22-4320-B9F3-72031CBCF456}"/>
                </a:ext>
              </a:extLst>
            </p:cNvPr>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622;p32">
              <a:extLst>
                <a:ext uri="{FF2B5EF4-FFF2-40B4-BE49-F238E27FC236}">
                  <a16:creationId xmlns:a16="http://schemas.microsoft.com/office/drawing/2014/main" id="{D05C043C-17EF-4D18-B1BD-DF19E5383842}"/>
                </a:ext>
              </a:extLst>
            </p:cNvPr>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623;p32">
              <a:extLst>
                <a:ext uri="{FF2B5EF4-FFF2-40B4-BE49-F238E27FC236}">
                  <a16:creationId xmlns:a16="http://schemas.microsoft.com/office/drawing/2014/main" id="{935AA0BB-AB73-4B31-A893-BE31B7A22E2F}"/>
                </a:ext>
              </a:extLst>
            </p:cNvPr>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624;p32">
              <a:extLst>
                <a:ext uri="{FF2B5EF4-FFF2-40B4-BE49-F238E27FC236}">
                  <a16:creationId xmlns:a16="http://schemas.microsoft.com/office/drawing/2014/main" id="{C91A5E10-38DA-49E7-8155-50F6899D05B1}"/>
                </a:ext>
              </a:extLst>
            </p:cNvPr>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625;p32">
              <a:extLst>
                <a:ext uri="{FF2B5EF4-FFF2-40B4-BE49-F238E27FC236}">
                  <a16:creationId xmlns:a16="http://schemas.microsoft.com/office/drawing/2014/main" id="{2A029DA3-234C-40A9-AAED-F3D978FA59A0}"/>
                </a:ext>
              </a:extLst>
            </p:cNvPr>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626;p32">
              <a:extLst>
                <a:ext uri="{FF2B5EF4-FFF2-40B4-BE49-F238E27FC236}">
                  <a16:creationId xmlns:a16="http://schemas.microsoft.com/office/drawing/2014/main" id="{34761EA9-83BA-4B70-9DE0-2B093D1D964D}"/>
                </a:ext>
              </a:extLst>
            </p:cNvPr>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627;p32">
              <a:extLst>
                <a:ext uri="{FF2B5EF4-FFF2-40B4-BE49-F238E27FC236}">
                  <a16:creationId xmlns:a16="http://schemas.microsoft.com/office/drawing/2014/main" id="{89FE477D-4935-4796-A283-3A2598EC1324}"/>
                </a:ext>
              </a:extLst>
            </p:cNvPr>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628;p32">
              <a:extLst>
                <a:ext uri="{FF2B5EF4-FFF2-40B4-BE49-F238E27FC236}">
                  <a16:creationId xmlns:a16="http://schemas.microsoft.com/office/drawing/2014/main" id="{771A4802-CBC8-478D-A290-4698FC7F34C8}"/>
                </a:ext>
              </a:extLst>
            </p:cNvPr>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629;p32">
              <a:extLst>
                <a:ext uri="{FF2B5EF4-FFF2-40B4-BE49-F238E27FC236}">
                  <a16:creationId xmlns:a16="http://schemas.microsoft.com/office/drawing/2014/main" id="{EAA5AED4-597E-4906-9A60-2C71A59954B1}"/>
                </a:ext>
              </a:extLst>
            </p:cNvPr>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630;p32">
              <a:extLst>
                <a:ext uri="{FF2B5EF4-FFF2-40B4-BE49-F238E27FC236}">
                  <a16:creationId xmlns:a16="http://schemas.microsoft.com/office/drawing/2014/main" id="{E6F69B3F-F29D-444B-A117-5D15F51C17A5}"/>
                </a:ext>
              </a:extLst>
            </p:cNvPr>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631;p32">
              <a:extLst>
                <a:ext uri="{FF2B5EF4-FFF2-40B4-BE49-F238E27FC236}">
                  <a16:creationId xmlns:a16="http://schemas.microsoft.com/office/drawing/2014/main" id="{6B5E2222-4938-466C-9F64-DC22FEF28ED3}"/>
                </a:ext>
              </a:extLst>
            </p:cNvPr>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632;p32">
              <a:extLst>
                <a:ext uri="{FF2B5EF4-FFF2-40B4-BE49-F238E27FC236}">
                  <a16:creationId xmlns:a16="http://schemas.microsoft.com/office/drawing/2014/main" id="{255E788F-7D62-49B9-B23C-ADEBBDBCF941}"/>
                </a:ext>
              </a:extLst>
            </p:cNvPr>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633;p32">
              <a:extLst>
                <a:ext uri="{FF2B5EF4-FFF2-40B4-BE49-F238E27FC236}">
                  <a16:creationId xmlns:a16="http://schemas.microsoft.com/office/drawing/2014/main" id="{21ED38AE-4D39-4217-BD48-439583DDFD18}"/>
                </a:ext>
              </a:extLst>
            </p:cNvPr>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634;p32">
              <a:extLst>
                <a:ext uri="{FF2B5EF4-FFF2-40B4-BE49-F238E27FC236}">
                  <a16:creationId xmlns:a16="http://schemas.microsoft.com/office/drawing/2014/main" id="{E1E9E3FF-29C5-47E2-AB55-BCF3E1D8A5F9}"/>
                </a:ext>
              </a:extLst>
            </p:cNvPr>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635;p32">
              <a:extLst>
                <a:ext uri="{FF2B5EF4-FFF2-40B4-BE49-F238E27FC236}">
                  <a16:creationId xmlns:a16="http://schemas.microsoft.com/office/drawing/2014/main" id="{F702E4B0-71DA-463B-A3DB-C0D667FD3A1A}"/>
                </a:ext>
              </a:extLst>
            </p:cNvPr>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636;p32">
              <a:extLst>
                <a:ext uri="{FF2B5EF4-FFF2-40B4-BE49-F238E27FC236}">
                  <a16:creationId xmlns:a16="http://schemas.microsoft.com/office/drawing/2014/main" id="{1FA41FE8-6CF1-43DC-949A-77B5AAB7A8C2}"/>
                </a:ext>
              </a:extLst>
            </p:cNvPr>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637;p32">
              <a:extLst>
                <a:ext uri="{FF2B5EF4-FFF2-40B4-BE49-F238E27FC236}">
                  <a16:creationId xmlns:a16="http://schemas.microsoft.com/office/drawing/2014/main" id="{E21FF19B-BB36-401F-A471-10B18CB28E80}"/>
                </a:ext>
              </a:extLst>
            </p:cNvPr>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638;p32">
              <a:extLst>
                <a:ext uri="{FF2B5EF4-FFF2-40B4-BE49-F238E27FC236}">
                  <a16:creationId xmlns:a16="http://schemas.microsoft.com/office/drawing/2014/main" id="{09723713-DDFA-428E-BC74-4190BA219664}"/>
                </a:ext>
              </a:extLst>
            </p:cNvPr>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639;p32">
              <a:extLst>
                <a:ext uri="{FF2B5EF4-FFF2-40B4-BE49-F238E27FC236}">
                  <a16:creationId xmlns:a16="http://schemas.microsoft.com/office/drawing/2014/main" id="{72099ADF-7783-4DA8-B11D-E448FA6AD82D}"/>
                </a:ext>
              </a:extLst>
            </p:cNvPr>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640;p32">
              <a:extLst>
                <a:ext uri="{FF2B5EF4-FFF2-40B4-BE49-F238E27FC236}">
                  <a16:creationId xmlns:a16="http://schemas.microsoft.com/office/drawing/2014/main" id="{8F4B9F5C-6BB9-4F01-B2C3-986F1B7E9D12}"/>
                </a:ext>
              </a:extLst>
            </p:cNvPr>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641;p32">
              <a:extLst>
                <a:ext uri="{FF2B5EF4-FFF2-40B4-BE49-F238E27FC236}">
                  <a16:creationId xmlns:a16="http://schemas.microsoft.com/office/drawing/2014/main" id="{68DF76CF-B226-47B5-A4A6-33745FF4779A}"/>
                </a:ext>
              </a:extLst>
            </p:cNvPr>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642;p32">
              <a:extLst>
                <a:ext uri="{FF2B5EF4-FFF2-40B4-BE49-F238E27FC236}">
                  <a16:creationId xmlns:a16="http://schemas.microsoft.com/office/drawing/2014/main" id="{C766AB33-E7A8-4944-8897-E6F55579299B}"/>
                </a:ext>
              </a:extLst>
            </p:cNvPr>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643;p32">
              <a:extLst>
                <a:ext uri="{FF2B5EF4-FFF2-40B4-BE49-F238E27FC236}">
                  <a16:creationId xmlns:a16="http://schemas.microsoft.com/office/drawing/2014/main" id="{A3E602A1-70B8-4C6E-B708-A95532FDC90D}"/>
                </a:ext>
              </a:extLst>
            </p:cNvPr>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644;p32">
              <a:extLst>
                <a:ext uri="{FF2B5EF4-FFF2-40B4-BE49-F238E27FC236}">
                  <a16:creationId xmlns:a16="http://schemas.microsoft.com/office/drawing/2014/main" id="{CE0C5FFB-F000-4435-A3DD-2751C1EBD428}"/>
                </a:ext>
              </a:extLst>
            </p:cNvPr>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645;p32">
              <a:extLst>
                <a:ext uri="{FF2B5EF4-FFF2-40B4-BE49-F238E27FC236}">
                  <a16:creationId xmlns:a16="http://schemas.microsoft.com/office/drawing/2014/main" id="{963E38A2-F727-4D35-B2C2-FCAD8E82AE49}"/>
                </a:ext>
              </a:extLst>
            </p:cNvPr>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646;p32">
              <a:extLst>
                <a:ext uri="{FF2B5EF4-FFF2-40B4-BE49-F238E27FC236}">
                  <a16:creationId xmlns:a16="http://schemas.microsoft.com/office/drawing/2014/main" id="{2E5F8074-7429-43E0-B348-F3ABC0A4733E}"/>
                </a:ext>
              </a:extLst>
            </p:cNvPr>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647;p32">
              <a:extLst>
                <a:ext uri="{FF2B5EF4-FFF2-40B4-BE49-F238E27FC236}">
                  <a16:creationId xmlns:a16="http://schemas.microsoft.com/office/drawing/2014/main" id="{EB37F006-1A50-4E21-9B2E-A6FA7E641D8B}"/>
                </a:ext>
              </a:extLst>
            </p:cNvPr>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648;p32">
              <a:extLst>
                <a:ext uri="{FF2B5EF4-FFF2-40B4-BE49-F238E27FC236}">
                  <a16:creationId xmlns:a16="http://schemas.microsoft.com/office/drawing/2014/main" id="{8D476878-A0ED-4E98-9F89-05A7AC5AB8E2}"/>
                </a:ext>
              </a:extLst>
            </p:cNvPr>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649;p32">
              <a:extLst>
                <a:ext uri="{FF2B5EF4-FFF2-40B4-BE49-F238E27FC236}">
                  <a16:creationId xmlns:a16="http://schemas.microsoft.com/office/drawing/2014/main" id="{18DBF074-BE4B-41C5-B2B1-46F2E0731B65}"/>
                </a:ext>
              </a:extLst>
            </p:cNvPr>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650;p32">
              <a:extLst>
                <a:ext uri="{FF2B5EF4-FFF2-40B4-BE49-F238E27FC236}">
                  <a16:creationId xmlns:a16="http://schemas.microsoft.com/office/drawing/2014/main" id="{C442B3AC-F4FA-40BC-B304-CF11B347B7B5}"/>
                </a:ext>
              </a:extLst>
            </p:cNvPr>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651;p32">
              <a:extLst>
                <a:ext uri="{FF2B5EF4-FFF2-40B4-BE49-F238E27FC236}">
                  <a16:creationId xmlns:a16="http://schemas.microsoft.com/office/drawing/2014/main" id="{C1FFB8D1-7519-415F-B681-012C80C0B8FF}"/>
                </a:ext>
              </a:extLst>
            </p:cNvPr>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652;p32">
              <a:extLst>
                <a:ext uri="{FF2B5EF4-FFF2-40B4-BE49-F238E27FC236}">
                  <a16:creationId xmlns:a16="http://schemas.microsoft.com/office/drawing/2014/main" id="{219BBE98-E664-49ED-9372-A1E1C9744C9A}"/>
                </a:ext>
              </a:extLst>
            </p:cNvPr>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653;p32">
              <a:extLst>
                <a:ext uri="{FF2B5EF4-FFF2-40B4-BE49-F238E27FC236}">
                  <a16:creationId xmlns:a16="http://schemas.microsoft.com/office/drawing/2014/main" id="{A85E85D4-A963-4C46-8A84-971EB23AB269}"/>
                </a:ext>
              </a:extLst>
            </p:cNvPr>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654;p32">
              <a:extLst>
                <a:ext uri="{FF2B5EF4-FFF2-40B4-BE49-F238E27FC236}">
                  <a16:creationId xmlns:a16="http://schemas.microsoft.com/office/drawing/2014/main" id="{E191E4C5-071A-4E80-AAF5-D8E3B7F8E271}"/>
                </a:ext>
              </a:extLst>
            </p:cNvPr>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655;p32">
              <a:extLst>
                <a:ext uri="{FF2B5EF4-FFF2-40B4-BE49-F238E27FC236}">
                  <a16:creationId xmlns:a16="http://schemas.microsoft.com/office/drawing/2014/main" id="{71F68422-9754-4BE6-816C-7551429BCE44}"/>
                </a:ext>
              </a:extLst>
            </p:cNvPr>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656;p32">
              <a:extLst>
                <a:ext uri="{FF2B5EF4-FFF2-40B4-BE49-F238E27FC236}">
                  <a16:creationId xmlns:a16="http://schemas.microsoft.com/office/drawing/2014/main" id="{1946CEA9-F40C-4920-A343-F67970DEAD04}"/>
                </a:ext>
              </a:extLst>
            </p:cNvPr>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657;p32">
              <a:extLst>
                <a:ext uri="{FF2B5EF4-FFF2-40B4-BE49-F238E27FC236}">
                  <a16:creationId xmlns:a16="http://schemas.microsoft.com/office/drawing/2014/main" id="{09C20083-C8FF-4D89-AAB3-6E5CDE8C00F0}"/>
                </a:ext>
              </a:extLst>
            </p:cNvPr>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658;p32">
              <a:extLst>
                <a:ext uri="{FF2B5EF4-FFF2-40B4-BE49-F238E27FC236}">
                  <a16:creationId xmlns:a16="http://schemas.microsoft.com/office/drawing/2014/main" id="{5A26A034-1CB5-4A73-A692-DE6B0EFAEE44}"/>
                </a:ext>
              </a:extLst>
            </p:cNvPr>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659;p32">
              <a:extLst>
                <a:ext uri="{FF2B5EF4-FFF2-40B4-BE49-F238E27FC236}">
                  <a16:creationId xmlns:a16="http://schemas.microsoft.com/office/drawing/2014/main" id="{CD2F91D0-402A-4865-8D4E-DF7D65AE61C7}"/>
                </a:ext>
              </a:extLst>
            </p:cNvPr>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660;p32">
              <a:extLst>
                <a:ext uri="{FF2B5EF4-FFF2-40B4-BE49-F238E27FC236}">
                  <a16:creationId xmlns:a16="http://schemas.microsoft.com/office/drawing/2014/main" id="{0E3D55CA-9FCC-4222-8DB6-CF69A5C6013E}"/>
                </a:ext>
              </a:extLst>
            </p:cNvPr>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661;p32">
              <a:extLst>
                <a:ext uri="{FF2B5EF4-FFF2-40B4-BE49-F238E27FC236}">
                  <a16:creationId xmlns:a16="http://schemas.microsoft.com/office/drawing/2014/main" id="{498AF008-6D7B-4704-AC22-67DF72D17ACA}"/>
                </a:ext>
              </a:extLst>
            </p:cNvPr>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662;p32">
              <a:extLst>
                <a:ext uri="{FF2B5EF4-FFF2-40B4-BE49-F238E27FC236}">
                  <a16:creationId xmlns:a16="http://schemas.microsoft.com/office/drawing/2014/main" id="{39B4CF46-41C4-4F15-AD0F-2F3ED6FC6929}"/>
                </a:ext>
              </a:extLst>
            </p:cNvPr>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663;p32">
              <a:extLst>
                <a:ext uri="{FF2B5EF4-FFF2-40B4-BE49-F238E27FC236}">
                  <a16:creationId xmlns:a16="http://schemas.microsoft.com/office/drawing/2014/main" id="{24CB7BB7-6B92-44A4-A427-DEBE8D0E23DB}"/>
                </a:ext>
              </a:extLst>
            </p:cNvPr>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664;p32">
              <a:extLst>
                <a:ext uri="{FF2B5EF4-FFF2-40B4-BE49-F238E27FC236}">
                  <a16:creationId xmlns:a16="http://schemas.microsoft.com/office/drawing/2014/main" id="{8947BAFE-EE9D-4140-9B7F-9E54A197D25C}"/>
                </a:ext>
              </a:extLst>
            </p:cNvPr>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665;p32">
              <a:extLst>
                <a:ext uri="{FF2B5EF4-FFF2-40B4-BE49-F238E27FC236}">
                  <a16:creationId xmlns:a16="http://schemas.microsoft.com/office/drawing/2014/main" id="{19D92078-7AEA-407B-9433-F93345A87985}"/>
                </a:ext>
              </a:extLst>
            </p:cNvPr>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666;p32">
              <a:extLst>
                <a:ext uri="{FF2B5EF4-FFF2-40B4-BE49-F238E27FC236}">
                  <a16:creationId xmlns:a16="http://schemas.microsoft.com/office/drawing/2014/main" id="{C7288017-AEFA-418A-89F7-B2C85E1CE313}"/>
                </a:ext>
              </a:extLst>
            </p:cNvPr>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667;p32">
              <a:extLst>
                <a:ext uri="{FF2B5EF4-FFF2-40B4-BE49-F238E27FC236}">
                  <a16:creationId xmlns:a16="http://schemas.microsoft.com/office/drawing/2014/main" id="{58183CB7-C6C9-4C2A-968E-08A3AA635E94}"/>
                </a:ext>
              </a:extLst>
            </p:cNvPr>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668;p32">
              <a:extLst>
                <a:ext uri="{FF2B5EF4-FFF2-40B4-BE49-F238E27FC236}">
                  <a16:creationId xmlns:a16="http://schemas.microsoft.com/office/drawing/2014/main" id="{FBE677B1-AFF8-4027-ABDF-E77D44F8BDFE}"/>
                </a:ext>
              </a:extLst>
            </p:cNvPr>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669;p32">
              <a:extLst>
                <a:ext uri="{FF2B5EF4-FFF2-40B4-BE49-F238E27FC236}">
                  <a16:creationId xmlns:a16="http://schemas.microsoft.com/office/drawing/2014/main" id="{A4263176-0DE7-4CEF-87ED-7710450A2BED}"/>
                </a:ext>
              </a:extLst>
            </p:cNvPr>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670;p32">
              <a:extLst>
                <a:ext uri="{FF2B5EF4-FFF2-40B4-BE49-F238E27FC236}">
                  <a16:creationId xmlns:a16="http://schemas.microsoft.com/office/drawing/2014/main" id="{7309309E-067D-4EEB-AA2F-AC5671924906}"/>
                </a:ext>
              </a:extLst>
            </p:cNvPr>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671;p32">
              <a:extLst>
                <a:ext uri="{FF2B5EF4-FFF2-40B4-BE49-F238E27FC236}">
                  <a16:creationId xmlns:a16="http://schemas.microsoft.com/office/drawing/2014/main" id="{A2A5DB10-712D-45B4-B01E-73F7AA38D5F9}"/>
                </a:ext>
              </a:extLst>
            </p:cNvPr>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672;p32">
              <a:extLst>
                <a:ext uri="{FF2B5EF4-FFF2-40B4-BE49-F238E27FC236}">
                  <a16:creationId xmlns:a16="http://schemas.microsoft.com/office/drawing/2014/main" id="{D945F8C7-EFE3-4699-B4ED-D5DD607AE6D1}"/>
                </a:ext>
              </a:extLst>
            </p:cNvPr>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673;p32">
              <a:extLst>
                <a:ext uri="{FF2B5EF4-FFF2-40B4-BE49-F238E27FC236}">
                  <a16:creationId xmlns:a16="http://schemas.microsoft.com/office/drawing/2014/main" id="{531F8ABE-A71D-4959-B21F-C9EC05A99DFE}"/>
                </a:ext>
              </a:extLst>
            </p:cNvPr>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674;p32">
              <a:extLst>
                <a:ext uri="{FF2B5EF4-FFF2-40B4-BE49-F238E27FC236}">
                  <a16:creationId xmlns:a16="http://schemas.microsoft.com/office/drawing/2014/main" id="{D21D5C5C-D8BB-4D3E-B131-DABD4B73155F}"/>
                </a:ext>
              </a:extLst>
            </p:cNvPr>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675;p32">
              <a:extLst>
                <a:ext uri="{FF2B5EF4-FFF2-40B4-BE49-F238E27FC236}">
                  <a16:creationId xmlns:a16="http://schemas.microsoft.com/office/drawing/2014/main" id="{81595E05-83A1-4AED-9A7F-678AED6CFE2C}"/>
                </a:ext>
              </a:extLst>
            </p:cNvPr>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676;p32">
              <a:extLst>
                <a:ext uri="{FF2B5EF4-FFF2-40B4-BE49-F238E27FC236}">
                  <a16:creationId xmlns:a16="http://schemas.microsoft.com/office/drawing/2014/main" id="{5E90B004-3D92-4DCD-BB02-9EEA9D73AAAF}"/>
                </a:ext>
              </a:extLst>
            </p:cNvPr>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677;p32">
              <a:extLst>
                <a:ext uri="{FF2B5EF4-FFF2-40B4-BE49-F238E27FC236}">
                  <a16:creationId xmlns:a16="http://schemas.microsoft.com/office/drawing/2014/main" id="{5731AE4F-C80F-4593-B138-922CCE73EBED}"/>
                </a:ext>
              </a:extLst>
            </p:cNvPr>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678;p32">
              <a:extLst>
                <a:ext uri="{FF2B5EF4-FFF2-40B4-BE49-F238E27FC236}">
                  <a16:creationId xmlns:a16="http://schemas.microsoft.com/office/drawing/2014/main" id="{74B5DC97-0F87-4CBD-B378-3FDAEA24ACB8}"/>
                </a:ext>
              </a:extLst>
            </p:cNvPr>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679;p32">
              <a:extLst>
                <a:ext uri="{FF2B5EF4-FFF2-40B4-BE49-F238E27FC236}">
                  <a16:creationId xmlns:a16="http://schemas.microsoft.com/office/drawing/2014/main" id="{9C4B7D91-9A9A-4C6B-A919-66661CAC0804}"/>
                </a:ext>
              </a:extLst>
            </p:cNvPr>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680;p32">
              <a:extLst>
                <a:ext uri="{FF2B5EF4-FFF2-40B4-BE49-F238E27FC236}">
                  <a16:creationId xmlns:a16="http://schemas.microsoft.com/office/drawing/2014/main" id="{9565203A-7534-4F08-A284-9FD473F3D55E}"/>
                </a:ext>
              </a:extLst>
            </p:cNvPr>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681;p32">
              <a:extLst>
                <a:ext uri="{FF2B5EF4-FFF2-40B4-BE49-F238E27FC236}">
                  <a16:creationId xmlns:a16="http://schemas.microsoft.com/office/drawing/2014/main" id="{FB182655-BE3A-4F50-B13B-066F582A0A4A}"/>
                </a:ext>
              </a:extLst>
            </p:cNvPr>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682;p32">
              <a:extLst>
                <a:ext uri="{FF2B5EF4-FFF2-40B4-BE49-F238E27FC236}">
                  <a16:creationId xmlns:a16="http://schemas.microsoft.com/office/drawing/2014/main" id="{0F9694B8-847A-4BD1-A341-4B91BCDCEB99}"/>
                </a:ext>
              </a:extLst>
            </p:cNvPr>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683;p32">
              <a:extLst>
                <a:ext uri="{FF2B5EF4-FFF2-40B4-BE49-F238E27FC236}">
                  <a16:creationId xmlns:a16="http://schemas.microsoft.com/office/drawing/2014/main" id="{EA4FA0E6-45C5-4D62-A114-B707A4177015}"/>
                </a:ext>
              </a:extLst>
            </p:cNvPr>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684;p32">
              <a:extLst>
                <a:ext uri="{FF2B5EF4-FFF2-40B4-BE49-F238E27FC236}">
                  <a16:creationId xmlns:a16="http://schemas.microsoft.com/office/drawing/2014/main" id="{537F2E9E-C19E-4C1C-A2ED-F4EF8E74B482}"/>
                </a:ext>
              </a:extLst>
            </p:cNvPr>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685;p32">
              <a:extLst>
                <a:ext uri="{FF2B5EF4-FFF2-40B4-BE49-F238E27FC236}">
                  <a16:creationId xmlns:a16="http://schemas.microsoft.com/office/drawing/2014/main" id="{6F44F2FB-AF7E-4481-8042-5AD1E319FC09}"/>
                </a:ext>
              </a:extLst>
            </p:cNvPr>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686;p32">
              <a:extLst>
                <a:ext uri="{FF2B5EF4-FFF2-40B4-BE49-F238E27FC236}">
                  <a16:creationId xmlns:a16="http://schemas.microsoft.com/office/drawing/2014/main" id="{48D846A0-6960-4749-A353-5E3E728B42A2}"/>
                </a:ext>
              </a:extLst>
            </p:cNvPr>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687;p32">
              <a:extLst>
                <a:ext uri="{FF2B5EF4-FFF2-40B4-BE49-F238E27FC236}">
                  <a16:creationId xmlns:a16="http://schemas.microsoft.com/office/drawing/2014/main" id="{93F8B518-DB7B-49E4-B655-514245E3AFAF}"/>
                </a:ext>
              </a:extLst>
            </p:cNvPr>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688;p32">
              <a:extLst>
                <a:ext uri="{FF2B5EF4-FFF2-40B4-BE49-F238E27FC236}">
                  <a16:creationId xmlns:a16="http://schemas.microsoft.com/office/drawing/2014/main" id="{2D9B6158-80A5-4DE7-94F5-93FE21C7602E}"/>
                </a:ext>
              </a:extLst>
            </p:cNvPr>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689;p32">
              <a:extLst>
                <a:ext uri="{FF2B5EF4-FFF2-40B4-BE49-F238E27FC236}">
                  <a16:creationId xmlns:a16="http://schemas.microsoft.com/office/drawing/2014/main" id="{98D5343C-9F02-4160-B646-0BB0E25FB5DC}"/>
                </a:ext>
              </a:extLst>
            </p:cNvPr>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690;p32">
              <a:extLst>
                <a:ext uri="{FF2B5EF4-FFF2-40B4-BE49-F238E27FC236}">
                  <a16:creationId xmlns:a16="http://schemas.microsoft.com/office/drawing/2014/main" id="{B8D12C06-19F0-4B01-9962-F5D5753D9D69}"/>
                </a:ext>
              </a:extLst>
            </p:cNvPr>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691;p32">
              <a:extLst>
                <a:ext uri="{FF2B5EF4-FFF2-40B4-BE49-F238E27FC236}">
                  <a16:creationId xmlns:a16="http://schemas.microsoft.com/office/drawing/2014/main" id="{049F94F5-6180-46F9-942C-F89BF4570D7E}"/>
                </a:ext>
              </a:extLst>
            </p:cNvPr>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692;p32">
              <a:extLst>
                <a:ext uri="{FF2B5EF4-FFF2-40B4-BE49-F238E27FC236}">
                  <a16:creationId xmlns:a16="http://schemas.microsoft.com/office/drawing/2014/main" id="{4355B007-703E-4798-BC07-09EB22E2CD8F}"/>
                </a:ext>
              </a:extLst>
            </p:cNvPr>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693;p32">
              <a:extLst>
                <a:ext uri="{FF2B5EF4-FFF2-40B4-BE49-F238E27FC236}">
                  <a16:creationId xmlns:a16="http://schemas.microsoft.com/office/drawing/2014/main" id="{21EEC50D-95DC-47A1-BBE4-421B85F9D04E}"/>
                </a:ext>
              </a:extLst>
            </p:cNvPr>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694;p32">
              <a:extLst>
                <a:ext uri="{FF2B5EF4-FFF2-40B4-BE49-F238E27FC236}">
                  <a16:creationId xmlns:a16="http://schemas.microsoft.com/office/drawing/2014/main" id="{25940A43-73A1-478E-937A-2BFBE49BE16D}"/>
                </a:ext>
              </a:extLst>
            </p:cNvPr>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695;p32">
              <a:extLst>
                <a:ext uri="{FF2B5EF4-FFF2-40B4-BE49-F238E27FC236}">
                  <a16:creationId xmlns:a16="http://schemas.microsoft.com/office/drawing/2014/main" id="{09EB4B3B-CD42-4897-8000-8224E6C2C197}"/>
                </a:ext>
              </a:extLst>
            </p:cNvPr>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696;p32">
              <a:extLst>
                <a:ext uri="{FF2B5EF4-FFF2-40B4-BE49-F238E27FC236}">
                  <a16:creationId xmlns:a16="http://schemas.microsoft.com/office/drawing/2014/main" id="{C690A586-1B54-478C-B0D6-FBDC72A440EE}"/>
                </a:ext>
              </a:extLst>
            </p:cNvPr>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697;p32">
              <a:extLst>
                <a:ext uri="{FF2B5EF4-FFF2-40B4-BE49-F238E27FC236}">
                  <a16:creationId xmlns:a16="http://schemas.microsoft.com/office/drawing/2014/main" id="{31011D6C-F2AC-4E4F-968C-DADF98F82EB5}"/>
                </a:ext>
              </a:extLst>
            </p:cNvPr>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698;p32">
              <a:extLst>
                <a:ext uri="{FF2B5EF4-FFF2-40B4-BE49-F238E27FC236}">
                  <a16:creationId xmlns:a16="http://schemas.microsoft.com/office/drawing/2014/main" id="{96924F59-1003-4DB9-AAE2-2E2713538028}"/>
                </a:ext>
              </a:extLst>
            </p:cNvPr>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699;p32">
              <a:extLst>
                <a:ext uri="{FF2B5EF4-FFF2-40B4-BE49-F238E27FC236}">
                  <a16:creationId xmlns:a16="http://schemas.microsoft.com/office/drawing/2014/main" id="{66AC2F47-4433-462E-8374-6F528E1584B4}"/>
                </a:ext>
              </a:extLst>
            </p:cNvPr>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700;p32">
              <a:extLst>
                <a:ext uri="{FF2B5EF4-FFF2-40B4-BE49-F238E27FC236}">
                  <a16:creationId xmlns:a16="http://schemas.microsoft.com/office/drawing/2014/main" id="{C8C663DC-088A-49AA-B408-0160096D9CAB}"/>
                </a:ext>
              </a:extLst>
            </p:cNvPr>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701;p32">
              <a:extLst>
                <a:ext uri="{FF2B5EF4-FFF2-40B4-BE49-F238E27FC236}">
                  <a16:creationId xmlns:a16="http://schemas.microsoft.com/office/drawing/2014/main" id="{FE992965-A5A4-4018-87A6-28F4A979F25C}"/>
                </a:ext>
              </a:extLst>
            </p:cNvPr>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702;p32">
              <a:extLst>
                <a:ext uri="{FF2B5EF4-FFF2-40B4-BE49-F238E27FC236}">
                  <a16:creationId xmlns:a16="http://schemas.microsoft.com/office/drawing/2014/main" id="{D718412F-127F-4633-BDFC-C63E05AE31B4}"/>
                </a:ext>
              </a:extLst>
            </p:cNvPr>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703;p32">
              <a:extLst>
                <a:ext uri="{FF2B5EF4-FFF2-40B4-BE49-F238E27FC236}">
                  <a16:creationId xmlns:a16="http://schemas.microsoft.com/office/drawing/2014/main" id="{965EAD06-489A-4A74-8223-2BC4AA2392CD}"/>
                </a:ext>
              </a:extLst>
            </p:cNvPr>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704;p32">
              <a:extLst>
                <a:ext uri="{FF2B5EF4-FFF2-40B4-BE49-F238E27FC236}">
                  <a16:creationId xmlns:a16="http://schemas.microsoft.com/office/drawing/2014/main" id="{B8FCEDD8-B919-4E6A-89AC-F5CC9F9E73A0}"/>
                </a:ext>
              </a:extLst>
            </p:cNvPr>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705;p32">
              <a:extLst>
                <a:ext uri="{FF2B5EF4-FFF2-40B4-BE49-F238E27FC236}">
                  <a16:creationId xmlns:a16="http://schemas.microsoft.com/office/drawing/2014/main" id="{6F900AEC-61C4-462D-838F-2995248F689A}"/>
                </a:ext>
              </a:extLst>
            </p:cNvPr>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706;p32">
              <a:extLst>
                <a:ext uri="{FF2B5EF4-FFF2-40B4-BE49-F238E27FC236}">
                  <a16:creationId xmlns:a16="http://schemas.microsoft.com/office/drawing/2014/main" id="{10DC21EC-0AE0-4CDD-AF4E-5E2AA94F4C8B}"/>
                </a:ext>
              </a:extLst>
            </p:cNvPr>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707;p32">
              <a:extLst>
                <a:ext uri="{FF2B5EF4-FFF2-40B4-BE49-F238E27FC236}">
                  <a16:creationId xmlns:a16="http://schemas.microsoft.com/office/drawing/2014/main" id="{1CE164B0-DD93-4BC5-AA53-5C7AD87F511E}"/>
                </a:ext>
              </a:extLst>
            </p:cNvPr>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708;p32">
              <a:extLst>
                <a:ext uri="{FF2B5EF4-FFF2-40B4-BE49-F238E27FC236}">
                  <a16:creationId xmlns:a16="http://schemas.microsoft.com/office/drawing/2014/main" id="{B5E757B1-6EFE-4F02-9E63-CE14E7613FFA}"/>
                </a:ext>
              </a:extLst>
            </p:cNvPr>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709;p32">
              <a:extLst>
                <a:ext uri="{FF2B5EF4-FFF2-40B4-BE49-F238E27FC236}">
                  <a16:creationId xmlns:a16="http://schemas.microsoft.com/office/drawing/2014/main" id="{5A13B65D-2543-4734-8F7C-AD762034233F}"/>
                </a:ext>
              </a:extLst>
            </p:cNvPr>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710;p32">
              <a:extLst>
                <a:ext uri="{FF2B5EF4-FFF2-40B4-BE49-F238E27FC236}">
                  <a16:creationId xmlns:a16="http://schemas.microsoft.com/office/drawing/2014/main" id="{3CE6721F-3C01-46AC-8C4B-F8E20BAB7F80}"/>
                </a:ext>
              </a:extLst>
            </p:cNvPr>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711;p32">
              <a:extLst>
                <a:ext uri="{FF2B5EF4-FFF2-40B4-BE49-F238E27FC236}">
                  <a16:creationId xmlns:a16="http://schemas.microsoft.com/office/drawing/2014/main" id="{4E445A70-1979-452B-AF5B-70AB8AE0F039}"/>
                </a:ext>
              </a:extLst>
            </p:cNvPr>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712;p32">
              <a:extLst>
                <a:ext uri="{FF2B5EF4-FFF2-40B4-BE49-F238E27FC236}">
                  <a16:creationId xmlns:a16="http://schemas.microsoft.com/office/drawing/2014/main" id="{BBD54E43-9465-4BC0-9CC5-9037D076A758}"/>
                </a:ext>
              </a:extLst>
            </p:cNvPr>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713;p32">
              <a:extLst>
                <a:ext uri="{FF2B5EF4-FFF2-40B4-BE49-F238E27FC236}">
                  <a16:creationId xmlns:a16="http://schemas.microsoft.com/office/drawing/2014/main" id="{EEF17B89-68F9-4E5A-A4A0-8B683FC848A3}"/>
                </a:ext>
              </a:extLst>
            </p:cNvPr>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714;p32">
              <a:extLst>
                <a:ext uri="{FF2B5EF4-FFF2-40B4-BE49-F238E27FC236}">
                  <a16:creationId xmlns:a16="http://schemas.microsoft.com/office/drawing/2014/main" id="{BEACD323-733B-4C1E-A7CF-3F42756F49E5}"/>
                </a:ext>
              </a:extLst>
            </p:cNvPr>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715;p32">
              <a:extLst>
                <a:ext uri="{FF2B5EF4-FFF2-40B4-BE49-F238E27FC236}">
                  <a16:creationId xmlns:a16="http://schemas.microsoft.com/office/drawing/2014/main" id="{5EFA1EC0-15A7-4EA9-AF99-FC3F72470E57}"/>
                </a:ext>
              </a:extLst>
            </p:cNvPr>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716;p32">
              <a:extLst>
                <a:ext uri="{FF2B5EF4-FFF2-40B4-BE49-F238E27FC236}">
                  <a16:creationId xmlns:a16="http://schemas.microsoft.com/office/drawing/2014/main" id="{EC4B470A-09CB-4515-884F-6BE97931BF72}"/>
                </a:ext>
              </a:extLst>
            </p:cNvPr>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717;p32">
              <a:extLst>
                <a:ext uri="{FF2B5EF4-FFF2-40B4-BE49-F238E27FC236}">
                  <a16:creationId xmlns:a16="http://schemas.microsoft.com/office/drawing/2014/main" id="{BF3F5055-CBAE-4064-B5D6-28093F060C8A}"/>
                </a:ext>
              </a:extLst>
            </p:cNvPr>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718;p32">
              <a:extLst>
                <a:ext uri="{FF2B5EF4-FFF2-40B4-BE49-F238E27FC236}">
                  <a16:creationId xmlns:a16="http://schemas.microsoft.com/office/drawing/2014/main" id="{1F7CDFAF-60B2-4683-8CEA-89D7B8A24DA2}"/>
                </a:ext>
              </a:extLst>
            </p:cNvPr>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719;p32">
              <a:extLst>
                <a:ext uri="{FF2B5EF4-FFF2-40B4-BE49-F238E27FC236}">
                  <a16:creationId xmlns:a16="http://schemas.microsoft.com/office/drawing/2014/main" id="{CF915240-3CD6-4CB1-B4B2-84DAA1851E44}"/>
                </a:ext>
              </a:extLst>
            </p:cNvPr>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720;p32">
              <a:extLst>
                <a:ext uri="{FF2B5EF4-FFF2-40B4-BE49-F238E27FC236}">
                  <a16:creationId xmlns:a16="http://schemas.microsoft.com/office/drawing/2014/main" id="{68C29354-2442-4EE9-A39A-21BD0A05C636}"/>
                </a:ext>
              </a:extLst>
            </p:cNvPr>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721;p32">
              <a:extLst>
                <a:ext uri="{FF2B5EF4-FFF2-40B4-BE49-F238E27FC236}">
                  <a16:creationId xmlns:a16="http://schemas.microsoft.com/office/drawing/2014/main" id="{C3EAB5DA-5461-4E22-89E1-67A5E4666CB5}"/>
                </a:ext>
              </a:extLst>
            </p:cNvPr>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722;p32">
              <a:extLst>
                <a:ext uri="{FF2B5EF4-FFF2-40B4-BE49-F238E27FC236}">
                  <a16:creationId xmlns:a16="http://schemas.microsoft.com/office/drawing/2014/main" id="{583F4D73-AF4D-43FC-9876-8F9D7355C986}"/>
                </a:ext>
              </a:extLst>
            </p:cNvPr>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723;p32">
              <a:extLst>
                <a:ext uri="{FF2B5EF4-FFF2-40B4-BE49-F238E27FC236}">
                  <a16:creationId xmlns:a16="http://schemas.microsoft.com/office/drawing/2014/main" id="{235A2BCC-C74B-411B-BE0E-2F39B919C8DB}"/>
                </a:ext>
              </a:extLst>
            </p:cNvPr>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724;p32">
              <a:extLst>
                <a:ext uri="{FF2B5EF4-FFF2-40B4-BE49-F238E27FC236}">
                  <a16:creationId xmlns:a16="http://schemas.microsoft.com/office/drawing/2014/main" id="{E3CA754E-DBAE-4CA5-95E4-332E94B8729B}"/>
                </a:ext>
              </a:extLst>
            </p:cNvPr>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725;p32">
              <a:extLst>
                <a:ext uri="{FF2B5EF4-FFF2-40B4-BE49-F238E27FC236}">
                  <a16:creationId xmlns:a16="http://schemas.microsoft.com/office/drawing/2014/main" id="{9D214BD3-D64A-4734-A2F5-74834E955B21}"/>
                </a:ext>
              </a:extLst>
            </p:cNvPr>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726;p32">
              <a:extLst>
                <a:ext uri="{FF2B5EF4-FFF2-40B4-BE49-F238E27FC236}">
                  <a16:creationId xmlns:a16="http://schemas.microsoft.com/office/drawing/2014/main" id="{37EA80C1-ED3B-49A5-BF07-6C96985D51ED}"/>
                </a:ext>
              </a:extLst>
            </p:cNvPr>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727;p32">
              <a:extLst>
                <a:ext uri="{FF2B5EF4-FFF2-40B4-BE49-F238E27FC236}">
                  <a16:creationId xmlns:a16="http://schemas.microsoft.com/office/drawing/2014/main" id="{D4574A80-32D2-492E-9F7E-754E43559DA2}"/>
                </a:ext>
              </a:extLst>
            </p:cNvPr>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728;p32">
              <a:extLst>
                <a:ext uri="{FF2B5EF4-FFF2-40B4-BE49-F238E27FC236}">
                  <a16:creationId xmlns:a16="http://schemas.microsoft.com/office/drawing/2014/main" id="{5E0023D0-7900-4EC6-9B0F-7454177DD947}"/>
                </a:ext>
              </a:extLst>
            </p:cNvPr>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729;p32">
              <a:extLst>
                <a:ext uri="{FF2B5EF4-FFF2-40B4-BE49-F238E27FC236}">
                  <a16:creationId xmlns:a16="http://schemas.microsoft.com/office/drawing/2014/main" id="{7FD434C3-8632-4530-94BF-EB1F29F72890}"/>
                </a:ext>
              </a:extLst>
            </p:cNvPr>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730;p32">
              <a:extLst>
                <a:ext uri="{FF2B5EF4-FFF2-40B4-BE49-F238E27FC236}">
                  <a16:creationId xmlns:a16="http://schemas.microsoft.com/office/drawing/2014/main" id="{7707586A-AA03-4140-A2BB-2F413F6D941F}"/>
                </a:ext>
              </a:extLst>
            </p:cNvPr>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731;p32">
              <a:extLst>
                <a:ext uri="{FF2B5EF4-FFF2-40B4-BE49-F238E27FC236}">
                  <a16:creationId xmlns:a16="http://schemas.microsoft.com/office/drawing/2014/main" id="{7C977FC8-2D82-4F99-98D5-F310C60DCCE2}"/>
                </a:ext>
              </a:extLst>
            </p:cNvPr>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732;p32">
              <a:extLst>
                <a:ext uri="{FF2B5EF4-FFF2-40B4-BE49-F238E27FC236}">
                  <a16:creationId xmlns:a16="http://schemas.microsoft.com/office/drawing/2014/main" id="{C96A5966-7974-485F-89B1-FB7A35DBB235}"/>
                </a:ext>
              </a:extLst>
            </p:cNvPr>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733;p32">
              <a:extLst>
                <a:ext uri="{FF2B5EF4-FFF2-40B4-BE49-F238E27FC236}">
                  <a16:creationId xmlns:a16="http://schemas.microsoft.com/office/drawing/2014/main" id="{11FECD97-E656-420B-AC70-51F7612BC4F0}"/>
                </a:ext>
              </a:extLst>
            </p:cNvPr>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734;p32">
              <a:extLst>
                <a:ext uri="{FF2B5EF4-FFF2-40B4-BE49-F238E27FC236}">
                  <a16:creationId xmlns:a16="http://schemas.microsoft.com/office/drawing/2014/main" id="{CB7CAF19-2ECC-4543-8CBD-52AB33EAA667}"/>
                </a:ext>
              </a:extLst>
            </p:cNvPr>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735;p32">
              <a:extLst>
                <a:ext uri="{FF2B5EF4-FFF2-40B4-BE49-F238E27FC236}">
                  <a16:creationId xmlns:a16="http://schemas.microsoft.com/office/drawing/2014/main" id="{D9F63333-A8D9-46CB-A472-17F30D293FCE}"/>
                </a:ext>
              </a:extLst>
            </p:cNvPr>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736;p32">
              <a:extLst>
                <a:ext uri="{FF2B5EF4-FFF2-40B4-BE49-F238E27FC236}">
                  <a16:creationId xmlns:a16="http://schemas.microsoft.com/office/drawing/2014/main" id="{ABE1B78C-E551-4333-A960-BC875A81A129}"/>
                </a:ext>
              </a:extLst>
            </p:cNvPr>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737;p32">
              <a:extLst>
                <a:ext uri="{FF2B5EF4-FFF2-40B4-BE49-F238E27FC236}">
                  <a16:creationId xmlns:a16="http://schemas.microsoft.com/office/drawing/2014/main" id="{A1FDFF1A-FEB5-4452-885A-773E70770C77}"/>
                </a:ext>
              </a:extLst>
            </p:cNvPr>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738;p32">
              <a:extLst>
                <a:ext uri="{FF2B5EF4-FFF2-40B4-BE49-F238E27FC236}">
                  <a16:creationId xmlns:a16="http://schemas.microsoft.com/office/drawing/2014/main" id="{83B36CF4-15D6-43A5-BC71-E79447AAAE75}"/>
                </a:ext>
              </a:extLst>
            </p:cNvPr>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739;p32">
              <a:extLst>
                <a:ext uri="{FF2B5EF4-FFF2-40B4-BE49-F238E27FC236}">
                  <a16:creationId xmlns:a16="http://schemas.microsoft.com/office/drawing/2014/main" id="{EC72847B-A5EC-4F6F-A3FC-BDCD0ADA4BDD}"/>
                </a:ext>
              </a:extLst>
            </p:cNvPr>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740;p32">
              <a:extLst>
                <a:ext uri="{FF2B5EF4-FFF2-40B4-BE49-F238E27FC236}">
                  <a16:creationId xmlns:a16="http://schemas.microsoft.com/office/drawing/2014/main" id="{D3A4947A-E219-4AF5-9649-67B880D46223}"/>
                </a:ext>
              </a:extLst>
            </p:cNvPr>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741;p32">
              <a:extLst>
                <a:ext uri="{FF2B5EF4-FFF2-40B4-BE49-F238E27FC236}">
                  <a16:creationId xmlns:a16="http://schemas.microsoft.com/office/drawing/2014/main" id="{5E6E4F67-259A-49DB-B3A1-996F7E2D3ED8}"/>
                </a:ext>
              </a:extLst>
            </p:cNvPr>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742;p32">
              <a:extLst>
                <a:ext uri="{FF2B5EF4-FFF2-40B4-BE49-F238E27FC236}">
                  <a16:creationId xmlns:a16="http://schemas.microsoft.com/office/drawing/2014/main" id="{991EE416-A47B-46D6-B3A6-2FFEE9D72325}"/>
                </a:ext>
              </a:extLst>
            </p:cNvPr>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743;p32">
              <a:extLst>
                <a:ext uri="{FF2B5EF4-FFF2-40B4-BE49-F238E27FC236}">
                  <a16:creationId xmlns:a16="http://schemas.microsoft.com/office/drawing/2014/main" id="{08FC506C-798C-44BD-9A5B-ABE2915935A3}"/>
                </a:ext>
              </a:extLst>
            </p:cNvPr>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744;p32">
              <a:extLst>
                <a:ext uri="{FF2B5EF4-FFF2-40B4-BE49-F238E27FC236}">
                  <a16:creationId xmlns:a16="http://schemas.microsoft.com/office/drawing/2014/main" id="{7E393B3B-0364-4AC4-A63F-83BD1AA30AA9}"/>
                </a:ext>
              </a:extLst>
            </p:cNvPr>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745;p32">
              <a:extLst>
                <a:ext uri="{FF2B5EF4-FFF2-40B4-BE49-F238E27FC236}">
                  <a16:creationId xmlns:a16="http://schemas.microsoft.com/office/drawing/2014/main" id="{8D40C785-6BA9-4F2B-97AD-DCCB6A3CC02C}"/>
                </a:ext>
              </a:extLst>
            </p:cNvPr>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746;p32">
              <a:extLst>
                <a:ext uri="{FF2B5EF4-FFF2-40B4-BE49-F238E27FC236}">
                  <a16:creationId xmlns:a16="http://schemas.microsoft.com/office/drawing/2014/main" id="{71A04CE0-51C1-4A4A-A779-FA2C74B19876}"/>
                </a:ext>
              </a:extLst>
            </p:cNvPr>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747;p32">
              <a:extLst>
                <a:ext uri="{FF2B5EF4-FFF2-40B4-BE49-F238E27FC236}">
                  <a16:creationId xmlns:a16="http://schemas.microsoft.com/office/drawing/2014/main" id="{DB77E064-36F2-4D13-8CBC-8EF222CFA733}"/>
                </a:ext>
              </a:extLst>
            </p:cNvPr>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748;p32">
              <a:extLst>
                <a:ext uri="{FF2B5EF4-FFF2-40B4-BE49-F238E27FC236}">
                  <a16:creationId xmlns:a16="http://schemas.microsoft.com/office/drawing/2014/main" id="{E3E7F2EA-6545-4063-AE00-C49B815BDBE1}"/>
                </a:ext>
              </a:extLst>
            </p:cNvPr>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749;p32">
              <a:extLst>
                <a:ext uri="{FF2B5EF4-FFF2-40B4-BE49-F238E27FC236}">
                  <a16:creationId xmlns:a16="http://schemas.microsoft.com/office/drawing/2014/main" id="{F639E72C-DDF1-4C92-BF2F-5D89043953F3}"/>
                </a:ext>
              </a:extLst>
            </p:cNvPr>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750;p32">
              <a:extLst>
                <a:ext uri="{FF2B5EF4-FFF2-40B4-BE49-F238E27FC236}">
                  <a16:creationId xmlns:a16="http://schemas.microsoft.com/office/drawing/2014/main" id="{2B24889B-DF34-409D-AEBF-037430EC5E76}"/>
                </a:ext>
              </a:extLst>
            </p:cNvPr>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751;p32">
              <a:extLst>
                <a:ext uri="{FF2B5EF4-FFF2-40B4-BE49-F238E27FC236}">
                  <a16:creationId xmlns:a16="http://schemas.microsoft.com/office/drawing/2014/main" id="{10BADE2E-206D-4C3C-8F93-C915CA10E71F}"/>
                </a:ext>
              </a:extLst>
            </p:cNvPr>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752;p32">
              <a:extLst>
                <a:ext uri="{FF2B5EF4-FFF2-40B4-BE49-F238E27FC236}">
                  <a16:creationId xmlns:a16="http://schemas.microsoft.com/office/drawing/2014/main" id="{1D55F00D-C7C4-4957-BFB0-77025E19D490}"/>
                </a:ext>
              </a:extLst>
            </p:cNvPr>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753;p32">
              <a:extLst>
                <a:ext uri="{FF2B5EF4-FFF2-40B4-BE49-F238E27FC236}">
                  <a16:creationId xmlns:a16="http://schemas.microsoft.com/office/drawing/2014/main" id="{1EBFFA24-B149-4BFF-AD1C-B10426DC99E9}"/>
                </a:ext>
              </a:extLst>
            </p:cNvPr>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754;p32">
              <a:extLst>
                <a:ext uri="{FF2B5EF4-FFF2-40B4-BE49-F238E27FC236}">
                  <a16:creationId xmlns:a16="http://schemas.microsoft.com/office/drawing/2014/main" id="{08E07FF2-D304-42F6-802F-01D069365A00}"/>
                </a:ext>
              </a:extLst>
            </p:cNvPr>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755;p32">
              <a:extLst>
                <a:ext uri="{FF2B5EF4-FFF2-40B4-BE49-F238E27FC236}">
                  <a16:creationId xmlns:a16="http://schemas.microsoft.com/office/drawing/2014/main" id="{1A1A5C36-E0A5-4F3F-9401-2A9F6C5DF926}"/>
                </a:ext>
              </a:extLst>
            </p:cNvPr>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756;p32">
              <a:extLst>
                <a:ext uri="{FF2B5EF4-FFF2-40B4-BE49-F238E27FC236}">
                  <a16:creationId xmlns:a16="http://schemas.microsoft.com/office/drawing/2014/main" id="{104837EC-83D6-4B1B-AE4A-079B597D8925}"/>
                </a:ext>
              </a:extLst>
            </p:cNvPr>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757;p32">
              <a:extLst>
                <a:ext uri="{FF2B5EF4-FFF2-40B4-BE49-F238E27FC236}">
                  <a16:creationId xmlns:a16="http://schemas.microsoft.com/office/drawing/2014/main" id="{62053936-9837-4FFA-B70B-44FFFFACFEEA}"/>
                </a:ext>
              </a:extLst>
            </p:cNvPr>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758;p32">
              <a:extLst>
                <a:ext uri="{FF2B5EF4-FFF2-40B4-BE49-F238E27FC236}">
                  <a16:creationId xmlns:a16="http://schemas.microsoft.com/office/drawing/2014/main" id="{633D4222-0B32-4690-9211-AB7F5846C6FE}"/>
                </a:ext>
              </a:extLst>
            </p:cNvPr>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759;p32">
              <a:extLst>
                <a:ext uri="{FF2B5EF4-FFF2-40B4-BE49-F238E27FC236}">
                  <a16:creationId xmlns:a16="http://schemas.microsoft.com/office/drawing/2014/main" id="{DF4F3EA2-0ADE-4BF5-B37E-3803C9AE4BD9}"/>
                </a:ext>
              </a:extLst>
            </p:cNvPr>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760;p32">
              <a:extLst>
                <a:ext uri="{FF2B5EF4-FFF2-40B4-BE49-F238E27FC236}">
                  <a16:creationId xmlns:a16="http://schemas.microsoft.com/office/drawing/2014/main" id="{AE704642-CB8D-4F7D-BFC4-6EAA830DEFF5}"/>
                </a:ext>
              </a:extLst>
            </p:cNvPr>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761;p32">
              <a:extLst>
                <a:ext uri="{FF2B5EF4-FFF2-40B4-BE49-F238E27FC236}">
                  <a16:creationId xmlns:a16="http://schemas.microsoft.com/office/drawing/2014/main" id="{6A19803E-A987-4184-9E86-F287E5EA19BE}"/>
                </a:ext>
              </a:extLst>
            </p:cNvPr>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762;p32">
              <a:extLst>
                <a:ext uri="{FF2B5EF4-FFF2-40B4-BE49-F238E27FC236}">
                  <a16:creationId xmlns:a16="http://schemas.microsoft.com/office/drawing/2014/main" id="{F509005B-2002-4AEF-8117-1420AFCCAB80}"/>
                </a:ext>
              </a:extLst>
            </p:cNvPr>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763;p32">
              <a:extLst>
                <a:ext uri="{FF2B5EF4-FFF2-40B4-BE49-F238E27FC236}">
                  <a16:creationId xmlns:a16="http://schemas.microsoft.com/office/drawing/2014/main" id="{BBF6D8AB-3D08-4C4F-B61D-14302791ECF3}"/>
                </a:ext>
              </a:extLst>
            </p:cNvPr>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764;p32">
              <a:extLst>
                <a:ext uri="{FF2B5EF4-FFF2-40B4-BE49-F238E27FC236}">
                  <a16:creationId xmlns:a16="http://schemas.microsoft.com/office/drawing/2014/main" id="{520E741D-4ED5-4F0C-8772-98441A5413F5}"/>
                </a:ext>
              </a:extLst>
            </p:cNvPr>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765;p32">
              <a:extLst>
                <a:ext uri="{FF2B5EF4-FFF2-40B4-BE49-F238E27FC236}">
                  <a16:creationId xmlns:a16="http://schemas.microsoft.com/office/drawing/2014/main" id="{3C98DAB0-1A43-4BFF-A50C-2D4320F9EB6D}"/>
                </a:ext>
              </a:extLst>
            </p:cNvPr>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766;p32">
              <a:extLst>
                <a:ext uri="{FF2B5EF4-FFF2-40B4-BE49-F238E27FC236}">
                  <a16:creationId xmlns:a16="http://schemas.microsoft.com/office/drawing/2014/main" id="{7E96F9DF-CE4B-4921-BE4B-14F9267A1655}"/>
                </a:ext>
              </a:extLst>
            </p:cNvPr>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767;p32">
              <a:extLst>
                <a:ext uri="{FF2B5EF4-FFF2-40B4-BE49-F238E27FC236}">
                  <a16:creationId xmlns:a16="http://schemas.microsoft.com/office/drawing/2014/main" id="{01D1FCE8-3BE8-4B40-9410-D2E2072B88E3}"/>
                </a:ext>
              </a:extLst>
            </p:cNvPr>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768;p32">
              <a:extLst>
                <a:ext uri="{FF2B5EF4-FFF2-40B4-BE49-F238E27FC236}">
                  <a16:creationId xmlns:a16="http://schemas.microsoft.com/office/drawing/2014/main" id="{1AA077A2-0BFC-4467-82D2-7AB5AF4BD7C8}"/>
                </a:ext>
              </a:extLst>
            </p:cNvPr>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769;p32">
              <a:extLst>
                <a:ext uri="{FF2B5EF4-FFF2-40B4-BE49-F238E27FC236}">
                  <a16:creationId xmlns:a16="http://schemas.microsoft.com/office/drawing/2014/main" id="{B1D39E5A-C7F1-4CB8-B736-03D515DE9071}"/>
                </a:ext>
              </a:extLst>
            </p:cNvPr>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770;p32">
              <a:extLst>
                <a:ext uri="{FF2B5EF4-FFF2-40B4-BE49-F238E27FC236}">
                  <a16:creationId xmlns:a16="http://schemas.microsoft.com/office/drawing/2014/main" id="{B706E173-A0D1-4A72-B9F3-083449C47A3C}"/>
                </a:ext>
              </a:extLst>
            </p:cNvPr>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771;p32">
              <a:extLst>
                <a:ext uri="{FF2B5EF4-FFF2-40B4-BE49-F238E27FC236}">
                  <a16:creationId xmlns:a16="http://schemas.microsoft.com/office/drawing/2014/main" id="{13892AE4-37F3-454C-A028-C7C91D31C002}"/>
                </a:ext>
              </a:extLst>
            </p:cNvPr>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772;p32">
              <a:extLst>
                <a:ext uri="{FF2B5EF4-FFF2-40B4-BE49-F238E27FC236}">
                  <a16:creationId xmlns:a16="http://schemas.microsoft.com/office/drawing/2014/main" id="{065AA16F-CCCE-42F6-8059-453B1E6FED54}"/>
                </a:ext>
              </a:extLst>
            </p:cNvPr>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773;p32">
              <a:extLst>
                <a:ext uri="{FF2B5EF4-FFF2-40B4-BE49-F238E27FC236}">
                  <a16:creationId xmlns:a16="http://schemas.microsoft.com/office/drawing/2014/main" id="{2C331013-2FD7-414F-A7C0-4ACDA9FAA0FD}"/>
                </a:ext>
              </a:extLst>
            </p:cNvPr>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774;p32">
              <a:extLst>
                <a:ext uri="{FF2B5EF4-FFF2-40B4-BE49-F238E27FC236}">
                  <a16:creationId xmlns:a16="http://schemas.microsoft.com/office/drawing/2014/main" id="{087C8375-E070-4FBF-BF99-B07412D193AA}"/>
                </a:ext>
              </a:extLst>
            </p:cNvPr>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775;p32">
              <a:extLst>
                <a:ext uri="{FF2B5EF4-FFF2-40B4-BE49-F238E27FC236}">
                  <a16:creationId xmlns:a16="http://schemas.microsoft.com/office/drawing/2014/main" id="{1A01905C-C886-4B97-8029-0A081027EAEE}"/>
                </a:ext>
              </a:extLst>
            </p:cNvPr>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776;p32">
              <a:extLst>
                <a:ext uri="{FF2B5EF4-FFF2-40B4-BE49-F238E27FC236}">
                  <a16:creationId xmlns:a16="http://schemas.microsoft.com/office/drawing/2014/main" id="{AE14C82C-DE30-4887-912C-EA11DEBFCAFF}"/>
                </a:ext>
              </a:extLst>
            </p:cNvPr>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777;p32">
              <a:extLst>
                <a:ext uri="{FF2B5EF4-FFF2-40B4-BE49-F238E27FC236}">
                  <a16:creationId xmlns:a16="http://schemas.microsoft.com/office/drawing/2014/main" id="{E274BA0D-1CCF-4E49-9F35-366DA4EA78DD}"/>
                </a:ext>
              </a:extLst>
            </p:cNvPr>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778;p32">
              <a:extLst>
                <a:ext uri="{FF2B5EF4-FFF2-40B4-BE49-F238E27FC236}">
                  <a16:creationId xmlns:a16="http://schemas.microsoft.com/office/drawing/2014/main" id="{5F698F92-E5EA-41FC-A2CD-DF2B9DB56B20}"/>
                </a:ext>
              </a:extLst>
            </p:cNvPr>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779;p32">
              <a:extLst>
                <a:ext uri="{FF2B5EF4-FFF2-40B4-BE49-F238E27FC236}">
                  <a16:creationId xmlns:a16="http://schemas.microsoft.com/office/drawing/2014/main" id="{FA54E636-2E38-4ADC-981B-B413CE0B6341}"/>
                </a:ext>
              </a:extLst>
            </p:cNvPr>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780;p32">
              <a:extLst>
                <a:ext uri="{FF2B5EF4-FFF2-40B4-BE49-F238E27FC236}">
                  <a16:creationId xmlns:a16="http://schemas.microsoft.com/office/drawing/2014/main" id="{9ECEBB13-1840-430C-8579-78FF0C359F5E}"/>
                </a:ext>
              </a:extLst>
            </p:cNvPr>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781;p32">
              <a:extLst>
                <a:ext uri="{FF2B5EF4-FFF2-40B4-BE49-F238E27FC236}">
                  <a16:creationId xmlns:a16="http://schemas.microsoft.com/office/drawing/2014/main" id="{3E2F66E8-FD55-4ED6-BC75-9EC27F00C7AD}"/>
                </a:ext>
              </a:extLst>
            </p:cNvPr>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782;p32">
              <a:extLst>
                <a:ext uri="{FF2B5EF4-FFF2-40B4-BE49-F238E27FC236}">
                  <a16:creationId xmlns:a16="http://schemas.microsoft.com/office/drawing/2014/main" id="{479A76CF-A4F2-470D-AD7D-8B2CC5EEB3FB}"/>
                </a:ext>
              </a:extLst>
            </p:cNvPr>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783;p32">
              <a:extLst>
                <a:ext uri="{FF2B5EF4-FFF2-40B4-BE49-F238E27FC236}">
                  <a16:creationId xmlns:a16="http://schemas.microsoft.com/office/drawing/2014/main" id="{052BBEA8-94B8-4B44-8972-EEECA2DC09C9}"/>
                </a:ext>
              </a:extLst>
            </p:cNvPr>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784;p32">
              <a:extLst>
                <a:ext uri="{FF2B5EF4-FFF2-40B4-BE49-F238E27FC236}">
                  <a16:creationId xmlns:a16="http://schemas.microsoft.com/office/drawing/2014/main" id="{F9A1750A-4799-4022-A711-5790CCEEFE77}"/>
                </a:ext>
              </a:extLst>
            </p:cNvPr>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785;p32">
              <a:extLst>
                <a:ext uri="{FF2B5EF4-FFF2-40B4-BE49-F238E27FC236}">
                  <a16:creationId xmlns:a16="http://schemas.microsoft.com/office/drawing/2014/main" id="{B83E7450-F38D-4170-BEEA-5F97462DD7A9}"/>
                </a:ext>
              </a:extLst>
            </p:cNvPr>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786;p32">
              <a:extLst>
                <a:ext uri="{FF2B5EF4-FFF2-40B4-BE49-F238E27FC236}">
                  <a16:creationId xmlns:a16="http://schemas.microsoft.com/office/drawing/2014/main" id="{7C9E37E3-C90C-4E44-A5D7-0AC04568F3B4}"/>
                </a:ext>
              </a:extLst>
            </p:cNvPr>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787;p32">
              <a:extLst>
                <a:ext uri="{FF2B5EF4-FFF2-40B4-BE49-F238E27FC236}">
                  <a16:creationId xmlns:a16="http://schemas.microsoft.com/office/drawing/2014/main" id="{FEEEE84F-D141-4146-BC03-3C1BEE71F341}"/>
                </a:ext>
              </a:extLst>
            </p:cNvPr>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788;p32">
              <a:extLst>
                <a:ext uri="{FF2B5EF4-FFF2-40B4-BE49-F238E27FC236}">
                  <a16:creationId xmlns:a16="http://schemas.microsoft.com/office/drawing/2014/main" id="{AD2CF346-0598-42E3-8678-CF5F3EBF931B}"/>
                </a:ext>
              </a:extLst>
            </p:cNvPr>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789;p32">
              <a:extLst>
                <a:ext uri="{FF2B5EF4-FFF2-40B4-BE49-F238E27FC236}">
                  <a16:creationId xmlns:a16="http://schemas.microsoft.com/office/drawing/2014/main" id="{026FD0D5-3949-4232-9E3C-B9E276B6CE25}"/>
                </a:ext>
              </a:extLst>
            </p:cNvPr>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790;p32">
              <a:extLst>
                <a:ext uri="{FF2B5EF4-FFF2-40B4-BE49-F238E27FC236}">
                  <a16:creationId xmlns:a16="http://schemas.microsoft.com/office/drawing/2014/main" id="{7E1381E9-AEE9-4D8D-AE64-20E772A709DF}"/>
                </a:ext>
              </a:extLst>
            </p:cNvPr>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791;p32">
              <a:extLst>
                <a:ext uri="{FF2B5EF4-FFF2-40B4-BE49-F238E27FC236}">
                  <a16:creationId xmlns:a16="http://schemas.microsoft.com/office/drawing/2014/main" id="{F53C177D-ED17-4442-A5B9-C7C00239BFEE}"/>
                </a:ext>
              </a:extLst>
            </p:cNvPr>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792;p32">
              <a:extLst>
                <a:ext uri="{FF2B5EF4-FFF2-40B4-BE49-F238E27FC236}">
                  <a16:creationId xmlns:a16="http://schemas.microsoft.com/office/drawing/2014/main" id="{ED34637D-7675-4932-B314-D43C586CCEB4}"/>
                </a:ext>
              </a:extLst>
            </p:cNvPr>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793;p32">
              <a:extLst>
                <a:ext uri="{FF2B5EF4-FFF2-40B4-BE49-F238E27FC236}">
                  <a16:creationId xmlns:a16="http://schemas.microsoft.com/office/drawing/2014/main" id="{4EF1AE3A-9F7F-450B-B813-90DECE2BF4A5}"/>
                </a:ext>
              </a:extLst>
            </p:cNvPr>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794;p32">
              <a:extLst>
                <a:ext uri="{FF2B5EF4-FFF2-40B4-BE49-F238E27FC236}">
                  <a16:creationId xmlns:a16="http://schemas.microsoft.com/office/drawing/2014/main" id="{1ED8C5A3-1381-4360-97A1-D19613AEBDB6}"/>
                </a:ext>
              </a:extLst>
            </p:cNvPr>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795;p32">
              <a:extLst>
                <a:ext uri="{FF2B5EF4-FFF2-40B4-BE49-F238E27FC236}">
                  <a16:creationId xmlns:a16="http://schemas.microsoft.com/office/drawing/2014/main" id="{34F6867A-9792-4309-988E-3B9D5E10CBEA}"/>
                </a:ext>
              </a:extLst>
            </p:cNvPr>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796;p32">
              <a:extLst>
                <a:ext uri="{FF2B5EF4-FFF2-40B4-BE49-F238E27FC236}">
                  <a16:creationId xmlns:a16="http://schemas.microsoft.com/office/drawing/2014/main" id="{9F3DF5CF-15E8-4B19-8422-9A44ACE9856B}"/>
                </a:ext>
              </a:extLst>
            </p:cNvPr>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797;p32">
              <a:extLst>
                <a:ext uri="{FF2B5EF4-FFF2-40B4-BE49-F238E27FC236}">
                  <a16:creationId xmlns:a16="http://schemas.microsoft.com/office/drawing/2014/main" id="{4B19E7F0-E772-4A81-83D5-52D461FCA255}"/>
                </a:ext>
              </a:extLst>
            </p:cNvPr>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798;p32">
              <a:extLst>
                <a:ext uri="{FF2B5EF4-FFF2-40B4-BE49-F238E27FC236}">
                  <a16:creationId xmlns:a16="http://schemas.microsoft.com/office/drawing/2014/main" id="{C7AF447D-B451-4600-AFF7-5961E7C6B467}"/>
                </a:ext>
              </a:extLst>
            </p:cNvPr>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799;p32">
              <a:extLst>
                <a:ext uri="{FF2B5EF4-FFF2-40B4-BE49-F238E27FC236}">
                  <a16:creationId xmlns:a16="http://schemas.microsoft.com/office/drawing/2014/main" id="{BFFABF5A-2B2E-43EA-9BCF-1FC00B64097D}"/>
                </a:ext>
              </a:extLst>
            </p:cNvPr>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800;p32">
              <a:extLst>
                <a:ext uri="{FF2B5EF4-FFF2-40B4-BE49-F238E27FC236}">
                  <a16:creationId xmlns:a16="http://schemas.microsoft.com/office/drawing/2014/main" id="{E0243FCF-05A5-4775-81D0-3C4D42BCCEAE}"/>
                </a:ext>
              </a:extLst>
            </p:cNvPr>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801;p32">
              <a:extLst>
                <a:ext uri="{FF2B5EF4-FFF2-40B4-BE49-F238E27FC236}">
                  <a16:creationId xmlns:a16="http://schemas.microsoft.com/office/drawing/2014/main" id="{D3889DE0-1610-4AA0-9F5E-9ACF8960D838}"/>
                </a:ext>
              </a:extLst>
            </p:cNvPr>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802;p32">
              <a:extLst>
                <a:ext uri="{FF2B5EF4-FFF2-40B4-BE49-F238E27FC236}">
                  <a16:creationId xmlns:a16="http://schemas.microsoft.com/office/drawing/2014/main" id="{5AA4A30A-E197-4D2F-834A-0591AA0B7CF4}"/>
                </a:ext>
              </a:extLst>
            </p:cNvPr>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803;p32">
              <a:extLst>
                <a:ext uri="{FF2B5EF4-FFF2-40B4-BE49-F238E27FC236}">
                  <a16:creationId xmlns:a16="http://schemas.microsoft.com/office/drawing/2014/main" id="{67E88CF2-C975-420D-8F3F-9BB344E584E7}"/>
                </a:ext>
              </a:extLst>
            </p:cNvPr>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804;p32">
              <a:extLst>
                <a:ext uri="{FF2B5EF4-FFF2-40B4-BE49-F238E27FC236}">
                  <a16:creationId xmlns:a16="http://schemas.microsoft.com/office/drawing/2014/main" id="{976E43DE-80BE-4186-9965-3C50075336C4}"/>
                </a:ext>
              </a:extLst>
            </p:cNvPr>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805;p32">
              <a:extLst>
                <a:ext uri="{FF2B5EF4-FFF2-40B4-BE49-F238E27FC236}">
                  <a16:creationId xmlns:a16="http://schemas.microsoft.com/office/drawing/2014/main" id="{AA6F524D-1F1F-46BF-A4CE-987EFBD441B3}"/>
                </a:ext>
              </a:extLst>
            </p:cNvPr>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806;p32">
              <a:extLst>
                <a:ext uri="{FF2B5EF4-FFF2-40B4-BE49-F238E27FC236}">
                  <a16:creationId xmlns:a16="http://schemas.microsoft.com/office/drawing/2014/main" id="{9743FC5C-D3F8-40FC-AC95-D678C57B36BB}"/>
                </a:ext>
              </a:extLst>
            </p:cNvPr>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807;p32">
              <a:extLst>
                <a:ext uri="{FF2B5EF4-FFF2-40B4-BE49-F238E27FC236}">
                  <a16:creationId xmlns:a16="http://schemas.microsoft.com/office/drawing/2014/main" id="{2BDAC518-0928-4C09-840A-776DEFEA7812}"/>
                </a:ext>
              </a:extLst>
            </p:cNvPr>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808;p32">
              <a:extLst>
                <a:ext uri="{FF2B5EF4-FFF2-40B4-BE49-F238E27FC236}">
                  <a16:creationId xmlns:a16="http://schemas.microsoft.com/office/drawing/2014/main" id="{157EA071-C57A-4D8A-BACD-94E6CB686469}"/>
                </a:ext>
              </a:extLst>
            </p:cNvPr>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809;p32">
              <a:extLst>
                <a:ext uri="{FF2B5EF4-FFF2-40B4-BE49-F238E27FC236}">
                  <a16:creationId xmlns:a16="http://schemas.microsoft.com/office/drawing/2014/main" id="{95D03934-BA6D-4BDE-9885-4390D818483F}"/>
                </a:ext>
              </a:extLst>
            </p:cNvPr>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810;p32">
              <a:extLst>
                <a:ext uri="{FF2B5EF4-FFF2-40B4-BE49-F238E27FC236}">
                  <a16:creationId xmlns:a16="http://schemas.microsoft.com/office/drawing/2014/main" id="{4376B0F3-7A71-46C5-B9D7-DB4525DB576E}"/>
                </a:ext>
              </a:extLst>
            </p:cNvPr>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811;p32">
              <a:extLst>
                <a:ext uri="{FF2B5EF4-FFF2-40B4-BE49-F238E27FC236}">
                  <a16:creationId xmlns:a16="http://schemas.microsoft.com/office/drawing/2014/main" id="{0A3C6104-04CB-4EAA-A451-949F67AF50DD}"/>
                </a:ext>
              </a:extLst>
            </p:cNvPr>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812;p32">
              <a:extLst>
                <a:ext uri="{FF2B5EF4-FFF2-40B4-BE49-F238E27FC236}">
                  <a16:creationId xmlns:a16="http://schemas.microsoft.com/office/drawing/2014/main" id="{7833DC6B-69F8-468D-A437-492DB3409158}"/>
                </a:ext>
              </a:extLst>
            </p:cNvPr>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813;p32">
              <a:extLst>
                <a:ext uri="{FF2B5EF4-FFF2-40B4-BE49-F238E27FC236}">
                  <a16:creationId xmlns:a16="http://schemas.microsoft.com/office/drawing/2014/main" id="{026FB5F8-5AAD-497D-82BE-A1FBBBDE5A04}"/>
                </a:ext>
              </a:extLst>
            </p:cNvPr>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814;p32">
              <a:extLst>
                <a:ext uri="{FF2B5EF4-FFF2-40B4-BE49-F238E27FC236}">
                  <a16:creationId xmlns:a16="http://schemas.microsoft.com/office/drawing/2014/main" id="{DBF52769-7E7F-477A-AF93-A27B6AFDC30A}"/>
                </a:ext>
              </a:extLst>
            </p:cNvPr>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815;p32">
              <a:extLst>
                <a:ext uri="{FF2B5EF4-FFF2-40B4-BE49-F238E27FC236}">
                  <a16:creationId xmlns:a16="http://schemas.microsoft.com/office/drawing/2014/main" id="{7220BCF5-BCF4-4F1E-9C6A-470646C8420A}"/>
                </a:ext>
              </a:extLst>
            </p:cNvPr>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816;p32">
              <a:extLst>
                <a:ext uri="{FF2B5EF4-FFF2-40B4-BE49-F238E27FC236}">
                  <a16:creationId xmlns:a16="http://schemas.microsoft.com/office/drawing/2014/main" id="{300ACE4A-9648-43B3-A76B-DD290826A9BF}"/>
                </a:ext>
              </a:extLst>
            </p:cNvPr>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817;p32">
              <a:extLst>
                <a:ext uri="{FF2B5EF4-FFF2-40B4-BE49-F238E27FC236}">
                  <a16:creationId xmlns:a16="http://schemas.microsoft.com/office/drawing/2014/main" id="{B170581F-E727-4211-A240-CA2DC788CA16}"/>
                </a:ext>
              </a:extLst>
            </p:cNvPr>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818;p32">
              <a:extLst>
                <a:ext uri="{FF2B5EF4-FFF2-40B4-BE49-F238E27FC236}">
                  <a16:creationId xmlns:a16="http://schemas.microsoft.com/office/drawing/2014/main" id="{80B33D68-E7CF-4B0B-B5E3-2635BE6E35BC}"/>
                </a:ext>
              </a:extLst>
            </p:cNvPr>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819;p32">
              <a:extLst>
                <a:ext uri="{FF2B5EF4-FFF2-40B4-BE49-F238E27FC236}">
                  <a16:creationId xmlns:a16="http://schemas.microsoft.com/office/drawing/2014/main" id="{E44E6E38-A6BA-4352-9515-3AFE5295800B}"/>
                </a:ext>
              </a:extLst>
            </p:cNvPr>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820;p32">
              <a:extLst>
                <a:ext uri="{FF2B5EF4-FFF2-40B4-BE49-F238E27FC236}">
                  <a16:creationId xmlns:a16="http://schemas.microsoft.com/office/drawing/2014/main" id="{59EC3415-BFF6-4DF0-94E6-06E47A2F9124}"/>
                </a:ext>
              </a:extLst>
            </p:cNvPr>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821;p32">
              <a:extLst>
                <a:ext uri="{FF2B5EF4-FFF2-40B4-BE49-F238E27FC236}">
                  <a16:creationId xmlns:a16="http://schemas.microsoft.com/office/drawing/2014/main" id="{FE16F6CB-1088-426D-98F2-F2254B9CB85D}"/>
                </a:ext>
              </a:extLst>
            </p:cNvPr>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822;p32">
              <a:extLst>
                <a:ext uri="{FF2B5EF4-FFF2-40B4-BE49-F238E27FC236}">
                  <a16:creationId xmlns:a16="http://schemas.microsoft.com/office/drawing/2014/main" id="{B05C2C2E-E247-409E-839B-DF98E7FFC856}"/>
                </a:ext>
              </a:extLst>
            </p:cNvPr>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823;p32">
              <a:extLst>
                <a:ext uri="{FF2B5EF4-FFF2-40B4-BE49-F238E27FC236}">
                  <a16:creationId xmlns:a16="http://schemas.microsoft.com/office/drawing/2014/main" id="{56AA77B5-5362-4A16-B090-720D8D83F4CF}"/>
                </a:ext>
              </a:extLst>
            </p:cNvPr>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824;p32">
              <a:extLst>
                <a:ext uri="{FF2B5EF4-FFF2-40B4-BE49-F238E27FC236}">
                  <a16:creationId xmlns:a16="http://schemas.microsoft.com/office/drawing/2014/main" id="{8F5AE723-0809-4D55-A2BF-FA8456DCE14F}"/>
                </a:ext>
              </a:extLst>
            </p:cNvPr>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825;p32">
              <a:extLst>
                <a:ext uri="{FF2B5EF4-FFF2-40B4-BE49-F238E27FC236}">
                  <a16:creationId xmlns:a16="http://schemas.microsoft.com/office/drawing/2014/main" id="{E961B2E5-359F-49FC-AB30-480BAC72AB29}"/>
                </a:ext>
              </a:extLst>
            </p:cNvPr>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826;p32">
              <a:extLst>
                <a:ext uri="{FF2B5EF4-FFF2-40B4-BE49-F238E27FC236}">
                  <a16:creationId xmlns:a16="http://schemas.microsoft.com/office/drawing/2014/main" id="{02DFE2AD-A745-49A0-ACF7-2699F51A3A57}"/>
                </a:ext>
              </a:extLst>
            </p:cNvPr>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827;p32">
              <a:extLst>
                <a:ext uri="{FF2B5EF4-FFF2-40B4-BE49-F238E27FC236}">
                  <a16:creationId xmlns:a16="http://schemas.microsoft.com/office/drawing/2014/main" id="{29FFA8EF-EE29-45F2-827B-BE35E297BD63}"/>
                </a:ext>
              </a:extLst>
            </p:cNvPr>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828;p32">
              <a:extLst>
                <a:ext uri="{FF2B5EF4-FFF2-40B4-BE49-F238E27FC236}">
                  <a16:creationId xmlns:a16="http://schemas.microsoft.com/office/drawing/2014/main" id="{5738CB68-BEB3-4174-AD3C-65A208A438C9}"/>
                </a:ext>
              </a:extLst>
            </p:cNvPr>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829;p32">
              <a:extLst>
                <a:ext uri="{FF2B5EF4-FFF2-40B4-BE49-F238E27FC236}">
                  <a16:creationId xmlns:a16="http://schemas.microsoft.com/office/drawing/2014/main" id="{A0BFB89F-2980-4001-AEBD-5962C93DE00D}"/>
                </a:ext>
              </a:extLst>
            </p:cNvPr>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830;p32">
              <a:extLst>
                <a:ext uri="{FF2B5EF4-FFF2-40B4-BE49-F238E27FC236}">
                  <a16:creationId xmlns:a16="http://schemas.microsoft.com/office/drawing/2014/main" id="{FA44544A-5A8C-4871-8438-DC2BCB61411E}"/>
                </a:ext>
              </a:extLst>
            </p:cNvPr>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831;p32">
              <a:extLst>
                <a:ext uri="{FF2B5EF4-FFF2-40B4-BE49-F238E27FC236}">
                  <a16:creationId xmlns:a16="http://schemas.microsoft.com/office/drawing/2014/main" id="{BCD4A2D1-CBE6-4865-9916-936027B37C2A}"/>
                </a:ext>
              </a:extLst>
            </p:cNvPr>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832;p32">
              <a:extLst>
                <a:ext uri="{FF2B5EF4-FFF2-40B4-BE49-F238E27FC236}">
                  <a16:creationId xmlns:a16="http://schemas.microsoft.com/office/drawing/2014/main" id="{A9C46D54-C45D-4565-A955-C9C6A73073AD}"/>
                </a:ext>
              </a:extLst>
            </p:cNvPr>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833;p32">
              <a:extLst>
                <a:ext uri="{FF2B5EF4-FFF2-40B4-BE49-F238E27FC236}">
                  <a16:creationId xmlns:a16="http://schemas.microsoft.com/office/drawing/2014/main" id="{16E8EFD2-3980-48F8-B097-8C25BF4AD15A}"/>
                </a:ext>
              </a:extLst>
            </p:cNvPr>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834;p32">
              <a:extLst>
                <a:ext uri="{FF2B5EF4-FFF2-40B4-BE49-F238E27FC236}">
                  <a16:creationId xmlns:a16="http://schemas.microsoft.com/office/drawing/2014/main" id="{5D67936C-5987-48C7-9953-3801FC383FD2}"/>
                </a:ext>
              </a:extLst>
            </p:cNvPr>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835;p32">
              <a:extLst>
                <a:ext uri="{FF2B5EF4-FFF2-40B4-BE49-F238E27FC236}">
                  <a16:creationId xmlns:a16="http://schemas.microsoft.com/office/drawing/2014/main" id="{577629C3-E404-4CC4-9225-8517573E765C}"/>
                </a:ext>
              </a:extLst>
            </p:cNvPr>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836;p32">
              <a:extLst>
                <a:ext uri="{FF2B5EF4-FFF2-40B4-BE49-F238E27FC236}">
                  <a16:creationId xmlns:a16="http://schemas.microsoft.com/office/drawing/2014/main" id="{113E9961-CEA0-41A7-B33C-CE49B91042D0}"/>
                </a:ext>
              </a:extLst>
            </p:cNvPr>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837;p32">
              <a:extLst>
                <a:ext uri="{FF2B5EF4-FFF2-40B4-BE49-F238E27FC236}">
                  <a16:creationId xmlns:a16="http://schemas.microsoft.com/office/drawing/2014/main" id="{2C2A6C6E-F5F6-4149-8239-CA0935B652EC}"/>
                </a:ext>
              </a:extLst>
            </p:cNvPr>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838;p32">
              <a:extLst>
                <a:ext uri="{FF2B5EF4-FFF2-40B4-BE49-F238E27FC236}">
                  <a16:creationId xmlns:a16="http://schemas.microsoft.com/office/drawing/2014/main" id="{6AACF92F-956D-4E3A-A3FA-2FA889EE3E74}"/>
                </a:ext>
              </a:extLst>
            </p:cNvPr>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839;p32">
              <a:extLst>
                <a:ext uri="{FF2B5EF4-FFF2-40B4-BE49-F238E27FC236}">
                  <a16:creationId xmlns:a16="http://schemas.microsoft.com/office/drawing/2014/main" id="{D6E8C284-6C92-4F10-8DBB-D140D0EFD780}"/>
                </a:ext>
              </a:extLst>
            </p:cNvPr>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840;p32">
              <a:extLst>
                <a:ext uri="{FF2B5EF4-FFF2-40B4-BE49-F238E27FC236}">
                  <a16:creationId xmlns:a16="http://schemas.microsoft.com/office/drawing/2014/main" id="{A0DCF52F-7412-4A01-87CD-5A58899D4532}"/>
                </a:ext>
              </a:extLst>
            </p:cNvPr>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841;p32">
              <a:extLst>
                <a:ext uri="{FF2B5EF4-FFF2-40B4-BE49-F238E27FC236}">
                  <a16:creationId xmlns:a16="http://schemas.microsoft.com/office/drawing/2014/main" id="{00FA7012-4B95-472D-869C-AF11DE516F94}"/>
                </a:ext>
              </a:extLst>
            </p:cNvPr>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842;p32">
              <a:extLst>
                <a:ext uri="{FF2B5EF4-FFF2-40B4-BE49-F238E27FC236}">
                  <a16:creationId xmlns:a16="http://schemas.microsoft.com/office/drawing/2014/main" id="{D0350FF2-8017-4514-9C08-27B122CF670D}"/>
                </a:ext>
              </a:extLst>
            </p:cNvPr>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843;p32">
              <a:extLst>
                <a:ext uri="{FF2B5EF4-FFF2-40B4-BE49-F238E27FC236}">
                  <a16:creationId xmlns:a16="http://schemas.microsoft.com/office/drawing/2014/main" id="{942D0F74-3BE2-4FBC-8D54-1C4CCEE0BB7D}"/>
                </a:ext>
              </a:extLst>
            </p:cNvPr>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844;p32">
              <a:extLst>
                <a:ext uri="{FF2B5EF4-FFF2-40B4-BE49-F238E27FC236}">
                  <a16:creationId xmlns:a16="http://schemas.microsoft.com/office/drawing/2014/main" id="{B4E871E4-A368-4CDA-ACC0-002F83022E17}"/>
                </a:ext>
              </a:extLst>
            </p:cNvPr>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845;p32">
              <a:extLst>
                <a:ext uri="{FF2B5EF4-FFF2-40B4-BE49-F238E27FC236}">
                  <a16:creationId xmlns:a16="http://schemas.microsoft.com/office/drawing/2014/main" id="{591623C7-142F-4E79-BAF7-BE5D06AEE030}"/>
                </a:ext>
              </a:extLst>
            </p:cNvPr>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846;p32">
              <a:extLst>
                <a:ext uri="{FF2B5EF4-FFF2-40B4-BE49-F238E27FC236}">
                  <a16:creationId xmlns:a16="http://schemas.microsoft.com/office/drawing/2014/main" id="{0A251E30-B722-412C-A7FC-367C0C013B02}"/>
                </a:ext>
              </a:extLst>
            </p:cNvPr>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847;p32">
              <a:extLst>
                <a:ext uri="{FF2B5EF4-FFF2-40B4-BE49-F238E27FC236}">
                  <a16:creationId xmlns:a16="http://schemas.microsoft.com/office/drawing/2014/main" id="{5644DF66-4EC3-45C4-A7D2-3083343CDF53}"/>
                </a:ext>
              </a:extLst>
            </p:cNvPr>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848;p32">
              <a:extLst>
                <a:ext uri="{FF2B5EF4-FFF2-40B4-BE49-F238E27FC236}">
                  <a16:creationId xmlns:a16="http://schemas.microsoft.com/office/drawing/2014/main" id="{19513AB6-3EE8-4BDD-A656-86A591D0C321}"/>
                </a:ext>
              </a:extLst>
            </p:cNvPr>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849;p32">
              <a:extLst>
                <a:ext uri="{FF2B5EF4-FFF2-40B4-BE49-F238E27FC236}">
                  <a16:creationId xmlns:a16="http://schemas.microsoft.com/office/drawing/2014/main" id="{1D33C276-C780-4C92-AAF6-6A77EF7671C8}"/>
                </a:ext>
              </a:extLst>
            </p:cNvPr>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850;p32">
              <a:extLst>
                <a:ext uri="{FF2B5EF4-FFF2-40B4-BE49-F238E27FC236}">
                  <a16:creationId xmlns:a16="http://schemas.microsoft.com/office/drawing/2014/main" id="{7F625BE7-CAB6-414A-81D6-8C0D0C1D23C0}"/>
                </a:ext>
              </a:extLst>
            </p:cNvPr>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851;p32">
              <a:extLst>
                <a:ext uri="{FF2B5EF4-FFF2-40B4-BE49-F238E27FC236}">
                  <a16:creationId xmlns:a16="http://schemas.microsoft.com/office/drawing/2014/main" id="{FE50127B-165C-442E-8911-EC3CE55E6B5F}"/>
                </a:ext>
              </a:extLst>
            </p:cNvPr>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852;p32">
              <a:extLst>
                <a:ext uri="{FF2B5EF4-FFF2-40B4-BE49-F238E27FC236}">
                  <a16:creationId xmlns:a16="http://schemas.microsoft.com/office/drawing/2014/main" id="{9BC71BAA-B63B-415E-9107-0132123DD32F}"/>
                </a:ext>
              </a:extLst>
            </p:cNvPr>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853;p32">
              <a:extLst>
                <a:ext uri="{FF2B5EF4-FFF2-40B4-BE49-F238E27FC236}">
                  <a16:creationId xmlns:a16="http://schemas.microsoft.com/office/drawing/2014/main" id="{DCE7B79D-BF2F-4BAA-AE32-E213433BC67B}"/>
                </a:ext>
              </a:extLst>
            </p:cNvPr>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854;p32">
              <a:extLst>
                <a:ext uri="{FF2B5EF4-FFF2-40B4-BE49-F238E27FC236}">
                  <a16:creationId xmlns:a16="http://schemas.microsoft.com/office/drawing/2014/main" id="{34CB825C-241E-4B7E-9F1D-BECCDB0B4153}"/>
                </a:ext>
              </a:extLst>
            </p:cNvPr>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855;p32">
              <a:extLst>
                <a:ext uri="{FF2B5EF4-FFF2-40B4-BE49-F238E27FC236}">
                  <a16:creationId xmlns:a16="http://schemas.microsoft.com/office/drawing/2014/main" id="{5E48B8E1-5ACE-486F-AF18-3F193F074113}"/>
                </a:ext>
              </a:extLst>
            </p:cNvPr>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856;p32">
              <a:extLst>
                <a:ext uri="{FF2B5EF4-FFF2-40B4-BE49-F238E27FC236}">
                  <a16:creationId xmlns:a16="http://schemas.microsoft.com/office/drawing/2014/main" id="{291C3DB7-19E7-4F10-9FF0-A11940EC42B4}"/>
                </a:ext>
              </a:extLst>
            </p:cNvPr>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57;p32">
              <a:extLst>
                <a:ext uri="{FF2B5EF4-FFF2-40B4-BE49-F238E27FC236}">
                  <a16:creationId xmlns:a16="http://schemas.microsoft.com/office/drawing/2014/main" id="{388A9727-E8D5-47D2-BAC1-C99344BF1A5F}"/>
                </a:ext>
              </a:extLst>
            </p:cNvPr>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858;p32">
              <a:extLst>
                <a:ext uri="{FF2B5EF4-FFF2-40B4-BE49-F238E27FC236}">
                  <a16:creationId xmlns:a16="http://schemas.microsoft.com/office/drawing/2014/main" id="{F48C069A-AC84-4377-B0F7-AF6426C0BF7F}"/>
                </a:ext>
              </a:extLst>
            </p:cNvPr>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859;p32">
              <a:extLst>
                <a:ext uri="{FF2B5EF4-FFF2-40B4-BE49-F238E27FC236}">
                  <a16:creationId xmlns:a16="http://schemas.microsoft.com/office/drawing/2014/main" id="{1D12964B-86B6-4173-ACD1-8BC3532F3EA3}"/>
                </a:ext>
              </a:extLst>
            </p:cNvPr>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860;p32">
              <a:extLst>
                <a:ext uri="{FF2B5EF4-FFF2-40B4-BE49-F238E27FC236}">
                  <a16:creationId xmlns:a16="http://schemas.microsoft.com/office/drawing/2014/main" id="{B9E6630C-658A-4B40-A266-1E7782728A58}"/>
                </a:ext>
              </a:extLst>
            </p:cNvPr>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861;p32">
              <a:extLst>
                <a:ext uri="{FF2B5EF4-FFF2-40B4-BE49-F238E27FC236}">
                  <a16:creationId xmlns:a16="http://schemas.microsoft.com/office/drawing/2014/main" id="{DAFB809C-A3E6-4E4A-ADCB-EA749FE8A310}"/>
                </a:ext>
              </a:extLst>
            </p:cNvPr>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862;p32">
              <a:extLst>
                <a:ext uri="{FF2B5EF4-FFF2-40B4-BE49-F238E27FC236}">
                  <a16:creationId xmlns:a16="http://schemas.microsoft.com/office/drawing/2014/main" id="{53D9B063-7CA9-41AB-B854-CFCEC334C1D7}"/>
                </a:ext>
              </a:extLst>
            </p:cNvPr>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863;p32">
              <a:extLst>
                <a:ext uri="{FF2B5EF4-FFF2-40B4-BE49-F238E27FC236}">
                  <a16:creationId xmlns:a16="http://schemas.microsoft.com/office/drawing/2014/main" id="{F2AE3CB1-90F7-4054-AFBE-8A0A2242B179}"/>
                </a:ext>
              </a:extLst>
            </p:cNvPr>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864;p32">
              <a:extLst>
                <a:ext uri="{FF2B5EF4-FFF2-40B4-BE49-F238E27FC236}">
                  <a16:creationId xmlns:a16="http://schemas.microsoft.com/office/drawing/2014/main" id="{5DD4E2D5-E655-4DEC-9481-EF69403A08F9}"/>
                </a:ext>
              </a:extLst>
            </p:cNvPr>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865;p32">
              <a:extLst>
                <a:ext uri="{FF2B5EF4-FFF2-40B4-BE49-F238E27FC236}">
                  <a16:creationId xmlns:a16="http://schemas.microsoft.com/office/drawing/2014/main" id="{954BD874-9263-464D-A151-330BE96DE5E3}"/>
                </a:ext>
              </a:extLst>
            </p:cNvPr>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866;p32">
              <a:extLst>
                <a:ext uri="{FF2B5EF4-FFF2-40B4-BE49-F238E27FC236}">
                  <a16:creationId xmlns:a16="http://schemas.microsoft.com/office/drawing/2014/main" id="{DE2A4E32-78B9-43D1-94A0-67DBB5A47B7A}"/>
                </a:ext>
              </a:extLst>
            </p:cNvPr>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867;p32">
              <a:extLst>
                <a:ext uri="{FF2B5EF4-FFF2-40B4-BE49-F238E27FC236}">
                  <a16:creationId xmlns:a16="http://schemas.microsoft.com/office/drawing/2014/main" id="{46192B9B-2306-4316-826A-B955F9F023B0}"/>
                </a:ext>
              </a:extLst>
            </p:cNvPr>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868;p32">
              <a:extLst>
                <a:ext uri="{FF2B5EF4-FFF2-40B4-BE49-F238E27FC236}">
                  <a16:creationId xmlns:a16="http://schemas.microsoft.com/office/drawing/2014/main" id="{4E117956-EACB-4B21-95D8-379A526DF1D1}"/>
                </a:ext>
              </a:extLst>
            </p:cNvPr>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869;p32">
              <a:extLst>
                <a:ext uri="{FF2B5EF4-FFF2-40B4-BE49-F238E27FC236}">
                  <a16:creationId xmlns:a16="http://schemas.microsoft.com/office/drawing/2014/main" id="{A056F5DD-413B-441E-BAE0-314BA4ADD52A}"/>
                </a:ext>
              </a:extLst>
            </p:cNvPr>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870;p32">
              <a:extLst>
                <a:ext uri="{FF2B5EF4-FFF2-40B4-BE49-F238E27FC236}">
                  <a16:creationId xmlns:a16="http://schemas.microsoft.com/office/drawing/2014/main" id="{E845AB5C-21B3-4F86-AA53-8E5544A26614}"/>
                </a:ext>
              </a:extLst>
            </p:cNvPr>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871;p32">
              <a:extLst>
                <a:ext uri="{FF2B5EF4-FFF2-40B4-BE49-F238E27FC236}">
                  <a16:creationId xmlns:a16="http://schemas.microsoft.com/office/drawing/2014/main" id="{1B07D137-B8BC-4DE0-A679-5FA3B57C7D4F}"/>
                </a:ext>
              </a:extLst>
            </p:cNvPr>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872;p32">
              <a:extLst>
                <a:ext uri="{FF2B5EF4-FFF2-40B4-BE49-F238E27FC236}">
                  <a16:creationId xmlns:a16="http://schemas.microsoft.com/office/drawing/2014/main" id="{070AD07E-F3EC-463E-8B4C-9C9ACC0303C8}"/>
                </a:ext>
              </a:extLst>
            </p:cNvPr>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873;p32">
              <a:extLst>
                <a:ext uri="{FF2B5EF4-FFF2-40B4-BE49-F238E27FC236}">
                  <a16:creationId xmlns:a16="http://schemas.microsoft.com/office/drawing/2014/main" id="{9F6A981D-A1F2-48A4-94A5-2236A086A630}"/>
                </a:ext>
              </a:extLst>
            </p:cNvPr>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874;p32">
              <a:extLst>
                <a:ext uri="{FF2B5EF4-FFF2-40B4-BE49-F238E27FC236}">
                  <a16:creationId xmlns:a16="http://schemas.microsoft.com/office/drawing/2014/main" id="{EA5AE21A-32C2-4059-A33A-77D123D77FF9}"/>
                </a:ext>
              </a:extLst>
            </p:cNvPr>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875;p32">
              <a:extLst>
                <a:ext uri="{FF2B5EF4-FFF2-40B4-BE49-F238E27FC236}">
                  <a16:creationId xmlns:a16="http://schemas.microsoft.com/office/drawing/2014/main" id="{D967DB00-B850-428E-9AFB-045A6AA02D28}"/>
                </a:ext>
              </a:extLst>
            </p:cNvPr>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876;p32">
              <a:extLst>
                <a:ext uri="{FF2B5EF4-FFF2-40B4-BE49-F238E27FC236}">
                  <a16:creationId xmlns:a16="http://schemas.microsoft.com/office/drawing/2014/main" id="{FF4C5F97-82B3-4306-9A4E-087BDE943682}"/>
                </a:ext>
              </a:extLst>
            </p:cNvPr>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877;p32">
              <a:extLst>
                <a:ext uri="{FF2B5EF4-FFF2-40B4-BE49-F238E27FC236}">
                  <a16:creationId xmlns:a16="http://schemas.microsoft.com/office/drawing/2014/main" id="{A7E4DF8B-7ACF-4F82-BD5A-900BD0D6478E}"/>
                </a:ext>
              </a:extLst>
            </p:cNvPr>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878;p32">
              <a:extLst>
                <a:ext uri="{FF2B5EF4-FFF2-40B4-BE49-F238E27FC236}">
                  <a16:creationId xmlns:a16="http://schemas.microsoft.com/office/drawing/2014/main" id="{DB3ABCBB-0A03-4B4A-B781-F681386CE604}"/>
                </a:ext>
              </a:extLst>
            </p:cNvPr>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879;p32">
              <a:extLst>
                <a:ext uri="{FF2B5EF4-FFF2-40B4-BE49-F238E27FC236}">
                  <a16:creationId xmlns:a16="http://schemas.microsoft.com/office/drawing/2014/main" id="{EBA007F7-D017-4090-AEBB-8BFBE82B7A96}"/>
                </a:ext>
              </a:extLst>
            </p:cNvPr>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880;p32">
              <a:extLst>
                <a:ext uri="{FF2B5EF4-FFF2-40B4-BE49-F238E27FC236}">
                  <a16:creationId xmlns:a16="http://schemas.microsoft.com/office/drawing/2014/main" id="{5A5B38D6-B4A3-4292-B855-E8C37A2B27EC}"/>
                </a:ext>
              </a:extLst>
            </p:cNvPr>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881;p32">
              <a:extLst>
                <a:ext uri="{FF2B5EF4-FFF2-40B4-BE49-F238E27FC236}">
                  <a16:creationId xmlns:a16="http://schemas.microsoft.com/office/drawing/2014/main" id="{0A142E11-A6D4-48AF-9979-C5074AFD83E6}"/>
                </a:ext>
              </a:extLst>
            </p:cNvPr>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882;p32">
              <a:extLst>
                <a:ext uri="{FF2B5EF4-FFF2-40B4-BE49-F238E27FC236}">
                  <a16:creationId xmlns:a16="http://schemas.microsoft.com/office/drawing/2014/main" id="{8320586E-86F7-4EFE-9E99-23C51300CC7F}"/>
                </a:ext>
              </a:extLst>
            </p:cNvPr>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883;p32">
              <a:extLst>
                <a:ext uri="{FF2B5EF4-FFF2-40B4-BE49-F238E27FC236}">
                  <a16:creationId xmlns:a16="http://schemas.microsoft.com/office/drawing/2014/main" id="{683EC45D-A87F-40D8-8518-CB19E87CA5ED}"/>
                </a:ext>
              </a:extLst>
            </p:cNvPr>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884;p32">
              <a:extLst>
                <a:ext uri="{FF2B5EF4-FFF2-40B4-BE49-F238E27FC236}">
                  <a16:creationId xmlns:a16="http://schemas.microsoft.com/office/drawing/2014/main" id="{5105A76C-3769-4765-A4BB-FB404FB8B136}"/>
                </a:ext>
              </a:extLst>
            </p:cNvPr>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885;p32">
              <a:extLst>
                <a:ext uri="{FF2B5EF4-FFF2-40B4-BE49-F238E27FC236}">
                  <a16:creationId xmlns:a16="http://schemas.microsoft.com/office/drawing/2014/main" id="{0007476D-11B8-4B81-BBE7-DB082B2E660E}"/>
                </a:ext>
              </a:extLst>
            </p:cNvPr>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886;p32">
              <a:extLst>
                <a:ext uri="{FF2B5EF4-FFF2-40B4-BE49-F238E27FC236}">
                  <a16:creationId xmlns:a16="http://schemas.microsoft.com/office/drawing/2014/main" id="{E7D43E4D-172D-4575-9B67-05229039D25F}"/>
                </a:ext>
              </a:extLst>
            </p:cNvPr>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887;p32">
              <a:extLst>
                <a:ext uri="{FF2B5EF4-FFF2-40B4-BE49-F238E27FC236}">
                  <a16:creationId xmlns:a16="http://schemas.microsoft.com/office/drawing/2014/main" id="{555FE984-9D26-4979-9106-8D238217F0BC}"/>
                </a:ext>
              </a:extLst>
            </p:cNvPr>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888;p32">
              <a:extLst>
                <a:ext uri="{FF2B5EF4-FFF2-40B4-BE49-F238E27FC236}">
                  <a16:creationId xmlns:a16="http://schemas.microsoft.com/office/drawing/2014/main" id="{4C480804-C8C6-4486-AF02-ADC331EBD095}"/>
                </a:ext>
              </a:extLst>
            </p:cNvPr>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889;p32">
              <a:extLst>
                <a:ext uri="{FF2B5EF4-FFF2-40B4-BE49-F238E27FC236}">
                  <a16:creationId xmlns:a16="http://schemas.microsoft.com/office/drawing/2014/main" id="{76A12CDC-C3D0-4F96-9A01-3D3FC10C288F}"/>
                </a:ext>
              </a:extLst>
            </p:cNvPr>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890;p32">
              <a:extLst>
                <a:ext uri="{FF2B5EF4-FFF2-40B4-BE49-F238E27FC236}">
                  <a16:creationId xmlns:a16="http://schemas.microsoft.com/office/drawing/2014/main" id="{B773A732-B760-4CBC-90FF-72251FD6276C}"/>
                </a:ext>
              </a:extLst>
            </p:cNvPr>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891;p32">
              <a:extLst>
                <a:ext uri="{FF2B5EF4-FFF2-40B4-BE49-F238E27FC236}">
                  <a16:creationId xmlns:a16="http://schemas.microsoft.com/office/drawing/2014/main" id="{2CD76B13-22D9-443F-A1CF-0F75419CFEAB}"/>
                </a:ext>
              </a:extLst>
            </p:cNvPr>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892;p32">
              <a:extLst>
                <a:ext uri="{FF2B5EF4-FFF2-40B4-BE49-F238E27FC236}">
                  <a16:creationId xmlns:a16="http://schemas.microsoft.com/office/drawing/2014/main" id="{34A40C2A-CB95-4652-8817-4219AE71FE53}"/>
                </a:ext>
              </a:extLst>
            </p:cNvPr>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893;p32">
              <a:extLst>
                <a:ext uri="{FF2B5EF4-FFF2-40B4-BE49-F238E27FC236}">
                  <a16:creationId xmlns:a16="http://schemas.microsoft.com/office/drawing/2014/main" id="{A8DBA2E9-4531-4305-9772-A57E73FF07C0}"/>
                </a:ext>
              </a:extLst>
            </p:cNvPr>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894;p32">
              <a:extLst>
                <a:ext uri="{FF2B5EF4-FFF2-40B4-BE49-F238E27FC236}">
                  <a16:creationId xmlns:a16="http://schemas.microsoft.com/office/drawing/2014/main" id="{D0247265-5F73-483D-90C6-4F4752C42566}"/>
                </a:ext>
              </a:extLst>
            </p:cNvPr>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895;p32">
              <a:extLst>
                <a:ext uri="{FF2B5EF4-FFF2-40B4-BE49-F238E27FC236}">
                  <a16:creationId xmlns:a16="http://schemas.microsoft.com/office/drawing/2014/main" id="{35CDA216-5CE2-4A44-B858-73F14265949F}"/>
                </a:ext>
              </a:extLst>
            </p:cNvPr>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896;p32">
              <a:extLst>
                <a:ext uri="{FF2B5EF4-FFF2-40B4-BE49-F238E27FC236}">
                  <a16:creationId xmlns:a16="http://schemas.microsoft.com/office/drawing/2014/main" id="{3451F2CB-BE2E-4FB6-83D7-AAB008D43C24}"/>
                </a:ext>
              </a:extLst>
            </p:cNvPr>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897;p32">
              <a:extLst>
                <a:ext uri="{FF2B5EF4-FFF2-40B4-BE49-F238E27FC236}">
                  <a16:creationId xmlns:a16="http://schemas.microsoft.com/office/drawing/2014/main" id="{AC75539D-9F55-43BB-8C98-D75F874DF796}"/>
                </a:ext>
              </a:extLst>
            </p:cNvPr>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898;p32">
              <a:extLst>
                <a:ext uri="{FF2B5EF4-FFF2-40B4-BE49-F238E27FC236}">
                  <a16:creationId xmlns:a16="http://schemas.microsoft.com/office/drawing/2014/main" id="{2BC5C018-53BB-4EBF-81C2-D932DCAF4C87}"/>
                </a:ext>
              </a:extLst>
            </p:cNvPr>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899;p32">
              <a:extLst>
                <a:ext uri="{FF2B5EF4-FFF2-40B4-BE49-F238E27FC236}">
                  <a16:creationId xmlns:a16="http://schemas.microsoft.com/office/drawing/2014/main" id="{09584725-7105-4583-AC9E-0E66E03313EB}"/>
                </a:ext>
              </a:extLst>
            </p:cNvPr>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900;p32">
              <a:extLst>
                <a:ext uri="{FF2B5EF4-FFF2-40B4-BE49-F238E27FC236}">
                  <a16:creationId xmlns:a16="http://schemas.microsoft.com/office/drawing/2014/main" id="{BD11A41F-6D90-4323-B103-141C85ED18E5}"/>
                </a:ext>
              </a:extLst>
            </p:cNvPr>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901;p32">
              <a:extLst>
                <a:ext uri="{FF2B5EF4-FFF2-40B4-BE49-F238E27FC236}">
                  <a16:creationId xmlns:a16="http://schemas.microsoft.com/office/drawing/2014/main" id="{666529DE-B115-4F1F-A14D-6F98697AF4D6}"/>
                </a:ext>
              </a:extLst>
            </p:cNvPr>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902;p32">
              <a:extLst>
                <a:ext uri="{FF2B5EF4-FFF2-40B4-BE49-F238E27FC236}">
                  <a16:creationId xmlns:a16="http://schemas.microsoft.com/office/drawing/2014/main" id="{EDFB27C4-CA4B-438D-BEBE-888A7F9BFC2E}"/>
                </a:ext>
              </a:extLst>
            </p:cNvPr>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903;p32">
              <a:extLst>
                <a:ext uri="{FF2B5EF4-FFF2-40B4-BE49-F238E27FC236}">
                  <a16:creationId xmlns:a16="http://schemas.microsoft.com/office/drawing/2014/main" id="{E781D30B-CCEB-43E2-8CF2-4CDFD529D8A2}"/>
                </a:ext>
              </a:extLst>
            </p:cNvPr>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904;p32">
              <a:extLst>
                <a:ext uri="{FF2B5EF4-FFF2-40B4-BE49-F238E27FC236}">
                  <a16:creationId xmlns:a16="http://schemas.microsoft.com/office/drawing/2014/main" id="{5C39A8D5-8603-4904-A08C-05A8DBF24574}"/>
                </a:ext>
              </a:extLst>
            </p:cNvPr>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905;p32">
              <a:extLst>
                <a:ext uri="{FF2B5EF4-FFF2-40B4-BE49-F238E27FC236}">
                  <a16:creationId xmlns:a16="http://schemas.microsoft.com/office/drawing/2014/main" id="{FE39EDBE-73A0-4E1F-A380-EF0ED6FD37C7}"/>
                </a:ext>
              </a:extLst>
            </p:cNvPr>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906;p32">
              <a:extLst>
                <a:ext uri="{FF2B5EF4-FFF2-40B4-BE49-F238E27FC236}">
                  <a16:creationId xmlns:a16="http://schemas.microsoft.com/office/drawing/2014/main" id="{E84DCB97-C73B-421A-97F3-1D8B0FDA311D}"/>
                </a:ext>
              </a:extLst>
            </p:cNvPr>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907;p32">
              <a:extLst>
                <a:ext uri="{FF2B5EF4-FFF2-40B4-BE49-F238E27FC236}">
                  <a16:creationId xmlns:a16="http://schemas.microsoft.com/office/drawing/2014/main" id="{F51B15DD-5689-42DC-80D0-D48A17557083}"/>
                </a:ext>
              </a:extLst>
            </p:cNvPr>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908;p32">
              <a:extLst>
                <a:ext uri="{FF2B5EF4-FFF2-40B4-BE49-F238E27FC236}">
                  <a16:creationId xmlns:a16="http://schemas.microsoft.com/office/drawing/2014/main" id="{4F812CCE-401A-4E2D-A831-F57BCE17D6D4}"/>
                </a:ext>
              </a:extLst>
            </p:cNvPr>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909;p32">
              <a:extLst>
                <a:ext uri="{FF2B5EF4-FFF2-40B4-BE49-F238E27FC236}">
                  <a16:creationId xmlns:a16="http://schemas.microsoft.com/office/drawing/2014/main" id="{493B8589-C6B9-40F7-B795-4D595FCBCE39}"/>
                </a:ext>
              </a:extLst>
            </p:cNvPr>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910;p32">
              <a:extLst>
                <a:ext uri="{FF2B5EF4-FFF2-40B4-BE49-F238E27FC236}">
                  <a16:creationId xmlns:a16="http://schemas.microsoft.com/office/drawing/2014/main" id="{2F8FDFBB-6CBD-4098-972B-8F3E7A359623}"/>
                </a:ext>
              </a:extLst>
            </p:cNvPr>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911;p32">
              <a:extLst>
                <a:ext uri="{FF2B5EF4-FFF2-40B4-BE49-F238E27FC236}">
                  <a16:creationId xmlns:a16="http://schemas.microsoft.com/office/drawing/2014/main" id="{F7B9218B-8135-42A6-8E5E-7AD235314419}"/>
                </a:ext>
              </a:extLst>
            </p:cNvPr>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912;p32">
              <a:extLst>
                <a:ext uri="{FF2B5EF4-FFF2-40B4-BE49-F238E27FC236}">
                  <a16:creationId xmlns:a16="http://schemas.microsoft.com/office/drawing/2014/main" id="{003B5C81-6BAB-409E-A9BE-E5981CBC92D3}"/>
                </a:ext>
              </a:extLst>
            </p:cNvPr>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913;p32">
              <a:extLst>
                <a:ext uri="{FF2B5EF4-FFF2-40B4-BE49-F238E27FC236}">
                  <a16:creationId xmlns:a16="http://schemas.microsoft.com/office/drawing/2014/main" id="{9D02D637-3C79-4963-9830-9199461B7A74}"/>
                </a:ext>
              </a:extLst>
            </p:cNvPr>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914;p32">
              <a:extLst>
                <a:ext uri="{FF2B5EF4-FFF2-40B4-BE49-F238E27FC236}">
                  <a16:creationId xmlns:a16="http://schemas.microsoft.com/office/drawing/2014/main" id="{71F49964-BAF3-4243-8D9A-ACC045645137}"/>
                </a:ext>
              </a:extLst>
            </p:cNvPr>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915;p32">
              <a:extLst>
                <a:ext uri="{FF2B5EF4-FFF2-40B4-BE49-F238E27FC236}">
                  <a16:creationId xmlns:a16="http://schemas.microsoft.com/office/drawing/2014/main" id="{A7F0F3EA-2518-460E-AF4A-864956D398E6}"/>
                </a:ext>
              </a:extLst>
            </p:cNvPr>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916;p32">
              <a:extLst>
                <a:ext uri="{FF2B5EF4-FFF2-40B4-BE49-F238E27FC236}">
                  <a16:creationId xmlns:a16="http://schemas.microsoft.com/office/drawing/2014/main" id="{C87EC220-4594-4147-BADA-D275D3F3E566}"/>
                </a:ext>
              </a:extLst>
            </p:cNvPr>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917;p32">
              <a:extLst>
                <a:ext uri="{FF2B5EF4-FFF2-40B4-BE49-F238E27FC236}">
                  <a16:creationId xmlns:a16="http://schemas.microsoft.com/office/drawing/2014/main" id="{E5A477D6-00B1-4A02-97B7-D3F9962573A1}"/>
                </a:ext>
              </a:extLst>
            </p:cNvPr>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918;p32">
              <a:extLst>
                <a:ext uri="{FF2B5EF4-FFF2-40B4-BE49-F238E27FC236}">
                  <a16:creationId xmlns:a16="http://schemas.microsoft.com/office/drawing/2014/main" id="{140B585E-794B-4D38-8D3B-AF5F2E0016D4}"/>
                </a:ext>
              </a:extLst>
            </p:cNvPr>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919;p32">
              <a:extLst>
                <a:ext uri="{FF2B5EF4-FFF2-40B4-BE49-F238E27FC236}">
                  <a16:creationId xmlns:a16="http://schemas.microsoft.com/office/drawing/2014/main" id="{0F964CB8-5339-4CE9-8EC2-6B6E6A198B65}"/>
                </a:ext>
              </a:extLst>
            </p:cNvPr>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920;p32">
              <a:extLst>
                <a:ext uri="{FF2B5EF4-FFF2-40B4-BE49-F238E27FC236}">
                  <a16:creationId xmlns:a16="http://schemas.microsoft.com/office/drawing/2014/main" id="{EFFB96BB-7DB3-44CF-8897-AD7F6D7A2D6C}"/>
                </a:ext>
              </a:extLst>
            </p:cNvPr>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921;p32">
              <a:extLst>
                <a:ext uri="{FF2B5EF4-FFF2-40B4-BE49-F238E27FC236}">
                  <a16:creationId xmlns:a16="http://schemas.microsoft.com/office/drawing/2014/main" id="{A01E6312-EDF1-41A4-AF42-FD53E978C98E}"/>
                </a:ext>
              </a:extLst>
            </p:cNvPr>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922;p32">
              <a:extLst>
                <a:ext uri="{FF2B5EF4-FFF2-40B4-BE49-F238E27FC236}">
                  <a16:creationId xmlns:a16="http://schemas.microsoft.com/office/drawing/2014/main" id="{5DE1C22A-D950-4F4C-8BCC-CF538A7C74EF}"/>
                </a:ext>
              </a:extLst>
            </p:cNvPr>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923;p32">
              <a:extLst>
                <a:ext uri="{FF2B5EF4-FFF2-40B4-BE49-F238E27FC236}">
                  <a16:creationId xmlns:a16="http://schemas.microsoft.com/office/drawing/2014/main" id="{9AE3D0BF-9969-4498-9C41-E78D36BD9ED4}"/>
                </a:ext>
              </a:extLst>
            </p:cNvPr>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924;p32">
              <a:extLst>
                <a:ext uri="{FF2B5EF4-FFF2-40B4-BE49-F238E27FC236}">
                  <a16:creationId xmlns:a16="http://schemas.microsoft.com/office/drawing/2014/main" id="{B6FBA3F9-E5FD-4AD4-92A2-EF78BCA48F10}"/>
                </a:ext>
              </a:extLst>
            </p:cNvPr>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925;p32">
              <a:extLst>
                <a:ext uri="{FF2B5EF4-FFF2-40B4-BE49-F238E27FC236}">
                  <a16:creationId xmlns:a16="http://schemas.microsoft.com/office/drawing/2014/main" id="{6CB9D4AF-F064-4F21-9A12-DE02F5FAFE09}"/>
                </a:ext>
              </a:extLst>
            </p:cNvPr>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926;p32">
              <a:extLst>
                <a:ext uri="{FF2B5EF4-FFF2-40B4-BE49-F238E27FC236}">
                  <a16:creationId xmlns:a16="http://schemas.microsoft.com/office/drawing/2014/main" id="{5AEC7760-B934-410F-A1A2-1912503AFEDC}"/>
                </a:ext>
              </a:extLst>
            </p:cNvPr>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927;p32">
              <a:extLst>
                <a:ext uri="{FF2B5EF4-FFF2-40B4-BE49-F238E27FC236}">
                  <a16:creationId xmlns:a16="http://schemas.microsoft.com/office/drawing/2014/main" id="{E3E25FCA-9B0E-46C0-A2E0-EB5D4155D102}"/>
                </a:ext>
              </a:extLst>
            </p:cNvPr>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928;p32">
              <a:extLst>
                <a:ext uri="{FF2B5EF4-FFF2-40B4-BE49-F238E27FC236}">
                  <a16:creationId xmlns:a16="http://schemas.microsoft.com/office/drawing/2014/main" id="{DA79A671-01B7-4F34-A987-9B067E822F97}"/>
                </a:ext>
              </a:extLst>
            </p:cNvPr>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929;p32">
              <a:extLst>
                <a:ext uri="{FF2B5EF4-FFF2-40B4-BE49-F238E27FC236}">
                  <a16:creationId xmlns:a16="http://schemas.microsoft.com/office/drawing/2014/main" id="{F8BB0D78-09F8-4E80-8F9D-E07A680705B2}"/>
                </a:ext>
              </a:extLst>
            </p:cNvPr>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930;p32">
              <a:extLst>
                <a:ext uri="{FF2B5EF4-FFF2-40B4-BE49-F238E27FC236}">
                  <a16:creationId xmlns:a16="http://schemas.microsoft.com/office/drawing/2014/main" id="{EF5439F9-8958-45AC-982B-7D4C5B988CC1}"/>
                </a:ext>
              </a:extLst>
            </p:cNvPr>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931;p32">
              <a:extLst>
                <a:ext uri="{FF2B5EF4-FFF2-40B4-BE49-F238E27FC236}">
                  <a16:creationId xmlns:a16="http://schemas.microsoft.com/office/drawing/2014/main" id="{558CD897-EDE6-4D21-AC7E-B4DF4E9CDE74}"/>
                </a:ext>
              </a:extLst>
            </p:cNvPr>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932;p32">
              <a:extLst>
                <a:ext uri="{FF2B5EF4-FFF2-40B4-BE49-F238E27FC236}">
                  <a16:creationId xmlns:a16="http://schemas.microsoft.com/office/drawing/2014/main" id="{45AD8E0E-5861-4345-B149-8748E089D4C4}"/>
                </a:ext>
              </a:extLst>
            </p:cNvPr>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933;p32">
              <a:extLst>
                <a:ext uri="{FF2B5EF4-FFF2-40B4-BE49-F238E27FC236}">
                  <a16:creationId xmlns:a16="http://schemas.microsoft.com/office/drawing/2014/main" id="{811051F2-E95D-4016-9484-23ECDDD9E971}"/>
                </a:ext>
              </a:extLst>
            </p:cNvPr>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934;p32">
              <a:extLst>
                <a:ext uri="{FF2B5EF4-FFF2-40B4-BE49-F238E27FC236}">
                  <a16:creationId xmlns:a16="http://schemas.microsoft.com/office/drawing/2014/main" id="{4C04A10B-F322-4E97-B4C8-D04F74A06FEE}"/>
                </a:ext>
              </a:extLst>
            </p:cNvPr>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935;p32">
              <a:extLst>
                <a:ext uri="{FF2B5EF4-FFF2-40B4-BE49-F238E27FC236}">
                  <a16:creationId xmlns:a16="http://schemas.microsoft.com/office/drawing/2014/main" id="{285AFF95-9546-451C-BB65-3645FE643117}"/>
                </a:ext>
              </a:extLst>
            </p:cNvPr>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936;p32">
              <a:extLst>
                <a:ext uri="{FF2B5EF4-FFF2-40B4-BE49-F238E27FC236}">
                  <a16:creationId xmlns:a16="http://schemas.microsoft.com/office/drawing/2014/main" id="{76C15501-C823-4EC8-A5A4-80F6BF2C2E0D}"/>
                </a:ext>
              </a:extLst>
            </p:cNvPr>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937;p32">
              <a:extLst>
                <a:ext uri="{FF2B5EF4-FFF2-40B4-BE49-F238E27FC236}">
                  <a16:creationId xmlns:a16="http://schemas.microsoft.com/office/drawing/2014/main" id="{8E86B8ED-1A93-460B-85CB-DCFF73E808B7}"/>
                </a:ext>
              </a:extLst>
            </p:cNvPr>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938;p32">
              <a:extLst>
                <a:ext uri="{FF2B5EF4-FFF2-40B4-BE49-F238E27FC236}">
                  <a16:creationId xmlns:a16="http://schemas.microsoft.com/office/drawing/2014/main" id="{5D38AC44-016B-4FC9-843C-DC0FB9E0B725}"/>
                </a:ext>
              </a:extLst>
            </p:cNvPr>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939;p32">
              <a:extLst>
                <a:ext uri="{FF2B5EF4-FFF2-40B4-BE49-F238E27FC236}">
                  <a16:creationId xmlns:a16="http://schemas.microsoft.com/office/drawing/2014/main" id="{290966D0-0DC8-4124-9A71-5D869E287BD0}"/>
                </a:ext>
              </a:extLst>
            </p:cNvPr>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940;p32">
              <a:extLst>
                <a:ext uri="{FF2B5EF4-FFF2-40B4-BE49-F238E27FC236}">
                  <a16:creationId xmlns:a16="http://schemas.microsoft.com/office/drawing/2014/main" id="{E7EE46D9-CBC3-4016-8AB8-E8A5812347B5}"/>
                </a:ext>
              </a:extLst>
            </p:cNvPr>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941;p32">
              <a:extLst>
                <a:ext uri="{FF2B5EF4-FFF2-40B4-BE49-F238E27FC236}">
                  <a16:creationId xmlns:a16="http://schemas.microsoft.com/office/drawing/2014/main" id="{4DF80557-773C-42DE-A9C2-D31F48F68FBB}"/>
                </a:ext>
              </a:extLst>
            </p:cNvPr>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942;p32">
              <a:extLst>
                <a:ext uri="{FF2B5EF4-FFF2-40B4-BE49-F238E27FC236}">
                  <a16:creationId xmlns:a16="http://schemas.microsoft.com/office/drawing/2014/main" id="{40C4992F-A0D0-4095-B272-55FB5E7F73F3}"/>
                </a:ext>
              </a:extLst>
            </p:cNvPr>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943;p32">
              <a:extLst>
                <a:ext uri="{FF2B5EF4-FFF2-40B4-BE49-F238E27FC236}">
                  <a16:creationId xmlns:a16="http://schemas.microsoft.com/office/drawing/2014/main" id="{79FAC47C-6243-42E6-A39C-2394FCD9B785}"/>
                </a:ext>
              </a:extLst>
            </p:cNvPr>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944;p32">
              <a:extLst>
                <a:ext uri="{FF2B5EF4-FFF2-40B4-BE49-F238E27FC236}">
                  <a16:creationId xmlns:a16="http://schemas.microsoft.com/office/drawing/2014/main" id="{BD26B41F-C1A6-4E5B-8FD9-985A9BD9D79C}"/>
                </a:ext>
              </a:extLst>
            </p:cNvPr>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945;p32">
              <a:extLst>
                <a:ext uri="{FF2B5EF4-FFF2-40B4-BE49-F238E27FC236}">
                  <a16:creationId xmlns:a16="http://schemas.microsoft.com/office/drawing/2014/main" id="{38F4CB08-9CB3-4CF6-A80E-4059954D5A63}"/>
                </a:ext>
              </a:extLst>
            </p:cNvPr>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946;p32">
              <a:extLst>
                <a:ext uri="{FF2B5EF4-FFF2-40B4-BE49-F238E27FC236}">
                  <a16:creationId xmlns:a16="http://schemas.microsoft.com/office/drawing/2014/main" id="{D7FEB402-46FB-466B-8A7D-EBA6FAB9224A}"/>
                </a:ext>
              </a:extLst>
            </p:cNvPr>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947;p32">
              <a:extLst>
                <a:ext uri="{FF2B5EF4-FFF2-40B4-BE49-F238E27FC236}">
                  <a16:creationId xmlns:a16="http://schemas.microsoft.com/office/drawing/2014/main" id="{92FDEC2B-E616-4DB6-A6C8-217E1A99F89D}"/>
                </a:ext>
              </a:extLst>
            </p:cNvPr>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948;p32">
              <a:extLst>
                <a:ext uri="{FF2B5EF4-FFF2-40B4-BE49-F238E27FC236}">
                  <a16:creationId xmlns:a16="http://schemas.microsoft.com/office/drawing/2014/main" id="{23138144-88C2-4D33-A7B5-66854F83109A}"/>
                </a:ext>
              </a:extLst>
            </p:cNvPr>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949;p32">
              <a:extLst>
                <a:ext uri="{FF2B5EF4-FFF2-40B4-BE49-F238E27FC236}">
                  <a16:creationId xmlns:a16="http://schemas.microsoft.com/office/drawing/2014/main" id="{13968337-7DCF-4A5F-B53A-954B2AE442D0}"/>
                </a:ext>
              </a:extLst>
            </p:cNvPr>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950;p32">
              <a:extLst>
                <a:ext uri="{FF2B5EF4-FFF2-40B4-BE49-F238E27FC236}">
                  <a16:creationId xmlns:a16="http://schemas.microsoft.com/office/drawing/2014/main" id="{B7699DCE-B65A-402F-863B-3C38CA4CDA55}"/>
                </a:ext>
              </a:extLst>
            </p:cNvPr>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951;p32">
              <a:extLst>
                <a:ext uri="{FF2B5EF4-FFF2-40B4-BE49-F238E27FC236}">
                  <a16:creationId xmlns:a16="http://schemas.microsoft.com/office/drawing/2014/main" id="{26F19157-B908-4D44-B6D4-6298B6A9C361}"/>
                </a:ext>
              </a:extLst>
            </p:cNvPr>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952;p32">
              <a:extLst>
                <a:ext uri="{FF2B5EF4-FFF2-40B4-BE49-F238E27FC236}">
                  <a16:creationId xmlns:a16="http://schemas.microsoft.com/office/drawing/2014/main" id="{0878578F-35AC-4BC5-A877-C40B16B4D873}"/>
                </a:ext>
              </a:extLst>
            </p:cNvPr>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953;p32">
              <a:extLst>
                <a:ext uri="{FF2B5EF4-FFF2-40B4-BE49-F238E27FC236}">
                  <a16:creationId xmlns:a16="http://schemas.microsoft.com/office/drawing/2014/main" id="{18A6E3A7-AF8D-4AF9-8207-9D32335B34F1}"/>
                </a:ext>
              </a:extLst>
            </p:cNvPr>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954;p32">
              <a:extLst>
                <a:ext uri="{FF2B5EF4-FFF2-40B4-BE49-F238E27FC236}">
                  <a16:creationId xmlns:a16="http://schemas.microsoft.com/office/drawing/2014/main" id="{A045AD40-EB79-43F8-9506-15D98B90F80C}"/>
                </a:ext>
              </a:extLst>
            </p:cNvPr>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955;p32">
              <a:extLst>
                <a:ext uri="{FF2B5EF4-FFF2-40B4-BE49-F238E27FC236}">
                  <a16:creationId xmlns:a16="http://schemas.microsoft.com/office/drawing/2014/main" id="{756DA0B7-6309-4BE2-820F-1C1D3CD6DA7B}"/>
                </a:ext>
              </a:extLst>
            </p:cNvPr>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956;p32">
              <a:extLst>
                <a:ext uri="{FF2B5EF4-FFF2-40B4-BE49-F238E27FC236}">
                  <a16:creationId xmlns:a16="http://schemas.microsoft.com/office/drawing/2014/main" id="{228C5ABE-0F56-44CF-8E53-CFB1BA461110}"/>
                </a:ext>
              </a:extLst>
            </p:cNvPr>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957;p32">
              <a:extLst>
                <a:ext uri="{FF2B5EF4-FFF2-40B4-BE49-F238E27FC236}">
                  <a16:creationId xmlns:a16="http://schemas.microsoft.com/office/drawing/2014/main" id="{68BD2F8D-79E8-410F-B058-1E732A6B2146}"/>
                </a:ext>
              </a:extLst>
            </p:cNvPr>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958;p32">
              <a:extLst>
                <a:ext uri="{FF2B5EF4-FFF2-40B4-BE49-F238E27FC236}">
                  <a16:creationId xmlns:a16="http://schemas.microsoft.com/office/drawing/2014/main" id="{E7EE469C-4D1B-4392-BDA3-D1011AF3EC8E}"/>
                </a:ext>
              </a:extLst>
            </p:cNvPr>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959;p32">
              <a:extLst>
                <a:ext uri="{FF2B5EF4-FFF2-40B4-BE49-F238E27FC236}">
                  <a16:creationId xmlns:a16="http://schemas.microsoft.com/office/drawing/2014/main" id="{A31E612C-6F79-4B3C-A14A-5511F0344CC3}"/>
                </a:ext>
              </a:extLst>
            </p:cNvPr>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960;p32">
              <a:extLst>
                <a:ext uri="{FF2B5EF4-FFF2-40B4-BE49-F238E27FC236}">
                  <a16:creationId xmlns:a16="http://schemas.microsoft.com/office/drawing/2014/main" id="{F012E012-72E1-4B94-8693-47A71737D54F}"/>
                </a:ext>
              </a:extLst>
            </p:cNvPr>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961;p32">
              <a:extLst>
                <a:ext uri="{FF2B5EF4-FFF2-40B4-BE49-F238E27FC236}">
                  <a16:creationId xmlns:a16="http://schemas.microsoft.com/office/drawing/2014/main" id="{6812F809-7ACF-4F6A-84C9-EDDA4791A5A6}"/>
                </a:ext>
              </a:extLst>
            </p:cNvPr>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962;p32">
              <a:extLst>
                <a:ext uri="{FF2B5EF4-FFF2-40B4-BE49-F238E27FC236}">
                  <a16:creationId xmlns:a16="http://schemas.microsoft.com/office/drawing/2014/main" id="{0F223A28-CB18-429C-9233-BEED95E9B92A}"/>
                </a:ext>
              </a:extLst>
            </p:cNvPr>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963;p32">
              <a:extLst>
                <a:ext uri="{FF2B5EF4-FFF2-40B4-BE49-F238E27FC236}">
                  <a16:creationId xmlns:a16="http://schemas.microsoft.com/office/drawing/2014/main" id="{A3C6A6A3-A933-4274-B971-2CDE49D98516}"/>
                </a:ext>
              </a:extLst>
            </p:cNvPr>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964;p32">
              <a:extLst>
                <a:ext uri="{FF2B5EF4-FFF2-40B4-BE49-F238E27FC236}">
                  <a16:creationId xmlns:a16="http://schemas.microsoft.com/office/drawing/2014/main" id="{75FBBA91-D936-436F-989D-C1444A831E13}"/>
                </a:ext>
              </a:extLst>
            </p:cNvPr>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965;p32">
              <a:extLst>
                <a:ext uri="{FF2B5EF4-FFF2-40B4-BE49-F238E27FC236}">
                  <a16:creationId xmlns:a16="http://schemas.microsoft.com/office/drawing/2014/main" id="{95299624-D001-4B38-825F-A1941D559042}"/>
                </a:ext>
              </a:extLst>
            </p:cNvPr>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966;p32">
              <a:extLst>
                <a:ext uri="{FF2B5EF4-FFF2-40B4-BE49-F238E27FC236}">
                  <a16:creationId xmlns:a16="http://schemas.microsoft.com/office/drawing/2014/main" id="{68367763-C042-4C5B-B34E-01C5A2EA52B8}"/>
                </a:ext>
              </a:extLst>
            </p:cNvPr>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967;p32">
              <a:extLst>
                <a:ext uri="{FF2B5EF4-FFF2-40B4-BE49-F238E27FC236}">
                  <a16:creationId xmlns:a16="http://schemas.microsoft.com/office/drawing/2014/main" id="{491DA27F-5E94-4507-AF8B-5C0C35582666}"/>
                </a:ext>
              </a:extLst>
            </p:cNvPr>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968;p32">
              <a:extLst>
                <a:ext uri="{FF2B5EF4-FFF2-40B4-BE49-F238E27FC236}">
                  <a16:creationId xmlns:a16="http://schemas.microsoft.com/office/drawing/2014/main" id="{BD18932E-35AA-40B0-A9BE-BF12228CBB0B}"/>
                </a:ext>
              </a:extLst>
            </p:cNvPr>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969;p32">
              <a:extLst>
                <a:ext uri="{FF2B5EF4-FFF2-40B4-BE49-F238E27FC236}">
                  <a16:creationId xmlns:a16="http://schemas.microsoft.com/office/drawing/2014/main" id="{28D41C01-4071-4125-B756-50E06F00327C}"/>
                </a:ext>
              </a:extLst>
            </p:cNvPr>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970;p32">
              <a:extLst>
                <a:ext uri="{FF2B5EF4-FFF2-40B4-BE49-F238E27FC236}">
                  <a16:creationId xmlns:a16="http://schemas.microsoft.com/office/drawing/2014/main" id="{265F0941-4009-4D0C-83C1-1EC370C824FB}"/>
                </a:ext>
              </a:extLst>
            </p:cNvPr>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971;p32">
              <a:extLst>
                <a:ext uri="{FF2B5EF4-FFF2-40B4-BE49-F238E27FC236}">
                  <a16:creationId xmlns:a16="http://schemas.microsoft.com/office/drawing/2014/main" id="{AAAB0744-37E4-4A32-B344-F6609BE07339}"/>
                </a:ext>
              </a:extLst>
            </p:cNvPr>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972;p32">
              <a:extLst>
                <a:ext uri="{FF2B5EF4-FFF2-40B4-BE49-F238E27FC236}">
                  <a16:creationId xmlns:a16="http://schemas.microsoft.com/office/drawing/2014/main" id="{DC649BC7-031A-4DE8-BDB0-1CEED6ED65A4}"/>
                </a:ext>
              </a:extLst>
            </p:cNvPr>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973;p32">
              <a:extLst>
                <a:ext uri="{FF2B5EF4-FFF2-40B4-BE49-F238E27FC236}">
                  <a16:creationId xmlns:a16="http://schemas.microsoft.com/office/drawing/2014/main" id="{8AF51854-E785-4344-A03A-FD4644892730}"/>
                </a:ext>
              </a:extLst>
            </p:cNvPr>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974;p32">
              <a:extLst>
                <a:ext uri="{FF2B5EF4-FFF2-40B4-BE49-F238E27FC236}">
                  <a16:creationId xmlns:a16="http://schemas.microsoft.com/office/drawing/2014/main" id="{4F1C1864-748E-435E-B861-2811AFF30B2D}"/>
                </a:ext>
              </a:extLst>
            </p:cNvPr>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975;p32">
              <a:extLst>
                <a:ext uri="{FF2B5EF4-FFF2-40B4-BE49-F238E27FC236}">
                  <a16:creationId xmlns:a16="http://schemas.microsoft.com/office/drawing/2014/main" id="{66835C6B-08BF-4ECF-9E69-B34625B7DB3A}"/>
                </a:ext>
              </a:extLst>
            </p:cNvPr>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976;p32">
              <a:extLst>
                <a:ext uri="{FF2B5EF4-FFF2-40B4-BE49-F238E27FC236}">
                  <a16:creationId xmlns:a16="http://schemas.microsoft.com/office/drawing/2014/main" id="{2CE3C0B2-3C7A-4788-B359-06FC5F80D676}"/>
                </a:ext>
              </a:extLst>
            </p:cNvPr>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977;p32">
              <a:extLst>
                <a:ext uri="{FF2B5EF4-FFF2-40B4-BE49-F238E27FC236}">
                  <a16:creationId xmlns:a16="http://schemas.microsoft.com/office/drawing/2014/main" id="{4BF825EE-8813-4EA1-9797-F0D4A2204DF4}"/>
                </a:ext>
              </a:extLst>
            </p:cNvPr>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978;p32">
              <a:extLst>
                <a:ext uri="{FF2B5EF4-FFF2-40B4-BE49-F238E27FC236}">
                  <a16:creationId xmlns:a16="http://schemas.microsoft.com/office/drawing/2014/main" id="{8F15D322-2573-40FB-965D-5208A63101CB}"/>
                </a:ext>
              </a:extLst>
            </p:cNvPr>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979;p32">
              <a:extLst>
                <a:ext uri="{FF2B5EF4-FFF2-40B4-BE49-F238E27FC236}">
                  <a16:creationId xmlns:a16="http://schemas.microsoft.com/office/drawing/2014/main" id="{D2FCA471-A457-4BF8-B5B1-90587D55EA3C}"/>
                </a:ext>
              </a:extLst>
            </p:cNvPr>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980;p32">
              <a:extLst>
                <a:ext uri="{FF2B5EF4-FFF2-40B4-BE49-F238E27FC236}">
                  <a16:creationId xmlns:a16="http://schemas.microsoft.com/office/drawing/2014/main" id="{4CBA6855-33E1-45F3-A863-2E314C5F60E1}"/>
                </a:ext>
              </a:extLst>
            </p:cNvPr>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981;p32">
              <a:extLst>
                <a:ext uri="{FF2B5EF4-FFF2-40B4-BE49-F238E27FC236}">
                  <a16:creationId xmlns:a16="http://schemas.microsoft.com/office/drawing/2014/main" id="{8A4A633B-C675-4117-ACE8-D5A30A1AC5D8}"/>
                </a:ext>
              </a:extLst>
            </p:cNvPr>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982;p32">
              <a:extLst>
                <a:ext uri="{FF2B5EF4-FFF2-40B4-BE49-F238E27FC236}">
                  <a16:creationId xmlns:a16="http://schemas.microsoft.com/office/drawing/2014/main" id="{9C5F5C13-A83E-4325-8F5D-86485BB456A6}"/>
                </a:ext>
              </a:extLst>
            </p:cNvPr>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983;p32">
              <a:extLst>
                <a:ext uri="{FF2B5EF4-FFF2-40B4-BE49-F238E27FC236}">
                  <a16:creationId xmlns:a16="http://schemas.microsoft.com/office/drawing/2014/main" id="{D33F1042-2108-4A4C-8E78-3B4B0E6225BB}"/>
                </a:ext>
              </a:extLst>
            </p:cNvPr>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984;p32">
              <a:extLst>
                <a:ext uri="{FF2B5EF4-FFF2-40B4-BE49-F238E27FC236}">
                  <a16:creationId xmlns:a16="http://schemas.microsoft.com/office/drawing/2014/main" id="{EEC70DC3-D03A-4507-9F28-E37116AC8181}"/>
                </a:ext>
              </a:extLst>
            </p:cNvPr>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985;p32">
              <a:extLst>
                <a:ext uri="{FF2B5EF4-FFF2-40B4-BE49-F238E27FC236}">
                  <a16:creationId xmlns:a16="http://schemas.microsoft.com/office/drawing/2014/main" id="{302E7095-E0DE-413E-AA3F-830071E0288E}"/>
                </a:ext>
              </a:extLst>
            </p:cNvPr>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986;p32">
              <a:extLst>
                <a:ext uri="{FF2B5EF4-FFF2-40B4-BE49-F238E27FC236}">
                  <a16:creationId xmlns:a16="http://schemas.microsoft.com/office/drawing/2014/main" id="{8A75E3E1-4235-48FB-B79F-2A785FC5ED6A}"/>
                </a:ext>
              </a:extLst>
            </p:cNvPr>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987;p32">
              <a:extLst>
                <a:ext uri="{FF2B5EF4-FFF2-40B4-BE49-F238E27FC236}">
                  <a16:creationId xmlns:a16="http://schemas.microsoft.com/office/drawing/2014/main" id="{855330F9-EE4A-41AE-AE64-5C4ECB04386A}"/>
                </a:ext>
              </a:extLst>
            </p:cNvPr>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988;p32">
              <a:extLst>
                <a:ext uri="{FF2B5EF4-FFF2-40B4-BE49-F238E27FC236}">
                  <a16:creationId xmlns:a16="http://schemas.microsoft.com/office/drawing/2014/main" id="{76B742E9-B331-4101-9D67-D66373EF5A74}"/>
                </a:ext>
              </a:extLst>
            </p:cNvPr>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989;p32">
              <a:extLst>
                <a:ext uri="{FF2B5EF4-FFF2-40B4-BE49-F238E27FC236}">
                  <a16:creationId xmlns:a16="http://schemas.microsoft.com/office/drawing/2014/main" id="{45F3B778-DDB7-4F3E-BD2D-29C4DBB6B9FD}"/>
                </a:ext>
              </a:extLst>
            </p:cNvPr>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990;p32">
              <a:extLst>
                <a:ext uri="{FF2B5EF4-FFF2-40B4-BE49-F238E27FC236}">
                  <a16:creationId xmlns:a16="http://schemas.microsoft.com/office/drawing/2014/main" id="{8C3A8162-2624-4182-BA89-69DBC20CCDE8}"/>
                </a:ext>
              </a:extLst>
            </p:cNvPr>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991;p32">
              <a:extLst>
                <a:ext uri="{FF2B5EF4-FFF2-40B4-BE49-F238E27FC236}">
                  <a16:creationId xmlns:a16="http://schemas.microsoft.com/office/drawing/2014/main" id="{E226E560-B415-440C-8AE4-88BDBDE01B5F}"/>
                </a:ext>
              </a:extLst>
            </p:cNvPr>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992;p32">
              <a:extLst>
                <a:ext uri="{FF2B5EF4-FFF2-40B4-BE49-F238E27FC236}">
                  <a16:creationId xmlns:a16="http://schemas.microsoft.com/office/drawing/2014/main" id="{5AA61691-E20A-4957-91F3-2651FC814EB3}"/>
                </a:ext>
              </a:extLst>
            </p:cNvPr>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993;p32">
              <a:extLst>
                <a:ext uri="{FF2B5EF4-FFF2-40B4-BE49-F238E27FC236}">
                  <a16:creationId xmlns:a16="http://schemas.microsoft.com/office/drawing/2014/main" id="{56D5A58B-5838-4664-9E81-F2CDA00A9BD6}"/>
                </a:ext>
              </a:extLst>
            </p:cNvPr>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994;p32">
              <a:extLst>
                <a:ext uri="{FF2B5EF4-FFF2-40B4-BE49-F238E27FC236}">
                  <a16:creationId xmlns:a16="http://schemas.microsoft.com/office/drawing/2014/main" id="{82608AC2-56A8-46B8-8DB2-39ED1768C9C3}"/>
                </a:ext>
              </a:extLst>
            </p:cNvPr>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995;p32">
              <a:extLst>
                <a:ext uri="{FF2B5EF4-FFF2-40B4-BE49-F238E27FC236}">
                  <a16:creationId xmlns:a16="http://schemas.microsoft.com/office/drawing/2014/main" id="{F1385B58-FE2E-4BC0-9369-62C84C7822A5}"/>
                </a:ext>
              </a:extLst>
            </p:cNvPr>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996;p32">
              <a:extLst>
                <a:ext uri="{FF2B5EF4-FFF2-40B4-BE49-F238E27FC236}">
                  <a16:creationId xmlns:a16="http://schemas.microsoft.com/office/drawing/2014/main" id="{49B01B01-5D4B-4D7B-9DC8-5B4E157CDAB6}"/>
                </a:ext>
              </a:extLst>
            </p:cNvPr>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997;p32">
              <a:extLst>
                <a:ext uri="{FF2B5EF4-FFF2-40B4-BE49-F238E27FC236}">
                  <a16:creationId xmlns:a16="http://schemas.microsoft.com/office/drawing/2014/main" id="{ABA5ED8E-B568-4231-8297-2A00D7CF5C56}"/>
                </a:ext>
              </a:extLst>
            </p:cNvPr>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998;p32">
              <a:extLst>
                <a:ext uri="{FF2B5EF4-FFF2-40B4-BE49-F238E27FC236}">
                  <a16:creationId xmlns:a16="http://schemas.microsoft.com/office/drawing/2014/main" id="{326F27A9-F074-44F4-81CA-E954D6B23803}"/>
                </a:ext>
              </a:extLst>
            </p:cNvPr>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999;p32">
              <a:extLst>
                <a:ext uri="{FF2B5EF4-FFF2-40B4-BE49-F238E27FC236}">
                  <a16:creationId xmlns:a16="http://schemas.microsoft.com/office/drawing/2014/main" id="{AEA3C808-3C35-4DF0-A978-469C194ACEA2}"/>
                </a:ext>
              </a:extLst>
            </p:cNvPr>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000;p32">
              <a:extLst>
                <a:ext uri="{FF2B5EF4-FFF2-40B4-BE49-F238E27FC236}">
                  <a16:creationId xmlns:a16="http://schemas.microsoft.com/office/drawing/2014/main" id="{F8040CF8-EC91-40D7-9538-70A5D32259C0}"/>
                </a:ext>
              </a:extLst>
            </p:cNvPr>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5001;p32">
              <a:extLst>
                <a:ext uri="{FF2B5EF4-FFF2-40B4-BE49-F238E27FC236}">
                  <a16:creationId xmlns:a16="http://schemas.microsoft.com/office/drawing/2014/main" id="{0E070FA4-A0B2-4640-8F65-C74ADB7AEC97}"/>
                </a:ext>
              </a:extLst>
            </p:cNvPr>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5002;p32">
              <a:extLst>
                <a:ext uri="{FF2B5EF4-FFF2-40B4-BE49-F238E27FC236}">
                  <a16:creationId xmlns:a16="http://schemas.microsoft.com/office/drawing/2014/main" id="{54F33ECA-7D77-479E-BCAD-B266A31DF10E}"/>
                </a:ext>
              </a:extLst>
            </p:cNvPr>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5003;p32">
              <a:extLst>
                <a:ext uri="{FF2B5EF4-FFF2-40B4-BE49-F238E27FC236}">
                  <a16:creationId xmlns:a16="http://schemas.microsoft.com/office/drawing/2014/main" id="{0FDC168E-F0BC-4D11-B6D8-1193655C75FD}"/>
                </a:ext>
              </a:extLst>
            </p:cNvPr>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5004;p32">
              <a:extLst>
                <a:ext uri="{FF2B5EF4-FFF2-40B4-BE49-F238E27FC236}">
                  <a16:creationId xmlns:a16="http://schemas.microsoft.com/office/drawing/2014/main" id="{C9A45A75-6D16-40D5-9B7A-652D2F45FB5A}"/>
                </a:ext>
              </a:extLst>
            </p:cNvPr>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5005;p32">
              <a:extLst>
                <a:ext uri="{FF2B5EF4-FFF2-40B4-BE49-F238E27FC236}">
                  <a16:creationId xmlns:a16="http://schemas.microsoft.com/office/drawing/2014/main" id="{7381A38A-7180-4EA3-958B-5BD409C907D4}"/>
                </a:ext>
              </a:extLst>
            </p:cNvPr>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5006;p32">
              <a:extLst>
                <a:ext uri="{FF2B5EF4-FFF2-40B4-BE49-F238E27FC236}">
                  <a16:creationId xmlns:a16="http://schemas.microsoft.com/office/drawing/2014/main" id="{AC5288C4-2EB1-407B-98CA-D5565A57E87D}"/>
                </a:ext>
              </a:extLst>
            </p:cNvPr>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5007;p32">
              <a:extLst>
                <a:ext uri="{FF2B5EF4-FFF2-40B4-BE49-F238E27FC236}">
                  <a16:creationId xmlns:a16="http://schemas.microsoft.com/office/drawing/2014/main" id="{EBBB0D1D-5AD5-4A5C-995F-FB9CA2669FBB}"/>
                </a:ext>
              </a:extLst>
            </p:cNvPr>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5008;p32">
              <a:extLst>
                <a:ext uri="{FF2B5EF4-FFF2-40B4-BE49-F238E27FC236}">
                  <a16:creationId xmlns:a16="http://schemas.microsoft.com/office/drawing/2014/main" id="{03AC2836-1DC2-415E-8F7B-8C5405AA35F8}"/>
                </a:ext>
              </a:extLst>
            </p:cNvPr>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5009;p32">
              <a:extLst>
                <a:ext uri="{FF2B5EF4-FFF2-40B4-BE49-F238E27FC236}">
                  <a16:creationId xmlns:a16="http://schemas.microsoft.com/office/drawing/2014/main" id="{3C909487-7169-4AE1-8B90-7F5A1DC54FA9}"/>
                </a:ext>
              </a:extLst>
            </p:cNvPr>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5010;p32">
              <a:extLst>
                <a:ext uri="{FF2B5EF4-FFF2-40B4-BE49-F238E27FC236}">
                  <a16:creationId xmlns:a16="http://schemas.microsoft.com/office/drawing/2014/main" id="{15B2AA95-20EA-4E31-95B4-519C22925816}"/>
                </a:ext>
              </a:extLst>
            </p:cNvPr>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5011;p32">
              <a:extLst>
                <a:ext uri="{FF2B5EF4-FFF2-40B4-BE49-F238E27FC236}">
                  <a16:creationId xmlns:a16="http://schemas.microsoft.com/office/drawing/2014/main" id="{F035A9AE-36DD-403D-BCCC-3DAA054123A9}"/>
                </a:ext>
              </a:extLst>
            </p:cNvPr>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5012;p32">
              <a:extLst>
                <a:ext uri="{FF2B5EF4-FFF2-40B4-BE49-F238E27FC236}">
                  <a16:creationId xmlns:a16="http://schemas.microsoft.com/office/drawing/2014/main" id="{A0491AA0-8451-4CE8-B16F-6EFC5329A9A3}"/>
                </a:ext>
              </a:extLst>
            </p:cNvPr>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5013;p32">
              <a:extLst>
                <a:ext uri="{FF2B5EF4-FFF2-40B4-BE49-F238E27FC236}">
                  <a16:creationId xmlns:a16="http://schemas.microsoft.com/office/drawing/2014/main" id="{1A780BFF-229F-4573-9FC7-AD3752FDAA51}"/>
                </a:ext>
              </a:extLst>
            </p:cNvPr>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5014;p32">
              <a:extLst>
                <a:ext uri="{FF2B5EF4-FFF2-40B4-BE49-F238E27FC236}">
                  <a16:creationId xmlns:a16="http://schemas.microsoft.com/office/drawing/2014/main" id="{D887E192-7654-455D-975C-551B73CFB682}"/>
                </a:ext>
              </a:extLst>
            </p:cNvPr>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5015;p32">
              <a:extLst>
                <a:ext uri="{FF2B5EF4-FFF2-40B4-BE49-F238E27FC236}">
                  <a16:creationId xmlns:a16="http://schemas.microsoft.com/office/drawing/2014/main" id="{91EEDD3C-8634-4536-B5E8-9FEBDCBD1807}"/>
                </a:ext>
              </a:extLst>
            </p:cNvPr>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5016;p32">
              <a:extLst>
                <a:ext uri="{FF2B5EF4-FFF2-40B4-BE49-F238E27FC236}">
                  <a16:creationId xmlns:a16="http://schemas.microsoft.com/office/drawing/2014/main" id="{41F6A6A9-1EBF-487C-A152-509E0205334D}"/>
                </a:ext>
              </a:extLst>
            </p:cNvPr>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5017;p32">
              <a:extLst>
                <a:ext uri="{FF2B5EF4-FFF2-40B4-BE49-F238E27FC236}">
                  <a16:creationId xmlns:a16="http://schemas.microsoft.com/office/drawing/2014/main" id="{FAD70A36-E4CC-4BA9-97D0-A9C145D73920}"/>
                </a:ext>
              </a:extLst>
            </p:cNvPr>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5018;p32">
              <a:extLst>
                <a:ext uri="{FF2B5EF4-FFF2-40B4-BE49-F238E27FC236}">
                  <a16:creationId xmlns:a16="http://schemas.microsoft.com/office/drawing/2014/main" id="{D704C243-1BA5-4C03-9578-6813F9C0D41B}"/>
                </a:ext>
              </a:extLst>
            </p:cNvPr>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5019;p32">
              <a:extLst>
                <a:ext uri="{FF2B5EF4-FFF2-40B4-BE49-F238E27FC236}">
                  <a16:creationId xmlns:a16="http://schemas.microsoft.com/office/drawing/2014/main" id="{451B7454-9BE5-4371-93E5-9BE213B71BC8}"/>
                </a:ext>
              </a:extLst>
            </p:cNvPr>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5020;p32">
              <a:extLst>
                <a:ext uri="{FF2B5EF4-FFF2-40B4-BE49-F238E27FC236}">
                  <a16:creationId xmlns:a16="http://schemas.microsoft.com/office/drawing/2014/main" id="{674ADB86-493C-462A-8DE8-9FBD952BFFD9}"/>
                </a:ext>
              </a:extLst>
            </p:cNvPr>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5021;p32">
              <a:extLst>
                <a:ext uri="{FF2B5EF4-FFF2-40B4-BE49-F238E27FC236}">
                  <a16:creationId xmlns:a16="http://schemas.microsoft.com/office/drawing/2014/main" id="{2F06B099-636F-4098-AD40-5D469DBF9DFC}"/>
                </a:ext>
              </a:extLst>
            </p:cNvPr>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5022;p32">
              <a:extLst>
                <a:ext uri="{FF2B5EF4-FFF2-40B4-BE49-F238E27FC236}">
                  <a16:creationId xmlns:a16="http://schemas.microsoft.com/office/drawing/2014/main" id="{D2D6A882-EF35-45CE-81E2-6957414B42A3}"/>
                </a:ext>
              </a:extLst>
            </p:cNvPr>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5023;p32">
              <a:extLst>
                <a:ext uri="{FF2B5EF4-FFF2-40B4-BE49-F238E27FC236}">
                  <a16:creationId xmlns:a16="http://schemas.microsoft.com/office/drawing/2014/main" id="{610D1A70-D557-4297-8919-62C7824AF1A7}"/>
                </a:ext>
              </a:extLst>
            </p:cNvPr>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5024;p32">
              <a:extLst>
                <a:ext uri="{FF2B5EF4-FFF2-40B4-BE49-F238E27FC236}">
                  <a16:creationId xmlns:a16="http://schemas.microsoft.com/office/drawing/2014/main" id="{7C2E7B9F-87DF-440A-9AE9-6E5AF00111F2}"/>
                </a:ext>
              </a:extLst>
            </p:cNvPr>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5025;p32">
              <a:extLst>
                <a:ext uri="{FF2B5EF4-FFF2-40B4-BE49-F238E27FC236}">
                  <a16:creationId xmlns:a16="http://schemas.microsoft.com/office/drawing/2014/main" id="{B5FB66D7-6E88-4896-B737-F7E77C3D0277}"/>
                </a:ext>
              </a:extLst>
            </p:cNvPr>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5026;p32">
              <a:extLst>
                <a:ext uri="{FF2B5EF4-FFF2-40B4-BE49-F238E27FC236}">
                  <a16:creationId xmlns:a16="http://schemas.microsoft.com/office/drawing/2014/main" id="{B9E2E060-361D-4A91-BEDA-552879E025FE}"/>
                </a:ext>
              </a:extLst>
            </p:cNvPr>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5027;p32">
              <a:extLst>
                <a:ext uri="{FF2B5EF4-FFF2-40B4-BE49-F238E27FC236}">
                  <a16:creationId xmlns:a16="http://schemas.microsoft.com/office/drawing/2014/main" id="{F1F575AE-4D1A-4EBD-A661-FCE369384AAA}"/>
                </a:ext>
              </a:extLst>
            </p:cNvPr>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5028;p32">
              <a:extLst>
                <a:ext uri="{FF2B5EF4-FFF2-40B4-BE49-F238E27FC236}">
                  <a16:creationId xmlns:a16="http://schemas.microsoft.com/office/drawing/2014/main" id="{19519184-DC7E-4E16-9909-48B4D2FB8EC4}"/>
                </a:ext>
              </a:extLst>
            </p:cNvPr>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5029;p32">
              <a:extLst>
                <a:ext uri="{FF2B5EF4-FFF2-40B4-BE49-F238E27FC236}">
                  <a16:creationId xmlns:a16="http://schemas.microsoft.com/office/drawing/2014/main" id="{FDC3FBBC-BE8E-4332-8816-53220E98662D}"/>
                </a:ext>
              </a:extLst>
            </p:cNvPr>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5030;p32">
              <a:extLst>
                <a:ext uri="{FF2B5EF4-FFF2-40B4-BE49-F238E27FC236}">
                  <a16:creationId xmlns:a16="http://schemas.microsoft.com/office/drawing/2014/main" id="{52766B1E-52EA-41F2-9147-4959DE27CC33}"/>
                </a:ext>
              </a:extLst>
            </p:cNvPr>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5031;p32">
              <a:extLst>
                <a:ext uri="{FF2B5EF4-FFF2-40B4-BE49-F238E27FC236}">
                  <a16:creationId xmlns:a16="http://schemas.microsoft.com/office/drawing/2014/main" id="{2D3D974B-54CA-4A0B-9489-2AF57E41AF11}"/>
                </a:ext>
              </a:extLst>
            </p:cNvPr>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5032;p32">
              <a:extLst>
                <a:ext uri="{FF2B5EF4-FFF2-40B4-BE49-F238E27FC236}">
                  <a16:creationId xmlns:a16="http://schemas.microsoft.com/office/drawing/2014/main" id="{C3A5BACD-406E-42CD-88E8-641B0FFFFFBE}"/>
                </a:ext>
              </a:extLst>
            </p:cNvPr>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5033;p32">
              <a:extLst>
                <a:ext uri="{FF2B5EF4-FFF2-40B4-BE49-F238E27FC236}">
                  <a16:creationId xmlns:a16="http://schemas.microsoft.com/office/drawing/2014/main" id="{BCCB407E-C039-48CA-B3C6-CD5D1838F194}"/>
                </a:ext>
              </a:extLst>
            </p:cNvPr>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5034;p32">
              <a:extLst>
                <a:ext uri="{FF2B5EF4-FFF2-40B4-BE49-F238E27FC236}">
                  <a16:creationId xmlns:a16="http://schemas.microsoft.com/office/drawing/2014/main" id="{EA69FF03-697B-42DC-8372-88B35F5F7623}"/>
                </a:ext>
              </a:extLst>
            </p:cNvPr>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5035;p32">
              <a:extLst>
                <a:ext uri="{FF2B5EF4-FFF2-40B4-BE49-F238E27FC236}">
                  <a16:creationId xmlns:a16="http://schemas.microsoft.com/office/drawing/2014/main" id="{21B2AB9D-E074-4877-88A9-407B0BCBC696}"/>
                </a:ext>
              </a:extLst>
            </p:cNvPr>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5036;p32">
              <a:extLst>
                <a:ext uri="{FF2B5EF4-FFF2-40B4-BE49-F238E27FC236}">
                  <a16:creationId xmlns:a16="http://schemas.microsoft.com/office/drawing/2014/main" id="{BBA6ED9B-B8EF-497C-A3D6-3C564208D8CC}"/>
                </a:ext>
              </a:extLst>
            </p:cNvPr>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5037;p32">
              <a:extLst>
                <a:ext uri="{FF2B5EF4-FFF2-40B4-BE49-F238E27FC236}">
                  <a16:creationId xmlns:a16="http://schemas.microsoft.com/office/drawing/2014/main" id="{09D895A4-3E2E-4973-81D7-B2302365BE4D}"/>
                </a:ext>
              </a:extLst>
            </p:cNvPr>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5038;p32">
              <a:extLst>
                <a:ext uri="{FF2B5EF4-FFF2-40B4-BE49-F238E27FC236}">
                  <a16:creationId xmlns:a16="http://schemas.microsoft.com/office/drawing/2014/main" id="{24DAE3B8-83BE-4C16-A689-E7394778100F}"/>
                </a:ext>
              </a:extLst>
            </p:cNvPr>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5039;p32">
              <a:extLst>
                <a:ext uri="{FF2B5EF4-FFF2-40B4-BE49-F238E27FC236}">
                  <a16:creationId xmlns:a16="http://schemas.microsoft.com/office/drawing/2014/main" id="{D20B2217-EBC3-4718-A188-ED37A21FAB81}"/>
                </a:ext>
              </a:extLst>
            </p:cNvPr>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5040;p32">
              <a:extLst>
                <a:ext uri="{FF2B5EF4-FFF2-40B4-BE49-F238E27FC236}">
                  <a16:creationId xmlns:a16="http://schemas.microsoft.com/office/drawing/2014/main" id="{FE4E8A08-E5DC-4011-82BF-E8E0A9C3CA20}"/>
                </a:ext>
              </a:extLst>
            </p:cNvPr>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5041;p32">
              <a:extLst>
                <a:ext uri="{FF2B5EF4-FFF2-40B4-BE49-F238E27FC236}">
                  <a16:creationId xmlns:a16="http://schemas.microsoft.com/office/drawing/2014/main" id="{0C8CA185-FF26-4F86-A127-20829F595C56}"/>
                </a:ext>
              </a:extLst>
            </p:cNvPr>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5042;p32">
              <a:extLst>
                <a:ext uri="{FF2B5EF4-FFF2-40B4-BE49-F238E27FC236}">
                  <a16:creationId xmlns:a16="http://schemas.microsoft.com/office/drawing/2014/main" id="{989B13BC-6783-4723-B9CC-B26ACFCBDFA4}"/>
                </a:ext>
              </a:extLst>
            </p:cNvPr>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5043;p32">
              <a:extLst>
                <a:ext uri="{FF2B5EF4-FFF2-40B4-BE49-F238E27FC236}">
                  <a16:creationId xmlns:a16="http://schemas.microsoft.com/office/drawing/2014/main" id="{2844022D-2B9F-4470-A57A-606AD0BCCC73}"/>
                </a:ext>
              </a:extLst>
            </p:cNvPr>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5044;p32">
              <a:extLst>
                <a:ext uri="{FF2B5EF4-FFF2-40B4-BE49-F238E27FC236}">
                  <a16:creationId xmlns:a16="http://schemas.microsoft.com/office/drawing/2014/main" id="{3A5E637F-8FB5-4C94-9027-90432B6ACDF3}"/>
                </a:ext>
              </a:extLst>
            </p:cNvPr>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5045;p32">
              <a:extLst>
                <a:ext uri="{FF2B5EF4-FFF2-40B4-BE49-F238E27FC236}">
                  <a16:creationId xmlns:a16="http://schemas.microsoft.com/office/drawing/2014/main" id="{F4E3716E-8C61-4480-9D14-7EC374F494C4}"/>
                </a:ext>
              </a:extLst>
            </p:cNvPr>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5046;p32">
              <a:extLst>
                <a:ext uri="{FF2B5EF4-FFF2-40B4-BE49-F238E27FC236}">
                  <a16:creationId xmlns:a16="http://schemas.microsoft.com/office/drawing/2014/main" id="{41A07A6B-184C-49C4-8566-2F0C1C54AB42}"/>
                </a:ext>
              </a:extLst>
            </p:cNvPr>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5047;p32">
              <a:extLst>
                <a:ext uri="{FF2B5EF4-FFF2-40B4-BE49-F238E27FC236}">
                  <a16:creationId xmlns:a16="http://schemas.microsoft.com/office/drawing/2014/main" id="{4AF89094-5CF0-422D-97E8-59B28A6390DE}"/>
                </a:ext>
              </a:extLst>
            </p:cNvPr>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5048;p32">
              <a:extLst>
                <a:ext uri="{FF2B5EF4-FFF2-40B4-BE49-F238E27FC236}">
                  <a16:creationId xmlns:a16="http://schemas.microsoft.com/office/drawing/2014/main" id="{87446A72-3B9F-46C1-8646-988E94E8A3A9}"/>
                </a:ext>
              </a:extLst>
            </p:cNvPr>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5049;p32">
              <a:extLst>
                <a:ext uri="{FF2B5EF4-FFF2-40B4-BE49-F238E27FC236}">
                  <a16:creationId xmlns:a16="http://schemas.microsoft.com/office/drawing/2014/main" id="{31956FCF-2AE7-434C-B156-BEFE3A845879}"/>
                </a:ext>
              </a:extLst>
            </p:cNvPr>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5050;p32">
              <a:extLst>
                <a:ext uri="{FF2B5EF4-FFF2-40B4-BE49-F238E27FC236}">
                  <a16:creationId xmlns:a16="http://schemas.microsoft.com/office/drawing/2014/main" id="{0D8718AD-C2C9-4A17-990F-3B6B2027A5C5}"/>
                </a:ext>
              </a:extLst>
            </p:cNvPr>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5051;p32">
              <a:extLst>
                <a:ext uri="{FF2B5EF4-FFF2-40B4-BE49-F238E27FC236}">
                  <a16:creationId xmlns:a16="http://schemas.microsoft.com/office/drawing/2014/main" id="{DAFD5E13-D5DC-4528-BB62-51C023F49C94}"/>
                </a:ext>
              </a:extLst>
            </p:cNvPr>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5052;p32">
              <a:extLst>
                <a:ext uri="{FF2B5EF4-FFF2-40B4-BE49-F238E27FC236}">
                  <a16:creationId xmlns:a16="http://schemas.microsoft.com/office/drawing/2014/main" id="{D27B322B-F182-4263-8410-59127C6764CA}"/>
                </a:ext>
              </a:extLst>
            </p:cNvPr>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5053;p32">
              <a:extLst>
                <a:ext uri="{FF2B5EF4-FFF2-40B4-BE49-F238E27FC236}">
                  <a16:creationId xmlns:a16="http://schemas.microsoft.com/office/drawing/2014/main" id="{82AF8F0E-D99D-438C-8E57-9B2224E5ECF0}"/>
                </a:ext>
              </a:extLst>
            </p:cNvPr>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5054;p32">
              <a:extLst>
                <a:ext uri="{FF2B5EF4-FFF2-40B4-BE49-F238E27FC236}">
                  <a16:creationId xmlns:a16="http://schemas.microsoft.com/office/drawing/2014/main" id="{02530B2E-BB5A-466F-BECF-C07FEBEA62B8}"/>
                </a:ext>
              </a:extLst>
            </p:cNvPr>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5055;p32">
              <a:extLst>
                <a:ext uri="{FF2B5EF4-FFF2-40B4-BE49-F238E27FC236}">
                  <a16:creationId xmlns:a16="http://schemas.microsoft.com/office/drawing/2014/main" id="{EC955E89-4C97-4F01-9974-E5EEF9E5ADFB}"/>
                </a:ext>
              </a:extLst>
            </p:cNvPr>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5056;p32">
              <a:extLst>
                <a:ext uri="{FF2B5EF4-FFF2-40B4-BE49-F238E27FC236}">
                  <a16:creationId xmlns:a16="http://schemas.microsoft.com/office/drawing/2014/main" id="{B6A5A695-E3C5-41DD-8099-1EFB7BE2E8A4}"/>
                </a:ext>
              </a:extLst>
            </p:cNvPr>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5057;p32">
              <a:extLst>
                <a:ext uri="{FF2B5EF4-FFF2-40B4-BE49-F238E27FC236}">
                  <a16:creationId xmlns:a16="http://schemas.microsoft.com/office/drawing/2014/main" id="{ABE555BF-28DE-47C6-9AD0-AAA9E3A20B42}"/>
                </a:ext>
              </a:extLst>
            </p:cNvPr>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5058;p32">
              <a:extLst>
                <a:ext uri="{FF2B5EF4-FFF2-40B4-BE49-F238E27FC236}">
                  <a16:creationId xmlns:a16="http://schemas.microsoft.com/office/drawing/2014/main" id="{F75212B2-C8FB-405E-BF84-45AB6387C1B7}"/>
                </a:ext>
              </a:extLst>
            </p:cNvPr>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5059;p32">
              <a:extLst>
                <a:ext uri="{FF2B5EF4-FFF2-40B4-BE49-F238E27FC236}">
                  <a16:creationId xmlns:a16="http://schemas.microsoft.com/office/drawing/2014/main" id="{2D00EA72-1C45-4197-A043-E6F610C7F969}"/>
                </a:ext>
              </a:extLst>
            </p:cNvPr>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5060;p32">
              <a:extLst>
                <a:ext uri="{FF2B5EF4-FFF2-40B4-BE49-F238E27FC236}">
                  <a16:creationId xmlns:a16="http://schemas.microsoft.com/office/drawing/2014/main" id="{5F7EE632-B39D-4DB8-9EB9-BB9EDE2E1B6B}"/>
                </a:ext>
              </a:extLst>
            </p:cNvPr>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5061;p32">
              <a:extLst>
                <a:ext uri="{FF2B5EF4-FFF2-40B4-BE49-F238E27FC236}">
                  <a16:creationId xmlns:a16="http://schemas.microsoft.com/office/drawing/2014/main" id="{9E13E5C7-CD6B-4075-B904-335CF2EC1ECF}"/>
                </a:ext>
              </a:extLst>
            </p:cNvPr>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5062;p32">
              <a:extLst>
                <a:ext uri="{FF2B5EF4-FFF2-40B4-BE49-F238E27FC236}">
                  <a16:creationId xmlns:a16="http://schemas.microsoft.com/office/drawing/2014/main" id="{4351CE43-7765-455B-9CE8-4AD39E1B7584}"/>
                </a:ext>
              </a:extLst>
            </p:cNvPr>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5063;p32">
              <a:extLst>
                <a:ext uri="{FF2B5EF4-FFF2-40B4-BE49-F238E27FC236}">
                  <a16:creationId xmlns:a16="http://schemas.microsoft.com/office/drawing/2014/main" id="{1486FDF5-6E89-4934-A883-619ACB88E911}"/>
                </a:ext>
              </a:extLst>
            </p:cNvPr>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5064;p32">
              <a:extLst>
                <a:ext uri="{FF2B5EF4-FFF2-40B4-BE49-F238E27FC236}">
                  <a16:creationId xmlns:a16="http://schemas.microsoft.com/office/drawing/2014/main" id="{6F197E04-084D-4B41-B9B1-85DA854B06C3}"/>
                </a:ext>
              </a:extLst>
            </p:cNvPr>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5065;p32">
              <a:extLst>
                <a:ext uri="{FF2B5EF4-FFF2-40B4-BE49-F238E27FC236}">
                  <a16:creationId xmlns:a16="http://schemas.microsoft.com/office/drawing/2014/main" id="{C69CC11F-C794-44CD-91C3-7754E3B36504}"/>
                </a:ext>
              </a:extLst>
            </p:cNvPr>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5066;p32">
              <a:extLst>
                <a:ext uri="{FF2B5EF4-FFF2-40B4-BE49-F238E27FC236}">
                  <a16:creationId xmlns:a16="http://schemas.microsoft.com/office/drawing/2014/main" id="{98FEA1B9-6C5F-43DF-BE77-3FCF5741213E}"/>
                </a:ext>
              </a:extLst>
            </p:cNvPr>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5067;p32">
              <a:extLst>
                <a:ext uri="{FF2B5EF4-FFF2-40B4-BE49-F238E27FC236}">
                  <a16:creationId xmlns:a16="http://schemas.microsoft.com/office/drawing/2014/main" id="{12B418C7-76FB-403F-9AF1-CF111F9D7A10}"/>
                </a:ext>
              </a:extLst>
            </p:cNvPr>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5068;p32">
              <a:extLst>
                <a:ext uri="{FF2B5EF4-FFF2-40B4-BE49-F238E27FC236}">
                  <a16:creationId xmlns:a16="http://schemas.microsoft.com/office/drawing/2014/main" id="{430927E3-6DCF-4443-9142-85562BAAECAC}"/>
                </a:ext>
              </a:extLst>
            </p:cNvPr>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5069;p32">
              <a:extLst>
                <a:ext uri="{FF2B5EF4-FFF2-40B4-BE49-F238E27FC236}">
                  <a16:creationId xmlns:a16="http://schemas.microsoft.com/office/drawing/2014/main" id="{741CF509-E202-401D-A756-031E8057E3F3}"/>
                </a:ext>
              </a:extLst>
            </p:cNvPr>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5070;p32">
              <a:extLst>
                <a:ext uri="{FF2B5EF4-FFF2-40B4-BE49-F238E27FC236}">
                  <a16:creationId xmlns:a16="http://schemas.microsoft.com/office/drawing/2014/main" id="{8F2D9485-C4FC-4889-B49D-61176106ABE4}"/>
                </a:ext>
              </a:extLst>
            </p:cNvPr>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5071;p32">
              <a:extLst>
                <a:ext uri="{FF2B5EF4-FFF2-40B4-BE49-F238E27FC236}">
                  <a16:creationId xmlns:a16="http://schemas.microsoft.com/office/drawing/2014/main" id="{44BEE3EA-F4F4-4123-90AD-D159DDEBBE4F}"/>
                </a:ext>
              </a:extLst>
            </p:cNvPr>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5072;p32">
              <a:extLst>
                <a:ext uri="{FF2B5EF4-FFF2-40B4-BE49-F238E27FC236}">
                  <a16:creationId xmlns:a16="http://schemas.microsoft.com/office/drawing/2014/main" id="{D0F28D27-E11E-4B10-8348-019B5A808EBE}"/>
                </a:ext>
              </a:extLst>
            </p:cNvPr>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5073;p32">
              <a:extLst>
                <a:ext uri="{FF2B5EF4-FFF2-40B4-BE49-F238E27FC236}">
                  <a16:creationId xmlns:a16="http://schemas.microsoft.com/office/drawing/2014/main" id="{A505A022-D9C6-4B1B-8F4F-813BA623EB73}"/>
                </a:ext>
              </a:extLst>
            </p:cNvPr>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5074;p32">
              <a:extLst>
                <a:ext uri="{FF2B5EF4-FFF2-40B4-BE49-F238E27FC236}">
                  <a16:creationId xmlns:a16="http://schemas.microsoft.com/office/drawing/2014/main" id="{FC1F2B0B-6E5C-4E9D-A90D-7624044CA66B}"/>
                </a:ext>
              </a:extLst>
            </p:cNvPr>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5075;p32">
              <a:extLst>
                <a:ext uri="{FF2B5EF4-FFF2-40B4-BE49-F238E27FC236}">
                  <a16:creationId xmlns:a16="http://schemas.microsoft.com/office/drawing/2014/main" id="{02B1A2B7-E981-45E4-B1CE-63B64317A075}"/>
                </a:ext>
              </a:extLst>
            </p:cNvPr>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5076;p32">
              <a:extLst>
                <a:ext uri="{FF2B5EF4-FFF2-40B4-BE49-F238E27FC236}">
                  <a16:creationId xmlns:a16="http://schemas.microsoft.com/office/drawing/2014/main" id="{32654D1D-7BF2-4555-BF3A-D0209046EBEA}"/>
                </a:ext>
              </a:extLst>
            </p:cNvPr>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5077;p32">
              <a:extLst>
                <a:ext uri="{FF2B5EF4-FFF2-40B4-BE49-F238E27FC236}">
                  <a16:creationId xmlns:a16="http://schemas.microsoft.com/office/drawing/2014/main" id="{96AE6588-1614-41C7-BE41-1EAFAF416F23}"/>
                </a:ext>
              </a:extLst>
            </p:cNvPr>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5078;p32">
              <a:extLst>
                <a:ext uri="{FF2B5EF4-FFF2-40B4-BE49-F238E27FC236}">
                  <a16:creationId xmlns:a16="http://schemas.microsoft.com/office/drawing/2014/main" id="{6313FD39-66A8-47B3-B692-80A8F8373E83}"/>
                </a:ext>
              </a:extLst>
            </p:cNvPr>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5079;p32">
              <a:extLst>
                <a:ext uri="{FF2B5EF4-FFF2-40B4-BE49-F238E27FC236}">
                  <a16:creationId xmlns:a16="http://schemas.microsoft.com/office/drawing/2014/main" id="{27D0DF81-C8C4-4D84-B083-09B31CB1666B}"/>
                </a:ext>
              </a:extLst>
            </p:cNvPr>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5080;p32">
              <a:extLst>
                <a:ext uri="{FF2B5EF4-FFF2-40B4-BE49-F238E27FC236}">
                  <a16:creationId xmlns:a16="http://schemas.microsoft.com/office/drawing/2014/main" id="{587054E4-EE5A-435F-AF6D-0C3888BFF606}"/>
                </a:ext>
              </a:extLst>
            </p:cNvPr>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5081;p32">
              <a:extLst>
                <a:ext uri="{FF2B5EF4-FFF2-40B4-BE49-F238E27FC236}">
                  <a16:creationId xmlns:a16="http://schemas.microsoft.com/office/drawing/2014/main" id="{842BBAE8-D4BD-49B9-8DE5-A19EFB3F246C}"/>
                </a:ext>
              </a:extLst>
            </p:cNvPr>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5082;p32">
              <a:extLst>
                <a:ext uri="{FF2B5EF4-FFF2-40B4-BE49-F238E27FC236}">
                  <a16:creationId xmlns:a16="http://schemas.microsoft.com/office/drawing/2014/main" id="{D5EAB2A4-0F29-4270-8837-952635FDD020}"/>
                </a:ext>
              </a:extLst>
            </p:cNvPr>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5083;p32">
              <a:extLst>
                <a:ext uri="{FF2B5EF4-FFF2-40B4-BE49-F238E27FC236}">
                  <a16:creationId xmlns:a16="http://schemas.microsoft.com/office/drawing/2014/main" id="{EED3AB03-E78C-4ACB-B0F1-75B105ADEA6D}"/>
                </a:ext>
              </a:extLst>
            </p:cNvPr>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5084;p32">
              <a:extLst>
                <a:ext uri="{FF2B5EF4-FFF2-40B4-BE49-F238E27FC236}">
                  <a16:creationId xmlns:a16="http://schemas.microsoft.com/office/drawing/2014/main" id="{B6ABF1C5-EE59-42A1-8E06-02C8D1825055}"/>
                </a:ext>
              </a:extLst>
            </p:cNvPr>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5085;p32">
              <a:extLst>
                <a:ext uri="{FF2B5EF4-FFF2-40B4-BE49-F238E27FC236}">
                  <a16:creationId xmlns:a16="http://schemas.microsoft.com/office/drawing/2014/main" id="{A5CC6D77-A26E-4557-8A06-042508FFD7C0}"/>
                </a:ext>
              </a:extLst>
            </p:cNvPr>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5086;p32">
              <a:extLst>
                <a:ext uri="{FF2B5EF4-FFF2-40B4-BE49-F238E27FC236}">
                  <a16:creationId xmlns:a16="http://schemas.microsoft.com/office/drawing/2014/main" id="{A2CD9B1D-7DD4-4FD4-86E7-021F55D34B91}"/>
                </a:ext>
              </a:extLst>
            </p:cNvPr>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5087;p32">
              <a:extLst>
                <a:ext uri="{FF2B5EF4-FFF2-40B4-BE49-F238E27FC236}">
                  <a16:creationId xmlns:a16="http://schemas.microsoft.com/office/drawing/2014/main" id="{2EF2526A-249D-4657-BA41-4C7DEFDFD3BF}"/>
                </a:ext>
              </a:extLst>
            </p:cNvPr>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5088;p32">
              <a:extLst>
                <a:ext uri="{FF2B5EF4-FFF2-40B4-BE49-F238E27FC236}">
                  <a16:creationId xmlns:a16="http://schemas.microsoft.com/office/drawing/2014/main" id="{37C8E166-6E80-466C-BC5B-B18E07F1D6FC}"/>
                </a:ext>
              </a:extLst>
            </p:cNvPr>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5089;p32">
              <a:extLst>
                <a:ext uri="{FF2B5EF4-FFF2-40B4-BE49-F238E27FC236}">
                  <a16:creationId xmlns:a16="http://schemas.microsoft.com/office/drawing/2014/main" id="{CCD27D40-1DF2-423E-A082-4C47184C7BD7}"/>
                </a:ext>
              </a:extLst>
            </p:cNvPr>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5090;p32">
              <a:extLst>
                <a:ext uri="{FF2B5EF4-FFF2-40B4-BE49-F238E27FC236}">
                  <a16:creationId xmlns:a16="http://schemas.microsoft.com/office/drawing/2014/main" id="{CE8735D8-3BCE-425E-B2AA-D51874A01BFC}"/>
                </a:ext>
              </a:extLst>
            </p:cNvPr>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5091;p32">
              <a:extLst>
                <a:ext uri="{FF2B5EF4-FFF2-40B4-BE49-F238E27FC236}">
                  <a16:creationId xmlns:a16="http://schemas.microsoft.com/office/drawing/2014/main" id="{83514422-D787-4C5F-83DF-A59ABFAD8912}"/>
                </a:ext>
              </a:extLst>
            </p:cNvPr>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5092;p32">
              <a:extLst>
                <a:ext uri="{FF2B5EF4-FFF2-40B4-BE49-F238E27FC236}">
                  <a16:creationId xmlns:a16="http://schemas.microsoft.com/office/drawing/2014/main" id="{69360E5B-1A5F-46F6-B9EF-520F92427A45}"/>
                </a:ext>
              </a:extLst>
            </p:cNvPr>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5093;p32">
              <a:extLst>
                <a:ext uri="{FF2B5EF4-FFF2-40B4-BE49-F238E27FC236}">
                  <a16:creationId xmlns:a16="http://schemas.microsoft.com/office/drawing/2014/main" id="{D97609BC-F5B2-469F-AB18-9A21FDE77759}"/>
                </a:ext>
              </a:extLst>
            </p:cNvPr>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5094;p32">
              <a:extLst>
                <a:ext uri="{FF2B5EF4-FFF2-40B4-BE49-F238E27FC236}">
                  <a16:creationId xmlns:a16="http://schemas.microsoft.com/office/drawing/2014/main" id="{2854E8A2-16AD-4B65-8890-B503732D5A4C}"/>
                </a:ext>
              </a:extLst>
            </p:cNvPr>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5095;p32">
              <a:extLst>
                <a:ext uri="{FF2B5EF4-FFF2-40B4-BE49-F238E27FC236}">
                  <a16:creationId xmlns:a16="http://schemas.microsoft.com/office/drawing/2014/main" id="{C092C3D7-B8AD-40AB-819A-E1BB9F1234DE}"/>
                </a:ext>
              </a:extLst>
            </p:cNvPr>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5096;p32">
              <a:extLst>
                <a:ext uri="{FF2B5EF4-FFF2-40B4-BE49-F238E27FC236}">
                  <a16:creationId xmlns:a16="http://schemas.microsoft.com/office/drawing/2014/main" id="{FD83F989-EF83-4B9B-80B4-C0FAF9210C49}"/>
                </a:ext>
              </a:extLst>
            </p:cNvPr>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5097;p32">
              <a:extLst>
                <a:ext uri="{FF2B5EF4-FFF2-40B4-BE49-F238E27FC236}">
                  <a16:creationId xmlns:a16="http://schemas.microsoft.com/office/drawing/2014/main" id="{15C4D6A6-90ED-42A6-9825-DE4ED2DF0F63}"/>
                </a:ext>
              </a:extLst>
            </p:cNvPr>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5098;p32">
              <a:extLst>
                <a:ext uri="{FF2B5EF4-FFF2-40B4-BE49-F238E27FC236}">
                  <a16:creationId xmlns:a16="http://schemas.microsoft.com/office/drawing/2014/main" id="{E5A1B565-3E96-48A4-9259-F370617F6856}"/>
                </a:ext>
              </a:extLst>
            </p:cNvPr>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5099;p32">
              <a:extLst>
                <a:ext uri="{FF2B5EF4-FFF2-40B4-BE49-F238E27FC236}">
                  <a16:creationId xmlns:a16="http://schemas.microsoft.com/office/drawing/2014/main" id="{17FAA5FD-6012-4F6B-A1F8-7E059231BAD3}"/>
                </a:ext>
              </a:extLst>
            </p:cNvPr>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5100;p32">
              <a:extLst>
                <a:ext uri="{FF2B5EF4-FFF2-40B4-BE49-F238E27FC236}">
                  <a16:creationId xmlns:a16="http://schemas.microsoft.com/office/drawing/2014/main" id="{E2A82119-D2EC-4D98-8B7A-7DCC3499D5BC}"/>
                </a:ext>
              </a:extLst>
            </p:cNvPr>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5101;p32">
              <a:extLst>
                <a:ext uri="{FF2B5EF4-FFF2-40B4-BE49-F238E27FC236}">
                  <a16:creationId xmlns:a16="http://schemas.microsoft.com/office/drawing/2014/main" id="{4A19F958-82C9-488B-B472-FEA084FA3BDB}"/>
                </a:ext>
              </a:extLst>
            </p:cNvPr>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5102;p32">
              <a:extLst>
                <a:ext uri="{FF2B5EF4-FFF2-40B4-BE49-F238E27FC236}">
                  <a16:creationId xmlns:a16="http://schemas.microsoft.com/office/drawing/2014/main" id="{60EE5A95-A621-46C3-B5A8-33FB1A9F9783}"/>
                </a:ext>
              </a:extLst>
            </p:cNvPr>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5103;p32">
              <a:extLst>
                <a:ext uri="{FF2B5EF4-FFF2-40B4-BE49-F238E27FC236}">
                  <a16:creationId xmlns:a16="http://schemas.microsoft.com/office/drawing/2014/main" id="{D231EE20-1977-486F-9A58-97B182980943}"/>
                </a:ext>
              </a:extLst>
            </p:cNvPr>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5104;p32">
              <a:extLst>
                <a:ext uri="{FF2B5EF4-FFF2-40B4-BE49-F238E27FC236}">
                  <a16:creationId xmlns:a16="http://schemas.microsoft.com/office/drawing/2014/main" id="{368C8237-F9C1-4DC9-8550-5B0F72DE6933}"/>
                </a:ext>
              </a:extLst>
            </p:cNvPr>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5105;p32">
              <a:extLst>
                <a:ext uri="{FF2B5EF4-FFF2-40B4-BE49-F238E27FC236}">
                  <a16:creationId xmlns:a16="http://schemas.microsoft.com/office/drawing/2014/main" id="{A98462C3-AAD9-45F1-AEF2-9E87587B30A4}"/>
                </a:ext>
              </a:extLst>
            </p:cNvPr>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5106;p32">
              <a:extLst>
                <a:ext uri="{FF2B5EF4-FFF2-40B4-BE49-F238E27FC236}">
                  <a16:creationId xmlns:a16="http://schemas.microsoft.com/office/drawing/2014/main" id="{7F48F5D5-6EBF-492F-B211-AC09C837A3CD}"/>
                </a:ext>
              </a:extLst>
            </p:cNvPr>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5107;p32">
              <a:extLst>
                <a:ext uri="{FF2B5EF4-FFF2-40B4-BE49-F238E27FC236}">
                  <a16:creationId xmlns:a16="http://schemas.microsoft.com/office/drawing/2014/main" id="{1CC9C121-CF8E-440A-8ED0-08B5D57A1F01}"/>
                </a:ext>
              </a:extLst>
            </p:cNvPr>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5108;p32">
              <a:extLst>
                <a:ext uri="{FF2B5EF4-FFF2-40B4-BE49-F238E27FC236}">
                  <a16:creationId xmlns:a16="http://schemas.microsoft.com/office/drawing/2014/main" id="{6078F92E-7B4C-4D5A-8CDB-90EDFBBFA706}"/>
                </a:ext>
              </a:extLst>
            </p:cNvPr>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5109;p32">
              <a:extLst>
                <a:ext uri="{FF2B5EF4-FFF2-40B4-BE49-F238E27FC236}">
                  <a16:creationId xmlns:a16="http://schemas.microsoft.com/office/drawing/2014/main" id="{A28893B5-02E3-4430-9BEE-3CCF431A19D1}"/>
                </a:ext>
              </a:extLst>
            </p:cNvPr>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5110;p32">
              <a:extLst>
                <a:ext uri="{FF2B5EF4-FFF2-40B4-BE49-F238E27FC236}">
                  <a16:creationId xmlns:a16="http://schemas.microsoft.com/office/drawing/2014/main" id="{10E758B0-5E66-4BCA-8414-5BEBC3899AF7}"/>
                </a:ext>
              </a:extLst>
            </p:cNvPr>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5111;p32">
              <a:extLst>
                <a:ext uri="{FF2B5EF4-FFF2-40B4-BE49-F238E27FC236}">
                  <a16:creationId xmlns:a16="http://schemas.microsoft.com/office/drawing/2014/main" id="{56D8715A-5753-4058-B17D-6E5CD6FE41C5}"/>
                </a:ext>
              </a:extLst>
            </p:cNvPr>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5112;p32">
              <a:extLst>
                <a:ext uri="{FF2B5EF4-FFF2-40B4-BE49-F238E27FC236}">
                  <a16:creationId xmlns:a16="http://schemas.microsoft.com/office/drawing/2014/main" id="{97CD58EF-56C7-438E-8E81-7CEC2635DDE7}"/>
                </a:ext>
              </a:extLst>
            </p:cNvPr>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5113;p32">
              <a:extLst>
                <a:ext uri="{FF2B5EF4-FFF2-40B4-BE49-F238E27FC236}">
                  <a16:creationId xmlns:a16="http://schemas.microsoft.com/office/drawing/2014/main" id="{EF3D33E6-8F4C-4802-9C2F-8FE5CD08390B}"/>
                </a:ext>
              </a:extLst>
            </p:cNvPr>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5114;p32">
              <a:extLst>
                <a:ext uri="{FF2B5EF4-FFF2-40B4-BE49-F238E27FC236}">
                  <a16:creationId xmlns:a16="http://schemas.microsoft.com/office/drawing/2014/main" id="{57E13C4B-C4CE-42F9-BCB3-A2DCCBAC3F40}"/>
                </a:ext>
              </a:extLst>
            </p:cNvPr>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5115;p32">
              <a:extLst>
                <a:ext uri="{FF2B5EF4-FFF2-40B4-BE49-F238E27FC236}">
                  <a16:creationId xmlns:a16="http://schemas.microsoft.com/office/drawing/2014/main" id="{C0ECD94F-09B5-41D7-809C-42487DDE88FA}"/>
                </a:ext>
              </a:extLst>
            </p:cNvPr>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5116;p32">
              <a:extLst>
                <a:ext uri="{FF2B5EF4-FFF2-40B4-BE49-F238E27FC236}">
                  <a16:creationId xmlns:a16="http://schemas.microsoft.com/office/drawing/2014/main" id="{C16FA186-320F-4314-8807-BA565AC2B499}"/>
                </a:ext>
              </a:extLst>
            </p:cNvPr>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5117;p32">
              <a:extLst>
                <a:ext uri="{FF2B5EF4-FFF2-40B4-BE49-F238E27FC236}">
                  <a16:creationId xmlns:a16="http://schemas.microsoft.com/office/drawing/2014/main" id="{0B8F3708-3DEC-44CE-997B-D1427B3958BA}"/>
                </a:ext>
              </a:extLst>
            </p:cNvPr>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5118;p32">
              <a:extLst>
                <a:ext uri="{FF2B5EF4-FFF2-40B4-BE49-F238E27FC236}">
                  <a16:creationId xmlns:a16="http://schemas.microsoft.com/office/drawing/2014/main" id="{67A25C8A-E1EC-40E5-AEAC-A0197BC7EC88}"/>
                </a:ext>
              </a:extLst>
            </p:cNvPr>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5119;p32">
              <a:extLst>
                <a:ext uri="{FF2B5EF4-FFF2-40B4-BE49-F238E27FC236}">
                  <a16:creationId xmlns:a16="http://schemas.microsoft.com/office/drawing/2014/main" id="{05F71022-251A-4780-AE36-1D744F2B01A5}"/>
                </a:ext>
              </a:extLst>
            </p:cNvPr>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5120;p32">
              <a:extLst>
                <a:ext uri="{FF2B5EF4-FFF2-40B4-BE49-F238E27FC236}">
                  <a16:creationId xmlns:a16="http://schemas.microsoft.com/office/drawing/2014/main" id="{4C4B2681-CAA0-4F22-A4D4-C63E7E982108}"/>
                </a:ext>
              </a:extLst>
            </p:cNvPr>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5121;p32">
              <a:extLst>
                <a:ext uri="{FF2B5EF4-FFF2-40B4-BE49-F238E27FC236}">
                  <a16:creationId xmlns:a16="http://schemas.microsoft.com/office/drawing/2014/main" id="{009D65CE-9926-4E56-9E66-92404AB12CD8}"/>
                </a:ext>
              </a:extLst>
            </p:cNvPr>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5122;p32">
              <a:extLst>
                <a:ext uri="{FF2B5EF4-FFF2-40B4-BE49-F238E27FC236}">
                  <a16:creationId xmlns:a16="http://schemas.microsoft.com/office/drawing/2014/main" id="{D8267A35-9C7D-4E2E-9947-280E4F9FBA15}"/>
                </a:ext>
              </a:extLst>
            </p:cNvPr>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5123;p32">
              <a:extLst>
                <a:ext uri="{FF2B5EF4-FFF2-40B4-BE49-F238E27FC236}">
                  <a16:creationId xmlns:a16="http://schemas.microsoft.com/office/drawing/2014/main" id="{26609F0C-B2FD-4DEF-BCF9-345C9D098874}"/>
                </a:ext>
              </a:extLst>
            </p:cNvPr>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5124;p32">
              <a:extLst>
                <a:ext uri="{FF2B5EF4-FFF2-40B4-BE49-F238E27FC236}">
                  <a16:creationId xmlns:a16="http://schemas.microsoft.com/office/drawing/2014/main" id="{18CD23A1-153B-4168-8FAB-B938933E3177}"/>
                </a:ext>
              </a:extLst>
            </p:cNvPr>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5125;p32">
              <a:extLst>
                <a:ext uri="{FF2B5EF4-FFF2-40B4-BE49-F238E27FC236}">
                  <a16:creationId xmlns:a16="http://schemas.microsoft.com/office/drawing/2014/main" id="{34AA4EDA-5084-41B1-91E9-0A5477034EF4}"/>
                </a:ext>
              </a:extLst>
            </p:cNvPr>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5126;p32">
              <a:extLst>
                <a:ext uri="{FF2B5EF4-FFF2-40B4-BE49-F238E27FC236}">
                  <a16:creationId xmlns:a16="http://schemas.microsoft.com/office/drawing/2014/main" id="{C6F3C292-C849-4125-B794-1E8089929068}"/>
                </a:ext>
              </a:extLst>
            </p:cNvPr>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5127;p32">
              <a:extLst>
                <a:ext uri="{FF2B5EF4-FFF2-40B4-BE49-F238E27FC236}">
                  <a16:creationId xmlns:a16="http://schemas.microsoft.com/office/drawing/2014/main" id="{09AE3A8A-E81C-4D06-BDAE-5D58CFFA9C3C}"/>
                </a:ext>
              </a:extLst>
            </p:cNvPr>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5128;p32">
              <a:extLst>
                <a:ext uri="{FF2B5EF4-FFF2-40B4-BE49-F238E27FC236}">
                  <a16:creationId xmlns:a16="http://schemas.microsoft.com/office/drawing/2014/main" id="{46A3B329-04FA-4DE4-A2A3-1B204EB8F3CD}"/>
                </a:ext>
              </a:extLst>
            </p:cNvPr>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5129;p32">
              <a:extLst>
                <a:ext uri="{FF2B5EF4-FFF2-40B4-BE49-F238E27FC236}">
                  <a16:creationId xmlns:a16="http://schemas.microsoft.com/office/drawing/2014/main" id="{8145A79C-C0A2-4A23-BFAF-10AAC464CEEF}"/>
                </a:ext>
              </a:extLst>
            </p:cNvPr>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5130;p32">
              <a:extLst>
                <a:ext uri="{FF2B5EF4-FFF2-40B4-BE49-F238E27FC236}">
                  <a16:creationId xmlns:a16="http://schemas.microsoft.com/office/drawing/2014/main" id="{7A335CFE-74CA-42D0-8271-BFF031C1ABA5}"/>
                </a:ext>
              </a:extLst>
            </p:cNvPr>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5131;p32">
              <a:extLst>
                <a:ext uri="{FF2B5EF4-FFF2-40B4-BE49-F238E27FC236}">
                  <a16:creationId xmlns:a16="http://schemas.microsoft.com/office/drawing/2014/main" id="{A90C3672-BC96-41EE-9745-8F2B937EC3DD}"/>
                </a:ext>
              </a:extLst>
            </p:cNvPr>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5132;p32">
              <a:extLst>
                <a:ext uri="{FF2B5EF4-FFF2-40B4-BE49-F238E27FC236}">
                  <a16:creationId xmlns:a16="http://schemas.microsoft.com/office/drawing/2014/main" id="{866E29E8-06FF-49AE-8051-E0D64F6ED8A1}"/>
                </a:ext>
              </a:extLst>
            </p:cNvPr>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5133;p32">
              <a:extLst>
                <a:ext uri="{FF2B5EF4-FFF2-40B4-BE49-F238E27FC236}">
                  <a16:creationId xmlns:a16="http://schemas.microsoft.com/office/drawing/2014/main" id="{ADFC698F-E54B-45C5-BD80-6D2A0B356590}"/>
                </a:ext>
              </a:extLst>
            </p:cNvPr>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5134;p32">
              <a:extLst>
                <a:ext uri="{FF2B5EF4-FFF2-40B4-BE49-F238E27FC236}">
                  <a16:creationId xmlns:a16="http://schemas.microsoft.com/office/drawing/2014/main" id="{21AE98C1-617C-4837-B9C0-160380E0FC01}"/>
                </a:ext>
              </a:extLst>
            </p:cNvPr>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5135;p32">
              <a:extLst>
                <a:ext uri="{FF2B5EF4-FFF2-40B4-BE49-F238E27FC236}">
                  <a16:creationId xmlns:a16="http://schemas.microsoft.com/office/drawing/2014/main" id="{1926FDA6-B8D7-4404-A094-DDA4D6A10B38}"/>
                </a:ext>
              </a:extLst>
            </p:cNvPr>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5136;p32">
              <a:extLst>
                <a:ext uri="{FF2B5EF4-FFF2-40B4-BE49-F238E27FC236}">
                  <a16:creationId xmlns:a16="http://schemas.microsoft.com/office/drawing/2014/main" id="{4F0B4968-82EF-4219-9DEA-3B1DBDB28A41}"/>
                </a:ext>
              </a:extLst>
            </p:cNvPr>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5137;p32">
              <a:extLst>
                <a:ext uri="{FF2B5EF4-FFF2-40B4-BE49-F238E27FC236}">
                  <a16:creationId xmlns:a16="http://schemas.microsoft.com/office/drawing/2014/main" id="{4AC379B4-9D58-4B1A-BFAE-401CF57C9401}"/>
                </a:ext>
              </a:extLst>
            </p:cNvPr>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5138;p32">
              <a:extLst>
                <a:ext uri="{FF2B5EF4-FFF2-40B4-BE49-F238E27FC236}">
                  <a16:creationId xmlns:a16="http://schemas.microsoft.com/office/drawing/2014/main" id="{C5F1E5C3-0D52-4517-9144-9D861075F24E}"/>
                </a:ext>
              </a:extLst>
            </p:cNvPr>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5139;p32">
              <a:extLst>
                <a:ext uri="{FF2B5EF4-FFF2-40B4-BE49-F238E27FC236}">
                  <a16:creationId xmlns:a16="http://schemas.microsoft.com/office/drawing/2014/main" id="{62CFDAA6-7E7C-4FA9-8225-684EBF804329}"/>
                </a:ext>
              </a:extLst>
            </p:cNvPr>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5140;p32">
              <a:extLst>
                <a:ext uri="{FF2B5EF4-FFF2-40B4-BE49-F238E27FC236}">
                  <a16:creationId xmlns:a16="http://schemas.microsoft.com/office/drawing/2014/main" id="{7BBEB4D2-66B2-4D6E-A878-2187FD6633F0}"/>
                </a:ext>
              </a:extLst>
            </p:cNvPr>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5141;p32">
              <a:extLst>
                <a:ext uri="{FF2B5EF4-FFF2-40B4-BE49-F238E27FC236}">
                  <a16:creationId xmlns:a16="http://schemas.microsoft.com/office/drawing/2014/main" id="{E4D587AB-7B12-4048-ACC3-09D01018B7BF}"/>
                </a:ext>
              </a:extLst>
            </p:cNvPr>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5142;p32">
              <a:extLst>
                <a:ext uri="{FF2B5EF4-FFF2-40B4-BE49-F238E27FC236}">
                  <a16:creationId xmlns:a16="http://schemas.microsoft.com/office/drawing/2014/main" id="{3667F498-FCD4-40B9-A535-C9E8E2510FB3}"/>
                </a:ext>
              </a:extLst>
            </p:cNvPr>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5143;p32">
              <a:extLst>
                <a:ext uri="{FF2B5EF4-FFF2-40B4-BE49-F238E27FC236}">
                  <a16:creationId xmlns:a16="http://schemas.microsoft.com/office/drawing/2014/main" id="{3F2A18FF-D10D-417F-AB53-59D6195CF617}"/>
                </a:ext>
              </a:extLst>
            </p:cNvPr>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5144;p32">
              <a:extLst>
                <a:ext uri="{FF2B5EF4-FFF2-40B4-BE49-F238E27FC236}">
                  <a16:creationId xmlns:a16="http://schemas.microsoft.com/office/drawing/2014/main" id="{9F210F03-31E4-4AF8-99D5-A6E749471669}"/>
                </a:ext>
              </a:extLst>
            </p:cNvPr>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5145;p32">
              <a:extLst>
                <a:ext uri="{FF2B5EF4-FFF2-40B4-BE49-F238E27FC236}">
                  <a16:creationId xmlns:a16="http://schemas.microsoft.com/office/drawing/2014/main" id="{AA0E8ED1-8D9A-4776-8133-496F026CEAB3}"/>
                </a:ext>
              </a:extLst>
            </p:cNvPr>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5146;p32">
              <a:extLst>
                <a:ext uri="{FF2B5EF4-FFF2-40B4-BE49-F238E27FC236}">
                  <a16:creationId xmlns:a16="http://schemas.microsoft.com/office/drawing/2014/main" id="{F13650CA-C816-4C48-8267-659868274956}"/>
                </a:ext>
              </a:extLst>
            </p:cNvPr>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5147;p32">
              <a:extLst>
                <a:ext uri="{FF2B5EF4-FFF2-40B4-BE49-F238E27FC236}">
                  <a16:creationId xmlns:a16="http://schemas.microsoft.com/office/drawing/2014/main" id="{A2D4B5CD-B90D-450B-B0BB-9ABA9B9E2DD4}"/>
                </a:ext>
              </a:extLst>
            </p:cNvPr>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5148;p32">
              <a:extLst>
                <a:ext uri="{FF2B5EF4-FFF2-40B4-BE49-F238E27FC236}">
                  <a16:creationId xmlns:a16="http://schemas.microsoft.com/office/drawing/2014/main" id="{037D85CE-3EC8-41B4-9DD6-700A3808BC3E}"/>
                </a:ext>
              </a:extLst>
            </p:cNvPr>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5149;p32">
              <a:extLst>
                <a:ext uri="{FF2B5EF4-FFF2-40B4-BE49-F238E27FC236}">
                  <a16:creationId xmlns:a16="http://schemas.microsoft.com/office/drawing/2014/main" id="{F97C912F-6253-484F-8505-86A1C9C51E5F}"/>
                </a:ext>
              </a:extLst>
            </p:cNvPr>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5150;p32">
              <a:extLst>
                <a:ext uri="{FF2B5EF4-FFF2-40B4-BE49-F238E27FC236}">
                  <a16:creationId xmlns:a16="http://schemas.microsoft.com/office/drawing/2014/main" id="{135573EC-1569-4F35-8C7B-8A94D59E1542}"/>
                </a:ext>
              </a:extLst>
            </p:cNvPr>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5151;p32">
              <a:extLst>
                <a:ext uri="{FF2B5EF4-FFF2-40B4-BE49-F238E27FC236}">
                  <a16:creationId xmlns:a16="http://schemas.microsoft.com/office/drawing/2014/main" id="{A8C8C9CF-3B38-4FEA-ADFC-B49DC837FEE0}"/>
                </a:ext>
              </a:extLst>
            </p:cNvPr>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5152;p32">
              <a:extLst>
                <a:ext uri="{FF2B5EF4-FFF2-40B4-BE49-F238E27FC236}">
                  <a16:creationId xmlns:a16="http://schemas.microsoft.com/office/drawing/2014/main" id="{D79F41AA-2FD7-4154-8C85-E343C84B59AB}"/>
                </a:ext>
              </a:extLst>
            </p:cNvPr>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5153;p32">
              <a:extLst>
                <a:ext uri="{FF2B5EF4-FFF2-40B4-BE49-F238E27FC236}">
                  <a16:creationId xmlns:a16="http://schemas.microsoft.com/office/drawing/2014/main" id="{265B55C1-E46D-468D-A3FF-5E054E7986E7}"/>
                </a:ext>
              </a:extLst>
            </p:cNvPr>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5154;p32">
              <a:extLst>
                <a:ext uri="{FF2B5EF4-FFF2-40B4-BE49-F238E27FC236}">
                  <a16:creationId xmlns:a16="http://schemas.microsoft.com/office/drawing/2014/main" id="{0F0B3DD8-EB2A-4348-A760-30B5E90DFA77}"/>
                </a:ext>
              </a:extLst>
            </p:cNvPr>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5155;p32">
              <a:extLst>
                <a:ext uri="{FF2B5EF4-FFF2-40B4-BE49-F238E27FC236}">
                  <a16:creationId xmlns:a16="http://schemas.microsoft.com/office/drawing/2014/main" id="{E0A4928E-BEBC-4702-AF2F-9376F104DFB4}"/>
                </a:ext>
              </a:extLst>
            </p:cNvPr>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5156;p32">
              <a:extLst>
                <a:ext uri="{FF2B5EF4-FFF2-40B4-BE49-F238E27FC236}">
                  <a16:creationId xmlns:a16="http://schemas.microsoft.com/office/drawing/2014/main" id="{1B419777-71D8-42D7-9732-2226147C42D0}"/>
                </a:ext>
              </a:extLst>
            </p:cNvPr>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5157;p32">
              <a:extLst>
                <a:ext uri="{FF2B5EF4-FFF2-40B4-BE49-F238E27FC236}">
                  <a16:creationId xmlns:a16="http://schemas.microsoft.com/office/drawing/2014/main" id="{47CCBB81-AC22-4D24-BDDF-FCF5D2A34F0A}"/>
                </a:ext>
              </a:extLst>
            </p:cNvPr>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5158;p32">
              <a:extLst>
                <a:ext uri="{FF2B5EF4-FFF2-40B4-BE49-F238E27FC236}">
                  <a16:creationId xmlns:a16="http://schemas.microsoft.com/office/drawing/2014/main" id="{B5BEF81E-1011-43BC-868D-14988F9D783B}"/>
                </a:ext>
              </a:extLst>
            </p:cNvPr>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5159;p32">
              <a:extLst>
                <a:ext uri="{FF2B5EF4-FFF2-40B4-BE49-F238E27FC236}">
                  <a16:creationId xmlns:a16="http://schemas.microsoft.com/office/drawing/2014/main" id="{B6EBCC0E-5E82-4AA1-9FA0-0EC487FCEDBF}"/>
                </a:ext>
              </a:extLst>
            </p:cNvPr>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5160;p32">
              <a:extLst>
                <a:ext uri="{FF2B5EF4-FFF2-40B4-BE49-F238E27FC236}">
                  <a16:creationId xmlns:a16="http://schemas.microsoft.com/office/drawing/2014/main" id="{911CD547-B955-417D-8B56-6E529DBDE261}"/>
                </a:ext>
              </a:extLst>
            </p:cNvPr>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5161;p32">
              <a:extLst>
                <a:ext uri="{FF2B5EF4-FFF2-40B4-BE49-F238E27FC236}">
                  <a16:creationId xmlns:a16="http://schemas.microsoft.com/office/drawing/2014/main" id="{1B466C79-A9A2-41EC-B276-BFECC6C6BBBB}"/>
                </a:ext>
              </a:extLst>
            </p:cNvPr>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5162;p32">
              <a:extLst>
                <a:ext uri="{FF2B5EF4-FFF2-40B4-BE49-F238E27FC236}">
                  <a16:creationId xmlns:a16="http://schemas.microsoft.com/office/drawing/2014/main" id="{3F7C4EE1-B756-4240-99A7-821F613271B9}"/>
                </a:ext>
              </a:extLst>
            </p:cNvPr>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5163;p32">
              <a:extLst>
                <a:ext uri="{FF2B5EF4-FFF2-40B4-BE49-F238E27FC236}">
                  <a16:creationId xmlns:a16="http://schemas.microsoft.com/office/drawing/2014/main" id="{730E3F48-4627-4A2A-992B-C009B4CAFA8B}"/>
                </a:ext>
              </a:extLst>
            </p:cNvPr>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5164;p32">
              <a:extLst>
                <a:ext uri="{FF2B5EF4-FFF2-40B4-BE49-F238E27FC236}">
                  <a16:creationId xmlns:a16="http://schemas.microsoft.com/office/drawing/2014/main" id="{B1659048-084D-4E4F-823F-0E8F2CD1B30B}"/>
                </a:ext>
              </a:extLst>
            </p:cNvPr>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5165;p32">
              <a:extLst>
                <a:ext uri="{FF2B5EF4-FFF2-40B4-BE49-F238E27FC236}">
                  <a16:creationId xmlns:a16="http://schemas.microsoft.com/office/drawing/2014/main" id="{3697E7C9-D6BC-494D-B6FA-8EBB5485AF3A}"/>
                </a:ext>
              </a:extLst>
            </p:cNvPr>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5166;p32">
              <a:extLst>
                <a:ext uri="{FF2B5EF4-FFF2-40B4-BE49-F238E27FC236}">
                  <a16:creationId xmlns:a16="http://schemas.microsoft.com/office/drawing/2014/main" id="{C3F4E707-80E7-4FE1-B0CC-155057F0B9FA}"/>
                </a:ext>
              </a:extLst>
            </p:cNvPr>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5167;p32">
              <a:extLst>
                <a:ext uri="{FF2B5EF4-FFF2-40B4-BE49-F238E27FC236}">
                  <a16:creationId xmlns:a16="http://schemas.microsoft.com/office/drawing/2014/main" id="{30446560-F27D-47AE-A3FE-D95AD77E828B}"/>
                </a:ext>
              </a:extLst>
            </p:cNvPr>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5168;p32">
              <a:extLst>
                <a:ext uri="{FF2B5EF4-FFF2-40B4-BE49-F238E27FC236}">
                  <a16:creationId xmlns:a16="http://schemas.microsoft.com/office/drawing/2014/main" id="{4D2C3CAF-9F63-4A21-A5CB-3CE6CD009A49}"/>
                </a:ext>
              </a:extLst>
            </p:cNvPr>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5169;p32">
              <a:extLst>
                <a:ext uri="{FF2B5EF4-FFF2-40B4-BE49-F238E27FC236}">
                  <a16:creationId xmlns:a16="http://schemas.microsoft.com/office/drawing/2014/main" id="{A6A5962A-13F5-4310-89C6-079E2AFA22A4}"/>
                </a:ext>
              </a:extLst>
            </p:cNvPr>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5170;p32">
              <a:extLst>
                <a:ext uri="{FF2B5EF4-FFF2-40B4-BE49-F238E27FC236}">
                  <a16:creationId xmlns:a16="http://schemas.microsoft.com/office/drawing/2014/main" id="{22A41B4B-E094-4FD8-AD3E-8BAFE1ACB0BA}"/>
                </a:ext>
              </a:extLst>
            </p:cNvPr>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5171;p32">
              <a:extLst>
                <a:ext uri="{FF2B5EF4-FFF2-40B4-BE49-F238E27FC236}">
                  <a16:creationId xmlns:a16="http://schemas.microsoft.com/office/drawing/2014/main" id="{31C67ED5-EA29-48F0-85BA-65B01C145FEA}"/>
                </a:ext>
              </a:extLst>
            </p:cNvPr>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5172;p32">
              <a:extLst>
                <a:ext uri="{FF2B5EF4-FFF2-40B4-BE49-F238E27FC236}">
                  <a16:creationId xmlns:a16="http://schemas.microsoft.com/office/drawing/2014/main" id="{B40505E6-A8FF-47AF-AFAA-DF4E6254961E}"/>
                </a:ext>
              </a:extLst>
            </p:cNvPr>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5173;p32">
              <a:extLst>
                <a:ext uri="{FF2B5EF4-FFF2-40B4-BE49-F238E27FC236}">
                  <a16:creationId xmlns:a16="http://schemas.microsoft.com/office/drawing/2014/main" id="{0709497D-7354-41A1-9366-790AF33FED40}"/>
                </a:ext>
              </a:extLst>
            </p:cNvPr>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5174;p32">
              <a:extLst>
                <a:ext uri="{FF2B5EF4-FFF2-40B4-BE49-F238E27FC236}">
                  <a16:creationId xmlns:a16="http://schemas.microsoft.com/office/drawing/2014/main" id="{24385E8B-86A8-434B-9890-811EFBD3FF5A}"/>
                </a:ext>
              </a:extLst>
            </p:cNvPr>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5175;p32">
              <a:extLst>
                <a:ext uri="{FF2B5EF4-FFF2-40B4-BE49-F238E27FC236}">
                  <a16:creationId xmlns:a16="http://schemas.microsoft.com/office/drawing/2014/main" id="{385CF967-3F66-45FE-8CCC-8D2E572DFC14}"/>
                </a:ext>
              </a:extLst>
            </p:cNvPr>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5176;p32">
              <a:extLst>
                <a:ext uri="{FF2B5EF4-FFF2-40B4-BE49-F238E27FC236}">
                  <a16:creationId xmlns:a16="http://schemas.microsoft.com/office/drawing/2014/main" id="{3DE50456-44D0-437D-A03E-8FCF853594C5}"/>
                </a:ext>
              </a:extLst>
            </p:cNvPr>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5177;p32">
              <a:extLst>
                <a:ext uri="{FF2B5EF4-FFF2-40B4-BE49-F238E27FC236}">
                  <a16:creationId xmlns:a16="http://schemas.microsoft.com/office/drawing/2014/main" id="{C4A2C92A-99FE-4375-8664-2DDD1CF424E5}"/>
                </a:ext>
              </a:extLst>
            </p:cNvPr>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5178;p32">
              <a:extLst>
                <a:ext uri="{FF2B5EF4-FFF2-40B4-BE49-F238E27FC236}">
                  <a16:creationId xmlns:a16="http://schemas.microsoft.com/office/drawing/2014/main" id="{31B271ED-A29A-4A3A-AAA3-C29DCB16BC86}"/>
                </a:ext>
              </a:extLst>
            </p:cNvPr>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5179;p32">
              <a:extLst>
                <a:ext uri="{FF2B5EF4-FFF2-40B4-BE49-F238E27FC236}">
                  <a16:creationId xmlns:a16="http://schemas.microsoft.com/office/drawing/2014/main" id="{84EF84C9-1040-4353-AE0A-0DB418213BA7}"/>
                </a:ext>
              </a:extLst>
            </p:cNvPr>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5180;p32">
              <a:extLst>
                <a:ext uri="{FF2B5EF4-FFF2-40B4-BE49-F238E27FC236}">
                  <a16:creationId xmlns:a16="http://schemas.microsoft.com/office/drawing/2014/main" id="{598EF427-6EAD-4FA3-81A8-211C67D9E604}"/>
                </a:ext>
              </a:extLst>
            </p:cNvPr>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5181;p32">
              <a:extLst>
                <a:ext uri="{FF2B5EF4-FFF2-40B4-BE49-F238E27FC236}">
                  <a16:creationId xmlns:a16="http://schemas.microsoft.com/office/drawing/2014/main" id="{BC1C002C-2368-4E76-BC76-39ACE7AC4013}"/>
                </a:ext>
              </a:extLst>
            </p:cNvPr>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5182;p32">
              <a:extLst>
                <a:ext uri="{FF2B5EF4-FFF2-40B4-BE49-F238E27FC236}">
                  <a16:creationId xmlns:a16="http://schemas.microsoft.com/office/drawing/2014/main" id="{A6DF0B89-73F3-4E6D-86C6-E3236BD7A03C}"/>
                </a:ext>
              </a:extLst>
            </p:cNvPr>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5183;p32">
              <a:extLst>
                <a:ext uri="{FF2B5EF4-FFF2-40B4-BE49-F238E27FC236}">
                  <a16:creationId xmlns:a16="http://schemas.microsoft.com/office/drawing/2014/main" id="{C38F381B-364A-40F8-86ED-C74A9040B38C}"/>
                </a:ext>
              </a:extLst>
            </p:cNvPr>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5184;p32">
              <a:extLst>
                <a:ext uri="{FF2B5EF4-FFF2-40B4-BE49-F238E27FC236}">
                  <a16:creationId xmlns:a16="http://schemas.microsoft.com/office/drawing/2014/main" id="{241FAB2B-0124-46B0-A5D1-EA03E6DD01D7}"/>
                </a:ext>
              </a:extLst>
            </p:cNvPr>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5185;p32">
              <a:extLst>
                <a:ext uri="{FF2B5EF4-FFF2-40B4-BE49-F238E27FC236}">
                  <a16:creationId xmlns:a16="http://schemas.microsoft.com/office/drawing/2014/main" id="{F282D52B-0F40-4C7F-B3EF-5BE73DC2E5AD}"/>
                </a:ext>
              </a:extLst>
            </p:cNvPr>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5186;p32">
              <a:extLst>
                <a:ext uri="{FF2B5EF4-FFF2-40B4-BE49-F238E27FC236}">
                  <a16:creationId xmlns:a16="http://schemas.microsoft.com/office/drawing/2014/main" id="{27E12447-BA72-4B4C-B2A2-0E9CDC99BABC}"/>
                </a:ext>
              </a:extLst>
            </p:cNvPr>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5187;p32">
              <a:extLst>
                <a:ext uri="{FF2B5EF4-FFF2-40B4-BE49-F238E27FC236}">
                  <a16:creationId xmlns:a16="http://schemas.microsoft.com/office/drawing/2014/main" id="{E7B7A28B-192F-45E7-ADB3-743881D226B8}"/>
                </a:ext>
              </a:extLst>
            </p:cNvPr>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5188;p32">
              <a:extLst>
                <a:ext uri="{FF2B5EF4-FFF2-40B4-BE49-F238E27FC236}">
                  <a16:creationId xmlns:a16="http://schemas.microsoft.com/office/drawing/2014/main" id="{99C2C7ED-5CFD-4FCF-A15D-02D07BA9BBF8}"/>
                </a:ext>
              </a:extLst>
            </p:cNvPr>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5189;p32">
              <a:extLst>
                <a:ext uri="{FF2B5EF4-FFF2-40B4-BE49-F238E27FC236}">
                  <a16:creationId xmlns:a16="http://schemas.microsoft.com/office/drawing/2014/main" id="{13E6FFE6-FB82-4484-B81B-26557D3DDD75}"/>
                </a:ext>
              </a:extLst>
            </p:cNvPr>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5190;p32">
              <a:extLst>
                <a:ext uri="{FF2B5EF4-FFF2-40B4-BE49-F238E27FC236}">
                  <a16:creationId xmlns:a16="http://schemas.microsoft.com/office/drawing/2014/main" id="{EE820DBC-FF00-49E0-AA56-20B1F6D24708}"/>
                </a:ext>
              </a:extLst>
            </p:cNvPr>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5191;p32">
              <a:extLst>
                <a:ext uri="{FF2B5EF4-FFF2-40B4-BE49-F238E27FC236}">
                  <a16:creationId xmlns:a16="http://schemas.microsoft.com/office/drawing/2014/main" id="{A23A372D-9EF4-45F4-AE1E-F19820B22856}"/>
                </a:ext>
              </a:extLst>
            </p:cNvPr>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5192;p32">
              <a:extLst>
                <a:ext uri="{FF2B5EF4-FFF2-40B4-BE49-F238E27FC236}">
                  <a16:creationId xmlns:a16="http://schemas.microsoft.com/office/drawing/2014/main" id="{73E82343-1976-47E1-B0C8-CBFC4C60F18B}"/>
                </a:ext>
              </a:extLst>
            </p:cNvPr>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5193;p32">
              <a:extLst>
                <a:ext uri="{FF2B5EF4-FFF2-40B4-BE49-F238E27FC236}">
                  <a16:creationId xmlns:a16="http://schemas.microsoft.com/office/drawing/2014/main" id="{7E962D9B-6739-4697-8E2A-43E3F14C5334}"/>
                </a:ext>
              </a:extLst>
            </p:cNvPr>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5194;p32">
              <a:extLst>
                <a:ext uri="{FF2B5EF4-FFF2-40B4-BE49-F238E27FC236}">
                  <a16:creationId xmlns:a16="http://schemas.microsoft.com/office/drawing/2014/main" id="{F20E4003-DDC5-440F-A0F4-88F51659A640}"/>
                </a:ext>
              </a:extLst>
            </p:cNvPr>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5195;p32">
              <a:extLst>
                <a:ext uri="{FF2B5EF4-FFF2-40B4-BE49-F238E27FC236}">
                  <a16:creationId xmlns:a16="http://schemas.microsoft.com/office/drawing/2014/main" id="{79E177AC-AA63-4A1A-B281-ED19807118C6}"/>
                </a:ext>
              </a:extLst>
            </p:cNvPr>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5196;p32">
              <a:extLst>
                <a:ext uri="{FF2B5EF4-FFF2-40B4-BE49-F238E27FC236}">
                  <a16:creationId xmlns:a16="http://schemas.microsoft.com/office/drawing/2014/main" id="{B6954D1E-C669-4AC3-B35F-2F051221AEFF}"/>
                </a:ext>
              </a:extLst>
            </p:cNvPr>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5197;p32">
              <a:extLst>
                <a:ext uri="{FF2B5EF4-FFF2-40B4-BE49-F238E27FC236}">
                  <a16:creationId xmlns:a16="http://schemas.microsoft.com/office/drawing/2014/main" id="{93A233F1-BDB7-4429-9516-8C4D9CB4E7D3}"/>
                </a:ext>
              </a:extLst>
            </p:cNvPr>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5198;p32">
              <a:extLst>
                <a:ext uri="{FF2B5EF4-FFF2-40B4-BE49-F238E27FC236}">
                  <a16:creationId xmlns:a16="http://schemas.microsoft.com/office/drawing/2014/main" id="{E8288B3B-7174-42DC-A591-ECF4BD9B31D5}"/>
                </a:ext>
              </a:extLst>
            </p:cNvPr>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5199;p32">
              <a:extLst>
                <a:ext uri="{FF2B5EF4-FFF2-40B4-BE49-F238E27FC236}">
                  <a16:creationId xmlns:a16="http://schemas.microsoft.com/office/drawing/2014/main" id="{12D2CCCE-F764-428F-979E-55253BC066DE}"/>
                </a:ext>
              </a:extLst>
            </p:cNvPr>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5200;p32">
              <a:extLst>
                <a:ext uri="{FF2B5EF4-FFF2-40B4-BE49-F238E27FC236}">
                  <a16:creationId xmlns:a16="http://schemas.microsoft.com/office/drawing/2014/main" id="{E8FFAF5D-EFA6-4507-A2B1-B521F14DC01D}"/>
                </a:ext>
              </a:extLst>
            </p:cNvPr>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5201;p32">
              <a:extLst>
                <a:ext uri="{FF2B5EF4-FFF2-40B4-BE49-F238E27FC236}">
                  <a16:creationId xmlns:a16="http://schemas.microsoft.com/office/drawing/2014/main" id="{720E27E4-442F-404D-9DF2-096FC1E988F3}"/>
                </a:ext>
              </a:extLst>
            </p:cNvPr>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5202;p32">
              <a:extLst>
                <a:ext uri="{FF2B5EF4-FFF2-40B4-BE49-F238E27FC236}">
                  <a16:creationId xmlns:a16="http://schemas.microsoft.com/office/drawing/2014/main" id="{D051E214-968E-47B9-9505-6F82506C0B82}"/>
                </a:ext>
              </a:extLst>
            </p:cNvPr>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5203;p32">
              <a:extLst>
                <a:ext uri="{FF2B5EF4-FFF2-40B4-BE49-F238E27FC236}">
                  <a16:creationId xmlns:a16="http://schemas.microsoft.com/office/drawing/2014/main" id="{C4E74D59-7315-4854-8128-33D6CAD85743}"/>
                </a:ext>
              </a:extLst>
            </p:cNvPr>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5204;p32">
              <a:extLst>
                <a:ext uri="{FF2B5EF4-FFF2-40B4-BE49-F238E27FC236}">
                  <a16:creationId xmlns:a16="http://schemas.microsoft.com/office/drawing/2014/main" id="{E463B874-2AA2-450F-9048-062C2D5A11BE}"/>
                </a:ext>
              </a:extLst>
            </p:cNvPr>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5205;p32">
              <a:extLst>
                <a:ext uri="{FF2B5EF4-FFF2-40B4-BE49-F238E27FC236}">
                  <a16:creationId xmlns:a16="http://schemas.microsoft.com/office/drawing/2014/main" id="{34E668AC-C08D-45A3-A24F-935314255526}"/>
                </a:ext>
              </a:extLst>
            </p:cNvPr>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5206;p32">
              <a:extLst>
                <a:ext uri="{FF2B5EF4-FFF2-40B4-BE49-F238E27FC236}">
                  <a16:creationId xmlns:a16="http://schemas.microsoft.com/office/drawing/2014/main" id="{BBF43887-DE04-4E6C-9C70-6E10C242D75B}"/>
                </a:ext>
              </a:extLst>
            </p:cNvPr>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5207;p32">
              <a:extLst>
                <a:ext uri="{FF2B5EF4-FFF2-40B4-BE49-F238E27FC236}">
                  <a16:creationId xmlns:a16="http://schemas.microsoft.com/office/drawing/2014/main" id="{412E332D-44D7-469B-83DC-C53D435493DF}"/>
                </a:ext>
              </a:extLst>
            </p:cNvPr>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5208;p32">
              <a:extLst>
                <a:ext uri="{FF2B5EF4-FFF2-40B4-BE49-F238E27FC236}">
                  <a16:creationId xmlns:a16="http://schemas.microsoft.com/office/drawing/2014/main" id="{1B5D2D85-033E-4451-B42B-96ADF89FC6D8}"/>
                </a:ext>
              </a:extLst>
            </p:cNvPr>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5209;p32">
              <a:extLst>
                <a:ext uri="{FF2B5EF4-FFF2-40B4-BE49-F238E27FC236}">
                  <a16:creationId xmlns:a16="http://schemas.microsoft.com/office/drawing/2014/main" id="{6D284604-0FB3-4FC2-8BCF-5F9FB7D0A5BC}"/>
                </a:ext>
              </a:extLst>
            </p:cNvPr>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5210;p32">
              <a:extLst>
                <a:ext uri="{FF2B5EF4-FFF2-40B4-BE49-F238E27FC236}">
                  <a16:creationId xmlns:a16="http://schemas.microsoft.com/office/drawing/2014/main" id="{AE38DC67-396A-4FF3-AD1E-8F822DEA883D}"/>
                </a:ext>
              </a:extLst>
            </p:cNvPr>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5211;p32">
              <a:extLst>
                <a:ext uri="{FF2B5EF4-FFF2-40B4-BE49-F238E27FC236}">
                  <a16:creationId xmlns:a16="http://schemas.microsoft.com/office/drawing/2014/main" id="{5455E794-93B0-4D39-A754-414C21204DE5}"/>
                </a:ext>
              </a:extLst>
            </p:cNvPr>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5212;p32">
              <a:extLst>
                <a:ext uri="{FF2B5EF4-FFF2-40B4-BE49-F238E27FC236}">
                  <a16:creationId xmlns:a16="http://schemas.microsoft.com/office/drawing/2014/main" id="{D0037F80-3D7A-436B-BDB6-34E2B44ED399}"/>
                </a:ext>
              </a:extLst>
            </p:cNvPr>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5213;p32">
              <a:extLst>
                <a:ext uri="{FF2B5EF4-FFF2-40B4-BE49-F238E27FC236}">
                  <a16:creationId xmlns:a16="http://schemas.microsoft.com/office/drawing/2014/main" id="{AC4EC432-D2EF-4CC5-855E-EF9595F21D57}"/>
                </a:ext>
              </a:extLst>
            </p:cNvPr>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5214;p32">
              <a:extLst>
                <a:ext uri="{FF2B5EF4-FFF2-40B4-BE49-F238E27FC236}">
                  <a16:creationId xmlns:a16="http://schemas.microsoft.com/office/drawing/2014/main" id="{63FE87B6-A7D1-48E3-A669-825506FB0221}"/>
                </a:ext>
              </a:extLst>
            </p:cNvPr>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5215;p32">
              <a:extLst>
                <a:ext uri="{FF2B5EF4-FFF2-40B4-BE49-F238E27FC236}">
                  <a16:creationId xmlns:a16="http://schemas.microsoft.com/office/drawing/2014/main" id="{259953EF-358E-4F52-A563-2C0D08D9CFC0}"/>
                </a:ext>
              </a:extLst>
            </p:cNvPr>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5216;p32">
              <a:extLst>
                <a:ext uri="{FF2B5EF4-FFF2-40B4-BE49-F238E27FC236}">
                  <a16:creationId xmlns:a16="http://schemas.microsoft.com/office/drawing/2014/main" id="{2B551FD5-7FC9-472B-A91D-00ACE9EBED7D}"/>
                </a:ext>
              </a:extLst>
            </p:cNvPr>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5217;p32">
              <a:extLst>
                <a:ext uri="{FF2B5EF4-FFF2-40B4-BE49-F238E27FC236}">
                  <a16:creationId xmlns:a16="http://schemas.microsoft.com/office/drawing/2014/main" id="{BE949DC5-53CC-4445-9917-0C397FB08EE4}"/>
                </a:ext>
              </a:extLst>
            </p:cNvPr>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5218;p32">
              <a:extLst>
                <a:ext uri="{FF2B5EF4-FFF2-40B4-BE49-F238E27FC236}">
                  <a16:creationId xmlns:a16="http://schemas.microsoft.com/office/drawing/2014/main" id="{D3E4B73F-0EA1-420E-A869-752752D171D6}"/>
                </a:ext>
              </a:extLst>
            </p:cNvPr>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5219;p32">
              <a:extLst>
                <a:ext uri="{FF2B5EF4-FFF2-40B4-BE49-F238E27FC236}">
                  <a16:creationId xmlns:a16="http://schemas.microsoft.com/office/drawing/2014/main" id="{5E7CBCEF-177F-4D81-A8AC-4A6355221729}"/>
                </a:ext>
              </a:extLst>
            </p:cNvPr>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5220;p32">
              <a:extLst>
                <a:ext uri="{FF2B5EF4-FFF2-40B4-BE49-F238E27FC236}">
                  <a16:creationId xmlns:a16="http://schemas.microsoft.com/office/drawing/2014/main" id="{C460A8E3-A525-4930-B38F-44A7C2FDE6F7}"/>
                </a:ext>
              </a:extLst>
            </p:cNvPr>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5221;p32">
              <a:extLst>
                <a:ext uri="{FF2B5EF4-FFF2-40B4-BE49-F238E27FC236}">
                  <a16:creationId xmlns:a16="http://schemas.microsoft.com/office/drawing/2014/main" id="{C75297FF-94EA-4F97-9E6B-9C8B80F11330}"/>
                </a:ext>
              </a:extLst>
            </p:cNvPr>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5222;p32">
              <a:extLst>
                <a:ext uri="{FF2B5EF4-FFF2-40B4-BE49-F238E27FC236}">
                  <a16:creationId xmlns:a16="http://schemas.microsoft.com/office/drawing/2014/main" id="{5B9CD74C-4997-47B7-9218-88C5D94627EA}"/>
                </a:ext>
              </a:extLst>
            </p:cNvPr>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5223;p32">
              <a:extLst>
                <a:ext uri="{FF2B5EF4-FFF2-40B4-BE49-F238E27FC236}">
                  <a16:creationId xmlns:a16="http://schemas.microsoft.com/office/drawing/2014/main" id="{E8D2C2B1-0307-4B62-852C-487745FEE446}"/>
                </a:ext>
              </a:extLst>
            </p:cNvPr>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5224;p32">
              <a:extLst>
                <a:ext uri="{FF2B5EF4-FFF2-40B4-BE49-F238E27FC236}">
                  <a16:creationId xmlns:a16="http://schemas.microsoft.com/office/drawing/2014/main" id="{D5ACC67D-D8DE-499B-88C8-65195212559A}"/>
                </a:ext>
              </a:extLst>
            </p:cNvPr>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5225;p32">
              <a:extLst>
                <a:ext uri="{FF2B5EF4-FFF2-40B4-BE49-F238E27FC236}">
                  <a16:creationId xmlns:a16="http://schemas.microsoft.com/office/drawing/2014/main" id="{F81F21D8-2B13-4295-A979-DD13C559B9E3}"/>
                </a:ext>
              </a:extLst>
            </p:cNvPr>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5226;p32">
              <a:extLst>
                <a:ext uri="{FF2B5EF4-FFF2-40B4-BE49-F238E27FC236}">
                  <a16:creationId xmlns:a16="http://schemas.microsoft.com/office/drawing/2014/main" id="{545F5590-EBF3-4ED8-A57B-211F5287B401}"/>
                </a:ext>
              </a:extLst>
            </p:cNvPr>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5227;p32">
              <a:extLst>
                <a:ext uri="{FF2B5EF4-FFF2-40B4-BE49-F238E27FC236}">
                  <a16:creationId xmlns:a16="http://schemas.microsoft.com/office/drawing/2014/main" id="{D39F30EB-13F1-42F8-AD23-6BF1C905DF2E}"/>
                </a:ext>
              </a:extLst>
            </p:cNvPr>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5228;p32">
              <a:extLst>
                <a:ext uri="{FF2B5EF4-FFF2-40B4-BE49-F238E27FC236}">
                  <a16:creationId xmlns:a16="http://schemas.microsoft.com/office/drawing/2014/main" id="{58A1B30D-E1B5-46D2-9C18-D30C6A1948DB}"/>
                </a:ext>
              </a:extLst>
            </p:cNvPr>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5229;p32">
              <a:extLst>
                <a:ext uri="{FF2B5EF4-FFF2-40B4-BE49-F238E27FC236}">
                  <a16:creationId xmlns:a16="http://schemas.microsoft.com/office/drawing/2014/main" id="{861F4AA3-5B68-4DEF-9177-8F47E56BC7D5}"/>
                </a:ext>
              </a:extLst>
            </p:cNvPr>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5230;p32">
              <a:extLst>
                <a:ext uri="{FF2B5EF4-FFF2-40B4-BE49-F238E27FC236}">
                  <a16:creationId xmlns:a16="http://schemas.microsoft.com/office/drawing/2014/main" id="{49DED0D0-CFE7-415E-9032-540C962DCB04}"/>
                </a:ext>
              </a:extLst>
            </p:cNvPr>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5231;p32">
              <a:extLst>
                <a:ext uri="{FF2B5EF4-FFF2-40B4-BE49-F238E27FC236}">
                  <a16:creationId xmlns:a16="http://schemas.microsoft.com/office/drawing/2014/main" id="{5C4C684D-0D04-4097-BA6F-36FA6F2A513C}"/>
                </a:ext>
              </a:extLst>
            </p:cNvPr>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5232;p32">
              <a:extLst>
                <a:ext uri="{FF2B5EF4-FFF2-40B4-BE49-F238E27FC236}">
                  <a16:creationId xmlns:a16="http://schemas.microsoft.com/office/drawing/2014/main" id="{51EA7015-0CE5-4540-B543-8FCA8ECD5C76}"/>
                </a:ext>
              </a:extLst>
            </p:cNvPr>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5233;p32">
              <a:extLst>
                <a:ext uri="{FF2B5EF4-FFF2-40B4-BE49-F238E27FC236}">
                  <a16:creationId xmlns:a16="http://schemas.microsoft.com/office/drawing/2014/main" id="{0F757D4F-ABA6-484D-B461-1388B6241646}"/>
                </a:ext>
              </a:extLst>
            </p:cNvPr>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5234;p32">
              <a:extLst>
                <a:ext uri="{FF2B5EF4-FFF2-40B4-BE49-F238E27FC236}">
                  <a16:creationId xmlns:a16="http://schemas.microsoft.com/office/drawing/2014/main" id="{55B9EE22-E040-4F41-A099-E5E697C39AC4}"/>
                </a:ext>
              </a:extLst>
            </p:cNvPr>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5235;p32">
              <a:extLst>
                <a:ext uri="{FF2B5EF4-FFF2-40B4-BE49-F238E27FC236}">
                  <a16:creationId xmlns:a16="http://schemas.microsoft.com/office/drawing/2014/main" id="{7A1DF256-CA83-45C4-8AAB-444991671666}"/>
                </a:ext>
              </a:extLst>
            </p:cNvPr>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5236;p32">
              <a:extLst>
                <a:ext uri="{FF2B5EF4-FFF2-40B4-BE49-F238E27FC236}">
                  <a16:creationId xmlns:a16="http://schemas.microsoft.com/office/drawing/2014/main" id="{D28CF6C3-B336-4CA8-84C9-0A6ABECF2DA2}"/>
                </a:ext>
              </a:extLst>
            </p:cNvPr>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5237;p32">
              <a:extLst>
                <a:ext uri="{FF2B5EF4-FFF2-40B4-BE49-F238E27FC236}">
                  <a16:creationId xmlns:a16="http://schemas.microsoft.com/office/drawing/2014/main" id="{DF3D1E47-CA0D-490F-873C-C03EAA28C4CB}"/>
                </a:ext>
              </a:extLst>
            </p:cNvPr>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5238;p32">
              <a:extLst>
                <a:ext uri="{FF2B5EF4-FFF2-40B4-BE49-F238E27FC236}">
                  <a16:creationId xmlns:a16="http://schemas.microsoft.com/office/drawing/2014/main" id="{4EB473CD-3B92-457A-9AFD-EC641D30AE5E}"/>
                </a:ext>
              </a:extLst>
            </p:cNvPr>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5239;p32">
              <a:extLst>
                <a:ext uri="{FF2B5EF4-FFF2-40B4-BE49-F238E27FC236}">
                  <a16:creationId xmlns:a16="http://schemas.microsoft.com/office/drawing/2014/main" id="{D9B222EA-5AFA-4BCC-A45C-5933CA326EFC}"/>
                </a:ext>
              </a:extLst>
            </p:cNvPr>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5240;p32">
              <a:extLst>
                <a:ext uri="{FF2B5EF4-FFF2-40B4-BE49-F238E27FC236}">
                  <a16:creationId xmlns:a16="http://schemas.microsoft.com/office/drawing/2014/main" id="{2A2DFE6F-7E74-4FD6-ACA2-95742EFCBBA2}"/>
                </a:ext>
              </a:extLst>
            </p:cNvPr>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5241;p32">
              <a:extLst>
                <a:ext uri="{FF2B5EF4-FFF2-40B4-BE49-F238E27FC236}">
                  <a16:creationId xmlns:a16="http://schemas.microsoft.com/office/drawing/2014/main" id="{9C503FB7-684D-411A-B87B-C45F78B1ACC5}"/>
                </a:ext>
              </a:extLst>
            </p:cNvPr>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5242;p32">
              <a:extLst>
                <a:ext uri="{FF2B5EF4-FFF2-40B4-BE49-F238E27FC236}">
                  <a16:creationId xmlns:a16="http://schemas.microsoft.com/office/drawing/2014/main" id="{56C8B16B-AF48-46F8-9F63-32AB93B71501}"/>
                </a:ext>
              </a:extLst>
            </p:cNvPr>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5243;p32">
              <a:extLst>
                <a:ext uri="{FF2B5EF4-FFF2-40B4-BE49-F238E27FC236}">
                  <a16:creationId xmlns:a16="http://schemas.microsoft.com/office/drawing/2014/main" id="{496672B6-0AF7-44D1-9844-71F756E1AA11}"/>
                </a:ext>
              </a:extLst>
            </p:cNvPr>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5244;p32">
              <a:extLst>
                <a:ext uri="{FF2B5EF4-FFF2-40B4-BE49-F238E27FC236}">
                  <a16:creationId xmlns:a16="http://schemas.microsoft.com/office/drawing/2014/main" id="{A02BEC0F-80FA-448B-A17F-A2F44FF34579}"/>
                </a:ext>
              </a:extLst>
            </p:cNvPr>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5245;p32">
              <a:extLst>
                <a:ext uri="{FF2B5EF4-FFF2-40B4-BE49-F238E27FC236}">
                  <a16:creationId xmlns:a16="http://schemas.microsoft.com/office/drawing/2014/main" id="{55BB08FC-8C3B-48D1-9EBF-38804013A9B2}"/>
                </a:ext>
              </a:extLst>
            </p:cNvPr>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5246;p32">
              <a:extLst>
                <a:ext uri="{FF2B5EF4-FFF2-40B4-BE49-F238E27FC236}">
                  <a16:creationId xmlns:a16="http://schemas.microsoft.com/office/drawing/2014/main" id="{7286B06C-5B1A-4789-9AF6-748778191C91}"/>
                </a:ext>
              </a:extLst>
            </p:cNvPr>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5247;p32">
              <a:extLst>
                <a:ext uri="{FF2B5EF4-FFF2-40B4-BE49-F238E27FC236}">
                  <a16:creationId xmlns:a16="http://schemas.microsoft.com/office/drawing/2014/main" id="{CBE8866B-7650-4C55-BEFC-842BF92C21C4}"/>
                </a:ext>
              </a:extLst>
            </p:cNvPr>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5248;p32">
              <a:extLst>
                <a:ext uri="{FF2B5EF4-FFF2-40B4-BE49-F238E27FC236}">
                  <a16:creationId xmlns:a16="http://schemas.microsoft.com/office/drawing/2014/main" id="{1641A318-23FC-49E6-9862-10BE4C35C5E8}"/>
                </a:ext>
              </a:extLst>
            </p:cNvPr>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5249;p32">
              <a:extLst>
                <a:ext uri="{FF2B5EF4-FFF2-40B4-BE49-F238E27FC236}">
                  <a16:creationId xmlns:a16="http://schemas.microsoft.com/office/drawing/2014/main" id="{369987CE-6430-472D-B720-31BBEA40ABF3}"/>
                </a:ext>
              </a:extLst>
            </p:cNvPr>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5250;p32">
              <a:extLst>
                <a:ext uri="{FF2B5EF4-FFF2-40B4-BE49-F238E27FC236}">
                  <a16:creationId xmlns:a16="http://schemas.microsoft.com/office/drawing/2014/main" id="{9DD222B4-C162-4D65-B5D1-58397C91C1AF}"/>
                </a:ext>
              </a:extLst>
            </p:cNvPr>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5251;p32">
              <a:extLst>
                <a:ext uri="{FF2B5EF4-FFF2-40B4-BE49-F238E27FC236}">
                  <a16:creationId xmlns:a16="http://schemas.microsoft.com/office/drawing/2014/main" id="{E1F3B0AA-B75A-47C9-8BCD-F593D6834EA1}"/>
                </a:ext>
              </a:extLst>
            </p:cNvPr>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5252;p32">
              <a:extLst>
                <a:ext uri="{FF2B5EF4-FFF2-40B4-BE49-F238E27FC236}">
                  <a16:creationId xmlns:a16="http://schemas.microsoft.com/office/drawing/2014/main" id="{093BBC11-00F0-404B-8923-B2DE84BF0E6F}"/>
                </a:ext>
              </a:extLst>
            </p:cNvPr>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5253;p32">
              <a:extLst>
                <a:ext uri="{FF2B5EF4-FFF2-40B4-BE49-F238E27FC236}">
                  <a16:creationId xmlns:a16="http://schemas.microsoft.com/office/drawing/2014/main" id="{21980AD6-1C6C-4737-8F0B-E5F670D72F7E}"/>
                </a:ext>
              </a:extLst>
            </p:cNvPr>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5254;p32">
              <a:extLst>
                <a:ext uri="{FF2B5EF4-FFF2-40B4-BE49-F238E27FC236}">
                  <a16:creationId xmlns:a16="http://schemas.microsoft.com/office/drawing/2014/main" id="{28FDABA7-B146-4847-A7F4-85E58BFC55AF}"/>
                </a:ext>
              </a:extLst>
            </p:cNvPr>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5255;p32">
              <a:extLst>
                <a:ext uri="{FF2B5EF4-FFF2-40B4-BE49-F238E27FC236}">
                  <a16:creationId xmlns:a16="http://schemas.microsoft.com/office/drawing/2014/main" id="{FB2C4394-2F6F-4F86-A0A5-F0684E152B3A}"/>
                </a:ext>
              </a:extLst>
            </p:cNvPr>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5256;p32">
              <a:extLst>
                <a:ext uri="{FF2B5EF4-FFF2-40B4-BE49-F238E27FC236}">
                  <a16:creationId xmlns:a16="http://schemas.microsoft.com/office/drawing/2014/main" id="{29FF39BB-A79A-4254-962B-4E254E4C11C6}"/>
                </a:ext>
              </a:extLst>
            </p:cNvPr>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5257;p32">
              <a:extLst>
                <a:ext uri="{FF2B5EF4-FFF2-40B4-BE49-F238E27FC236}">
                  <a16:creationId xmlns:a16="http://schemas.microsoft.com/office/drawing/2014/main" id="{F8BCA765-CA02-485E-8F80-72A9588FE3D3}"/>
                </a:ext>
              </a:extLst>
            </p:cNvPr>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5258;p32">
              <a:extLst>
                <a:ext uri="{FF2B5EF4-FFF2-40B4-BE49-F238E27FC236}">
                  <a16:creationId xmlns:a16="http://schemas.microsoft.com/office/drawing/2014/main" id="{DF90B10E-1193-45A4-A4DD-F5D0B9C84A47}"/>
                </a:ext>
              </a:extLst>
            </p:cNvPr>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5259;p32">
              <a:extLst>
                <a:ext uri="{FF2B5EF4-FFF2-40B4-BE49-F238E27FC236}">
                  <a16:creationId xmlns:a16="http://schemas.microsoft.com/office/drawing/2014/main" id="{98C7A5DF-55E7-478E-937A-CD065E91D691}"/>
                </a:ext>
              </a:extLst>
            </p:cNvPr>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5260;p32">
              <a:extLst>
                <a:ext uri="{FF2B5EF4-FFF2-40B4-BE49-F238E27FC236}">
                  <a16:creationId xmlns:a16="http://schemas.microsoft.com/office/drawing/2014/main" id="{85CE607F-75FA-440A-A7A9-97F8C95FA447}"/>
                </a:ext>
              </a:extLst>
            </p:cNvPr>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5261;p32">
              <a:extLst>
                <a:ext uri="{FF2B5EF4-FFF2-40B4-BE49-F238E27FC236}">
                  <a16:creationId xmlns:a16="http://schemas.microsoft.com/office/drawing/2014/main" id="{C0563B90-EEE5-45AD-89FC-49D32121F5EC}"/>
                </a:ext>
              </a:extLst>
            </p:cNvPr>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5262;p32">
              <a:extLst>
                <a:ext uri="{FF2B5EF4-FFF2-40B4-BE49-F238E27FC236}">
                  <a16:creationId xmlns:a16="http://schemas.microsoft.com/office/drawing/2014/main" id="{10C9A70C-5B45-4EE1-BD96-AE1DBF6AC385}"/>
                </a:ext>
              </a:extLst>
            </p:cNvPr>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5263;p32">
              <a:extLst>
                <a:ext uri="{FF2B5EF4-FFF2-40B4-BE49-F238E27FC236}">
                  <a16:creationId xmlns:a16="http://schemas.microsoft.com/office/drawing/2014/main" id="{AA071200-FA36-4FF9-8204-0CFCAFA8639F}"/>
                </a:ext>
              </a:extLst>
            </p:cNvPr>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5264;p32">
              <a:extLst>
                <a:ext uri="{FF2B5EF4-FFF2-40B4-BE49-F238E27FC236}">
                  <a16:creationId xmlns:a16="http://schemas.microsoft.com/office/drawing/2014/main" id="{5D8AC311-729D-4EBF-999F-2A48584CF113}"/>
                </a:ext>
              </a:extLst>
            </p:cNvPr>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5265;p32">
              <a:extLst>
                <a:ext uri="{FF2B5EF4-FFF2-40B4-BE49-F238E27FC236}">
                  <a16:creationId xmlns:a16="http://schemas.microsoft.com/office/drawing/2014/main" id="{734D055B-FC36-49ED-A0C4-EC8F09D1DBC5}"/>
                </a:ext>
              </a:extLst>
            </p:cNvPr>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5266;p32">
              <a:extLst>
                <a:ext uri="{FF2B5EF4-FFF2-40B4-BE49-F238E27FC236}">
                  <a16:creationId xmlns:a16="http://schemas.microsoft.com/office/drawing/2014/main" id="{19FCBA3A-3EB0-4330-937F-2D1FE68F5FC8}"/>
                </a:ext>
              </a:extLst>
            </p:cNvPr>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5267;p32">
              <a:extLst>
                <a:ext uri="{FF2B5EF4-FFF2-40B4-BE49-F238E27FC236}">
                  <a16:creationId xmlns:a16="http://schemas.microsoft.com/office/drawing/2014/main" id="{5D720EFB-B59B-4E81-887F-659FB1834985}"/>
                </a:ext>
              </a:extLst>
            </p:cNvPr>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5268;p32">
              <a:extLst>
                <a:ext uri="{FF2B5EF4-FFF2-40B4-BE49-F238E27FC236}">
                  <a16:creationId xmlns:a16="http://schemas.microsoft.com/office/drawing/2014/main" id="{516BF208-4931-4E11-A549-EEE8FA9B6436}"/>
                </a:ext>
              </a:extLst>
            </p:cNvPr>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5269;p32">
              <a:extLst>
                <a:ext uri="{FF2B5EF4-FFF2-40B4-BE49-F238E27FC236}">
                  <a16:creationId xmlns:a16="http://schemas.microsoft.com/office/drawing/2014/main" id="{8BD02556-7B4E-4955-931E-ACA296D17F03}"/>
                </a:ext>
              </a:extLst>
            </p:cNvPr>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5270;p32">
              <a:extLst>
                <a:ext uri="{FF2B5EF4-FFF2-40B4-BE49-F238E27FC236}">
                  <a16:creationId xmlns:a16="http://schemas.microsoft.com/office/drawing/2014/main" id="{4D8344D5-C998-48DF-A019-283BED79F73A}"/>
                </a:ext>
              </a:extLst>
            </p:cNvPr>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5271;p32">
              <a:extLst>
                <a:ext uri="{FF2B5EF4-FFF2-40B4-BE49-F238E27FC236}">
                  <a16:creationId xmlns:a16="http://schemas.microsoft.com/office/drawing/2014/main" id="{89E40DD8-AE55-4F02-A47E-9E57BCD00901}"/>
                </a:ext>
              </a:extLst>
            </p:cNvPr>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5272;p32">
              <a:extLst>
                <a:ext uri="{FF2B5EF4-FFF2-40B4-BE49-F238E27FC236}">
                  <a16:creationId xmlns:a16="http://schemas.microsoft.com/office/drawing/2014/main" id="{E384E16C-C62C-4ED1-A082-A7C93A601E0F}"/>
                </a:ext>
              </a:extLst>
            </p:cNvPr>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5273;p32">
              <a:extLst>
                <a:ext uri="{FF2B5EF4-FFF2-40B4-BE49-F238E27FC236}">
                  <a16:creationId xmlns:a16="http://schemas.microsoft.com/office/drawing/2014/main" id="{4DAAB703-39E6-431F-BD06-4E3FBDC57FD9}"/>
                </a:ext>
              </a:extLst>
            </p:cNvPr>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5274;p32">
              <a:extLst>
                <a:ext uri="{FF2B5EF4-FFF2-40B4-BE49-F238E27FC236}">
                  <a16:creationId xmlns:a16="http://schemas.microsoft.com/office/drawing/2014/main" id="{48BB3123-0F05-45ED-BA82-663C59F037E5}"/>
                </a:ext>
              </a:extLst>
            </p:cNvPr>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5275;p32">
              <a:extLst>
                <a:ext uri="{FF2B5EF4-FFF2-40B4-BE49-F238E27FC236}">
                  <a16:creationId xmlns:a16="http://schemas.microsoft.com/office/drawing/2014/main" id="{04FA6370-9DDA-49D5-807E-986BE1F523C9}"/>
                </a:ext>
              </a:extLst>
            </p:cNvPr>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5276;p32">
              <a:extLst>
                <a:ext uri="{FF2B5EF4-FFF2-40B4-BE49-F238E27FC236}">
                  <a16:creationId xmlns:a16="http://schemas.microsoft.com/office/drawing/2014/main" id="{97065D88-2DF7-467F-BB8C-49774D9E7689}"/>
                </a:ext>
              </a:extLst>
            </p:cNvPr>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5277;p32">
              <a:extLst>
                <a:ext uri="{FF2B5EF4-FFF2-40B4-BE49-F238E27FC236}">
                  <a16:creationId xmlns:a16="http://schemas.microsoft.com/office/drawing/2014/main" id="{DA5D0265-D1CF-4296-920C-C902C1563D98}"/>
                </a:ext>
              </a:extLst>
            </p:cNvPr>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278;p32">
              <a:extLst>
                <a:ext uri="{FF2B5EF4-FFF2-40B4-BE49-F238E27FC236}">
                  <a16:creationId xmlns:a16="http://schemas.microsoft.com/office/drawing/2014/main" id="{39BB17BC-A68E-4CEB-BCA0-CFB10BBD78CC}"/>
                </a:ext>
              </a:extLst>
            </p:cNvPr>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279;p32">
              <a:extLst>
                <a:ext uri="{FF2B5EF4-FFF2-40B4-BE49-F238E27FC236}">
                  <a16:creationId xmlns:a16="http://schemas.microsoft.com/office/drawing/2014/main" id="{95897856-FFD7-4380-AE06-AED83C2E98BB}"/>
                </a:ext>
              </a:extLst>
            </p:cNvPr>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280;p32">
              <a:extLst>
                <a:ext uri="{FF2B5EF4-FFF2-40B4-BE49-F238E27FC236}">
                  <a16:creationId xmlns:a16="http://schemas.microsoft.com/office/drawing/2014/main" id="{20ED4BC0-8344-4168-B23C-65BCC10E3E01}"/>
                </a:ext>
              </a:extLst>
            </p:cNvPr>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281;p32">
              <a:extLst>
                <a:ext uri="{FF2B5EF4-FFF2-40B4-BE49-F238E27FC236}">
                  <a16:creationId xmlns:a16="http://schemas.microsoft.com/office/drawing/2014/main" id="{3F28E1C4-0423-4F62-AA8F-AD635FB36A52}"/>
                </a:ext>
              </a:extLst>
            </p:cNvPr>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282;p32">
              <a:extLst>
                <a:ext uri="{FF2B5EF4-FFF2-40B4-BE49-F238E27FC236}">
                  <a16:creationId xmlns:a16="http://schemas.microsoft.com/office/drawing/2014/main" id="{74BEFEEE-8BAF-4650-8433-71163FF98AC1}"/>
                </a:ext>
              </a:extLst>
            </p:cNvPr>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283;p32">
              <a:extLst>
                <a:ext uri="{FF2B5EF4-FFF2-40B4-BE49-F238E27FC236}">
                  <a16:creationId xmlns:a16="http://schemas.microsoft.com/office/drawing/2014/main" id="{C102F2E6-3E13-448C-ADBD-F91466BFCF3D}"/>
                </a:ext>
              </a:extLst>
            </p:cNvPr>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284;p32">
              <a:extLst>
                <a:ext uri="{FF2B5EF4-FFF2-40B4-BE49-F238E27FC236}">
                  <a16:creationId xmlns:a16="http://schemas.microsoft.com/office/drawing/2014/main" id="{6904D435-A3FD-4980-A9F1-52D40C4CC324}"/>
                </a:ext>
              </a:extLst>
            </p:cNvPr>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285;p32">
              <a:extLst>
                <a:ext uri="{FF2B5EF4-FFF2-40B4-BE49-F238E27FC236}">
                  <a16:creationId xmlns:a16="http://schemas.microsoft.com/office/drawing/2014/main" id="{8C0A20DF-A621-4D92-A587-19DDD9F6333F}"/>
                </a:ext>
              </a:extLst>
            </p:cNvPr>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286;p32">
              <a:extLst>
                <a:ext uri="{FF2B5EF4-FFF2-40B4-BE49-F238E27FC236}">
                  <a16:creationId xmlns:a16="http://schemas.microsoft.com/office/drawing/2014/main" id="{5C909155-876D-4FC2-A735-85570E57623F}"/>
                </a:ext>
              </a:extLst>
            </p:cNvPr>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287;p32">
              <a:extLst>
                <a:ext uri="{FF2B5EF4-FFF2-40B4-BE49-F238E27FC236}">
                  <a16:creationId xmlns:a16="http://schemas.microsoft.com/office/drawing/2014/main" id="{2F952692-9B6E-4D3A-A436-61D9795F4918}"/>
                </a:ext>
              </a:extLst>
            </p:cNvPr>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288;p32">
              <a:extLst>
                <a:ext uri="{FF2B5EF4-FFF2-40B4-BE49-F238E27FC236}">
                  <a16:creationId xmlns:a16="http://schemas.microsoft.com/office/drawing/2014/main" id="{25E20441-976B-4B32-9E55-5784CC683D96}"/>
                </a:ext>
              </a:extLst>
            </p:cNvPr>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289;p32">
              <a:extLst>
                <a:ext uri="{FF2B5EF4-FFF2-40B4-BE49-F238E27FC236}">
                  <a16:creationId xmlns:a16="http://schemas.microsoft.com/office/drawing/2014/main" id="{7CD0D73D-F8AF-4479-A3D1-CC7EC7E21BD3}"/>
                </a:ext>
              </a:extLst>
            </p:cNvPr>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290;p32">
              <a:extLst>
                <a:ext uri="{FF2B5EF4-FFF2-40B4-BE49-F238E27FC236}">
                  <a16:creationId xmlns:a16="http://schemas.microsoft.com/office/drawing/2014/main" id="{2E8DA816-16DE-4BB4-8893-A1AA94F25305}"/>
                </a:ext>
              </a:extLst>
            </p:cNvPr>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291;p32">
              <a:extLst>
                <a:ext uri="{FF2B5EF4-FFF2-40B4-BE49-F238E27FC236}">
                  <a16:creationId xmlns:a16="http://schemas.microsoft.com/office/drawing/2014/main" id="{5321495E-55D7-4CF8-A3DD-7286C9169961}"/>
                </a:ext>
              </a:extLst>
            </p:cNvPr>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292;p32">
              <a:extLst>
                <a:ext uri="{FF2B5EF4-FFF2-40B4-BE49-F238E27FC236}">
                  <a16:creationId xmlns:a16="http://schemas.microsoft.com/office/drawing/2014/main" id="{F861745E-E504-4EB1-86BB-BA538EFD65D7}"/>
                </a:ext>
              </a:extLst>
            </p:cNvPr>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293;p32">
              <a:extLst>
                <a:ext uri="{FF2B5EF4-FFF2-40B4-BE49-F238E27FC236}">
                  <a16:creationId xmlns:a16="http://schemas.microsoft.com/office/drawing/2014/main" id="{9EAC2AE2-8644-4FEA-9E41-33A0444C873D}"/>
                </a:ext>
              </a:extLst>
            </p:cNvPr>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294;p32">
              <a:extLst>
                <a:ext uri="{FF2B5EF4-FFF2-40B4-BE49-F238E27FC236}">
                  <a16:creationId xmlns:a16="http://schemas.microsoft.com/office/drawing/2014/main" id="{E05A9212-C299-43B5-877A-45CB723D16DD}"/>
                </a:ext>
              </a:extLst>
            </p:cNvPr>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295;p32">
              <a:extLst>
                <a:ext uri="{FF2B5EF4-FFF2-40B4-BE49-F238E27FC236}">
                  <a16:creationId xmlns:a16="http://schemas.microsoft.com/office/drawing/2014/main" id="{B330216E-8FC1-4F06-B1AC-3D3978B63B8B}"/>
                </a:ext>
              </a:extLst>
            </p:cNvPr>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296;p32">
              <a:extLst>
                <a:ext uri="{FF2B5EF4-FFF2-40B4-BE49-F238E27FC236}">
                  <a16:creationId xmlns:a16="http://schemas.microsoft.com/office/drawing/2014/main" id="{26BBABE2-B06B-46F1-8E08-A62AC910444E}"/>
                </a:ext>
              </a:extLst>
            </p:cNvPr>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297;p32">
              <a:extLst>
                <a:ext uri="{FF2B5EF4-FFF2-40B4-BE49-F238E27FC236}">
                  <a16:creationId xmlns:a16="http://schemas.microsoft.com/office/drawing/2014/main" id="{F7D26760-1D89-42A9-978F-93B2744C78BB}"/>
                </a:ext>
              </a:extLst>
            </p:cNvPr>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298;p32">
              <a:extLst>
                <a:ext uri="{FF2B5EF4-FFF2-40B4-BE49-F238E27FC236}">
                  <a16:creationId xmlns:a16="http://schemas.microsoft.com/office/drawing/2014/main" id="{C53B9372-44E0-49E0-9ACC-DE06EF29D574}"/>
                </a:ext>
              </a:extLst>
            </p:cNvPr>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299;p32">
              <a:extLst>
                <a:ext uri="{FF2B5EF4-FFF2-40B4-BE49-F238E27FC236}">
                  <a16:creationId xmlns:a16="http://schemas.microsoft.com/office/drawing/2014/main" id="{FBD81DCE-DD62-4A5D-8452-5DF7C144988B}"/>
                </a:ext>
              </a:extLst>
            </p:cNvPr>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300;p32">
              <a:extLst>
                <a:ext uri="{FF2B5EF4-FFF2-40B4-BE49-F238E27FC236}">
                  <a16:creationId xmlns:a16="http://schemas.microsoft.com/office/drawing/2014/main" id="{0C29D153-5175-4768-9FD6-B9372F8E21F6}"/>
                </a:ext>
              </a:extLst>
            </p:cNvPr>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301;p32">
              <a:extLst>
                <a:ext uri="{FF2B5EF4-FFF2-40B4-BE49-F238E27FC236}">
                  <a16:creationId xmlns:a16="http://schemas.microsoft.com/office/drawing/2014/main" id="{820CF2EF-67F7-4C78-A32B-1CC67F047970}"/>
                </a:ext>
              </a:extLst>
            </p:cNvPr>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302;p32">
              <a:extLst>
                <a:ext uri="{FF2B5EF4-FFF2-40B4-BE49-F238E27FC236}">
                  <a16:creationId xmlns:a16="http://schemas.microsoft.com/office/drawing/2014/main" id="{D9AA65B9-477D-48EF-B452-8A94F2AC1F25}"/>
                </a:ext>
              </a:extLst>
            </p:cNvPr>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303;p32">
              <a:extLst>
                <a:ext uri="{FF2B5EF4-FFF2-40B4-BE49-F238E27FC236}">
                  <a16:creationId xmlns:a16="http://schemas.microsoft.com/office/drawing/2014/main" id="{224DD507-297F-4ABD-A12A-60C1996B0DD1}"/>
                </a:ext>
              </a:extLst>
            </p:cNvPr>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304;p32">
              <a:extLst>
                <a:ext uri="{FF2B5EF4-FFF2-40B4-BE49-F238E27FC236}">
                  <a16:creationId xmlns:a16="http://schemas.microsoft.com/office/drawing/2014/main" id="{5684E1CE-DB76-4702-B8DC-CD14D95C857A}"/>
                </a:ext>
              </a:extLst>
            </p:cNvPr>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305;p32">
              <a:extLst>
                <a:ext uri="{FF2B5EF4-FFF2-40B4-BE49-F238E27FC236}">
                  <a16:creationId xmlns:a16="http://schemas.microsoft.com/office/drawing/2014/main" id="{0F46F3CB-9A2C-4B15-B5BF-9B6B8579AEED}"/>
                </a:ext>
              </a:extLst>
            </p:cNvPr>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306;p32">
              <a:extLst>
                <a:ext uri="{FF2B5EF4-FFF2-40B4-BE49-F238E27FC236}">
                  <a16:creationId xmlns:a16="http://schemas.microsoft.com/office/drawing/2014/main" id="{591BF806-F562-4D23-A8E6-106EFAAE71E2}"/>
                </a:ext>
              </a:extLst>
            </p:cNvPr>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307;p32">
              <a:extLst>
                <a:ext uri="{FF2B5EF4-FFF2-40B4-BE49-F238E27FC236}">
                  <a16:creationId xmlns:a16="http://schemas.microsoft.com/office/drawing/2014/main" id="{8864B8B4-B9E0-4F93-881C-1E94D8B25610}"/>
                </a:ext>
              </a:extLst>
            </p:cNvPr>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308;p32">
              <a:extLst>
                <a:ext uri="{FF2B5EF4-FFF2-40B4-BE49-F238E27FC236}">
                  <a16:creationId xmlns:a16="http://schemas.microsoft.com/office/drawing/2014/main" id="{41BF81A4-FEFA-4260-B965-8979F82D11B3}"/>
                </a:ext>
              </a:extLst>
            </p:cNvPr>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309;p32">
              <a:extLst>
                <a:ext uri="{FF2B5EF4-FFF2-40B4-BE49-F238E27FC236}">
                  <a16:creationId xmlns:a16="http://schemas.microsoft.com/office/drawing/2014/main" id="{9AFB49D6-CA47-42DF-B1FF-4A4190FA3C49}"/>
                </a:ext>
              </a:extLst>
            </p:cNvPr>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310;p32">
              <a:extLst>
                <a:ext uri="{FF2B5EF4-FFF2-40B4-BE49-F238E27FC236}">
                  <a16:creationId xmlns:a16="http://schemas.microsoft.com/office/drawing/2014/main" id="{15532F2D-91DF-4CAF-839A-852DCA5D86DF}"/>
                </a:ext>
              </a:extLst>
            </p:cNvPr>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311;p32">
              <a:extLst>
                <a:ext uri="{FF2B5EF4-FFF2-40B4-BE49-F238E27FC236}">
                  <a16:creationId xmlns:a16="http://schemas.microsoft.com/office/drawing/2014/main" id="{E5EFD039-5DB7-4201-B19F-4F2CC023D205}"/>
                </a:ext>
              </a:extLst>
            </p:cNvPr>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312;p32">
              <a:extLst>
                <a:ext uri="{FF2B5EF4-FFF2-40B4-BE49-F238E27FC236}">
                  <a16:creationId xmlns:a16="http://schemas.microsoft.com/office/drawing/2014/main" id="{EB69CA0C-E0A0-4F6B-B3E3-EDAFAAB75BFA}"/>
                </a:ext>
              </a:extLst>
            </p:cNvPr>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313;p32">
              <a:extLst>
                <a:ext uri="{FF2B5EF4-FFF2-40B4-BE49-F238E27FC236}">
                  <a16:creationId xmlns:a16="http://schemas.microsoft.com/office/drawing/2014/main" id="{E52C334C-AC1F-47C7-B8A1-DC3EC6ACB929}"/>
                </a:ext>
              </a:extLst>
            </p:cNvPr>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314;p32">
              <a:extLst>
                <a:ext uri="{FF2B5EF4-FFF2-40B4-BE49-F238E27FC236}">
                  <a16:creationId xmlns:a16="http://schemas.microsoft.com/office/drawing/2014/main" id="{13211F31-FF6E-41A2-B8A6-6DFE07F43937}"/>
                </a:ext>
              </a:extLst>
            </p:cNvPr>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315;p32">
              <a:extLst>
                <a:ext uri="{FF2B5EF4-FFF2-40B4-BE49-F238E27FC236}">
                  <a16:creationId xmlns:a16="http://schemas.microsoft.com/office/drawing/2014/main" id="{94EFB074-CA55-47A4-ACCD-512CC539DD4F}"/>
                </a:ext>
              </a:extLst>
            </p:cNvPr>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316;p32">
              <a:extLst>
                <a:ext uri="{FF2B5EF4-FFF2-40B4-BE49-F238E27FC236}">
                  <a16:creationId xmlns:a16="http://schemas.microsoft.com/office/drawing/2014/main" id="{B958129E-87DE-43B5-998C-1C0B6F4F8231}"/>
                </a:ext>
              </a:extLst>
            </p:cNvPr>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317;p32">
              <a:extLst>
                <a:ext uri="{FF2B5EF4-FFF2-40B4-BE49-F238E27FC236}">
                  <a16:creationId xmlns:a16="http://schemas.microsoft.com/office/drawing/2014/main" id="{AA5928C0-D670-4F0C-A7DA-6B6BCB262D4B}"/>
                </a:ext>
              </a:extLst>
            </p:cNvPr>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318;p32">
              <a:extLst>
                <a:ext uri="{FF2B5EF4-FFF2-40B4-BE49-F238E27FC236}">
                  <a16:creationId xmlns:a16="http://schemas.microsoft.com/office/drawing/2014/main" id="{28B13DF6-55E8-402F-8CEC-AB7483266ACB}"/>
                </a:ext>
              </a:extLst>
            </p:cNvPr>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319;p32">
              <a:extLst>
                <a:ext uri="{FF2B5EF4-FFF2-40B4-BE49-F238E27FC236}">
                  <a16:creationId xmlns:a16="http://schemas.microsoft.com/office/drawing/2014/main" id="{98DB047F-F358-43D0-9420-D6F2F180EC6B}"/>
                </a:ext>
              </a:extLst>
            </p:cNvPr>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320;p32">
              <a:extLst>
                <a:ext uri="{FF2B5EF4-FFF2-40B4-BE49-F238E27FC236}">
                  <a16:creationId xmlns:a16="http://schemas.microsoft.com/office/drawing/2014/main" id="{CEB3A536-81E9-42E6-9402-0B1734E8E692}"/>
                </a:ext>
              </a:extLst>
            </p:cNvPr>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321;p32">
              <a:extLst>
                <a:ext uri="{FF2B5EF4-FFF2-40B4-BE49-F238E27FC236}">
                  <a16:creationId xmlns:a16="http://schemas.microsoft.com/office/drawing/2014/main" id="{579640BF-7F91-42FC-A547-7A2759D867E6}"/>
                </a:ext>
              </a:extLst>
            </p:cNvPr>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322;p32">
              <a:extLst>
                <a:ext uri="{FF2B5EF4-FFF2-40B4-BE49-F238E27FC236}">
                  <a16:creationId xmlns:a16="http://schemas.microsoft.com/office/drawing/2014/main" id="{6889AAB6-F870-4625-8949-D14FC58D8589}"/>
                </a:ext>
              </a:extLst>
            </p:cNvPr>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323;p32">
              <a:extLst>
                <a:ext uri="{FF2B5EF4-FFF2-40B4-BE49-F238E27FC236}">
                  <a16:creationId xmlns:a16="http://schemas.microsoft.com/office/drawing/2014/main" id="{630E4D56-49AF-4258-8C04-4BE6E6279654}"/>
                </a:ext>
              </a:extLst>
            </p:cNvPr>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324;p32">
              <a:extLst>
                <a:ext uri="{FF2B5EF4-FFF2-40B4-BE49-F238E27FC236}">
                  <a16:creationId xmlns:a16="http://schemas.microsoft.com/office/drawing/2014/main" id="{2E48BEB2-1328-4F4D-8E57-22B0E5714E28}"/>
                </a:ext>
              </a:extLst>
            </p:cNvPr>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325;p32">
              <a:extLst>
                <a:ext uri="{FF2B5EF4-FFF2-40B4-BE49-F238E27FC236}">
                  <a16:creationId xmlns:a16="http://schemas.microsoft.com/office/drawing/2014/main" id="{CB776975-8110-4D1E-A4AE-D77E6FDCA891}"/>
                </a:ext>
              </a:extLst>
            </p:cNvPr>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326;p32">
              <a:extLst>
                <a:ext uri="{FF2B5EF4-FFF2-40B4-BE49-F238E27FC236}">
                  <a16:creationId xmlns:a16="http://schemas.microsoft.com/office/drawing/2014/main" id="{EDC2AF17-E642-4758-9ADA-F7ADBE8D766D}"/>
                </a:ext>
              </a:extLst>
            </p:cNvPr>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327;p32">
              <a:extLst>
                <a:ext uri="{FF2B5EF4-FFF2-40B4-BE49-F238E27FC236}">
                  <a16:creationId xmlns:a16="http://schemas.microsoft.com/office/drawing/2014/main" id="{C22784B0-E602-4DED-9FC7-017F02F4D55E}"/>
                </a:ext>
              </a:extLst>
            </p:cNvPr>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328;p32">
              <a:extLst>
                <a:ext uri="{FF2B5EF4-FFF2-40B4-BE49-F238E27FC236}">
                  <a16:creationId xmlns:a16="http://schemas.microsoft.com/office/drawing/2014/main" id="{9EBECA30-8A36-4BBA-90FF-9DB6D62EDA04}"/>
                </a:ext>
              </a:extLst>
            </p:cNvPr>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329;p32">
              <a:extLst>
                <a:ext uri="{FF2B5EF4-FFF2-40B4-BE49-F238E27FC236}">
                  <a16:creationId xmlns:a16="http://schemas.microsoft.com/office/drawing/2014/main" id="{91D71D71-AA1F-4EBD-86AF-1C4E7694EC84}"/>
                </a:ext>
              </a:extLst>
            </p:cNvPr>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330;p32">
              <a:extLst>
                <a:ext uri="{FF2B5EF4-FFF2-40B4-BE49-F238E27FC236}">
                  <a16:creationId xmlns:a16="http://schemas.microsoft.com/office/drawing/2014/main" id="{A00CD260-D06F-4A37-85E0-E7A8F4C424CE}"/>
                </a:ext>
              </a:extLst>
            </p:cNvPr>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331;p32">
              <a:extLst>
                <a:ext uri="{FF2B5EF4-FFF2-40B4-BE49-F238E27FC236}">
                  <a16:creationId xmlns:a16="http://schemas.microsoft.com/office/drawing/2014/main" id="{431360C2-E3AE-47D5-B11D-C971BFDDD209}"/>
                </a:ext>
              </a:extLst>
            </p:cNvPr>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332;p32">
              <a:extLst>
                <a:ext uri="{FF2B5EF4-FFF2-40B4-BE49-F238E27FC236}">
                  <a16:creationId xmlns:a16="http://schemas.microsoft.com/office/drawing/2014/main" id="{A0BF13C4-15ED-4CDD-BC07-FF7F1E6AA804}"/>
                </a:ext>
              </a:extLst>
            </p:cNvPr>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333;p32">
              <a:extLst>
                <a:ext uri="{FF2B5EF4-FFF2-40B4-BE49-F238E27FC236}">
                  <a16:creationId xmlns:a16="http://schemas.microsoft.com/office/drawing/2014/main" id="{40B0F84E-2568-4438-8473-D57BAA5A6D59}"/>
                </a:ext>
              </a:extLst>
            </p:cNvPr>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334;p32">
              <a:extLst>
                <a:ext uri="{FF2B5EF4-FFF2-40B4-BE49-F238E27FC236}">
                  <a16:creationId xmlns:a16="http://schemas.microsoft.com/office/drawing/2014/main" id="{EE21FD24-8FA9-45A4-96DA-EE3B9AD5A653}"/>
                </a:ext>
              </a:extLst>
            </p:cNvPr>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335;p32">
              <a:extLst>
                <a:ext uri="{FF2B5EF4-FFF2-40B4-BE49-F238E27FC236}">
                  <a16:creationId xmlns:a16="http://schemas.microsoft.com/office/drawing/2014/main" id="{FA82553E-399B-4D75-9E40-92F5A63082CA}"/>
                </a:ext>
              </a:extLst>
            </p:cNvPr>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336;p32">
              <a:extLst>
                <a:ext uri="{FF2B5EF4-FFF2-40B4-BE49-F238E27FC236}">
                  <a16:creationId xmlns:a16="http://schemas.microsoft.com/office/drawing/2014/main" id="{F6880702-DD74-4073-9B8A-8BD2903E233C}"/>
                </a:ext>
              </a:extLst>
            </p:cNvPr>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337;p32">
              <a:extLst>
                <a:ext uri="{FF2B5EF4-FFF2-40B4-BE49-F238E27FC236}">
                  <a16:creationId xmlns:a16="http://schemas.microsoft.com/office/drawing/2014/main" id="{8F593252-365F-450D-AD2A-79B71BCBC2F9}"/>
                </a:ext>
              </a:extLst>
            </p:cNvPr>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338;p32">
              <a:extLst>
                <a:ext uri="{FF2B5EF4-FFF2-40B4-BE49-F238E27FC236}">
                  <a16:creationId xmlns:a16="http://schemas.microsoft.com/office/drawing/2014/main" id="{A2B57EB3-13BF-41B8-A328-FD3E37E72755}"/>
                </a:ext>
              </a:extLst>
            </p:cNvPr>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39;p32">
              <a:extLst>
                <a:ext uri="{FF2B5EF4-FFF2-40B4-BE49-F238E27FC236}">
                  <a16:creationId xmlns:a16="http://schemas.microsoft.com/office/drawing/2014/main" id="{9D37C9C0-972A-416A-B9F0-0EBBFB656C00}"/>
                </a:ext>
              </a:extLst>
            </p:cNvPr>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40;p32">
              <a:extLst>
                <a:ext uri="{FF2B5EF4-FFF2-40B4-BE49-F238E27FC236}">
                  <a16:creationId xmlns:a16="http://schemas.microsoft.com/office/drawing/2014/main" id="{042818C7-5480-443A-A1F3-987F8050136B}"/>
                </a:ext>
              </a:extLst>
            </p:cNvPr>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41;p32">
              <a:extLst>
                <a:ext uri="{FF2B5EF4-FFF2-40B4-BE49-F238E27FC236}">
                  <a16:creationId xmlns:a16="http://schemas.microsoft.com/office/drawing/2014/main" id="{689E33FB-1140-4A11-82A5-4FFEAC16053C}"/>
                </a:ext>
              </a:extLst>
            </p:cNvPr>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42;p32">
              <a:extLst>
                <a:ext uri="{FF2B5EF4-FFF2-40B4-BE49-F238E27FC236}">
                  <a16:creationId xmlns:a16="http://schemas.microsoft.com/office/drawing/2014/main" id="{A26BDB8B-5A83-4B2B-A7E3-B85A54F61867}"/>
                </a:ext>
              </a:extLst>
            </p:cNvPr>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3;p32">
              <a:extLst>
                <a:ext uri="{FF2B5EF4-FFF2-40B4-BE49-F238E27FC236}">
                  <a16:creationId xmlns:a16="http://schemas.microsoft.com/office/drawing/2014/main" id="{CBA54456-0E5C-4046-82FA-4647D57B5E0B}"/>
                </a:ext>
              </a:extLst>
            </p:cNvPr>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44;p32">
              <a:extLst>
                <a:ext uri="{FF2B5EF4-FFF2-40B4-BE49-F238E27FC236}">
                  <a16:creationId xmlns:a16="http://schemas.microsoft.com/office/drawing/2014/main" id="{F1FF0870-272F-4ABB-9BF1-BC9A15C1AC73}"/>
                </a:ext>
              </a:extLst>
            </p:cNvPr>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45;p32">
              <a:extLst>
                <a:ext uri="{FF2B5EF4-FFF2-40B4-BE49-F238E27FC236}">
                  <a16:creationId xmlns:a16="http://schemas.microsoft.com/office/drawing/2014/main" id="{8C49187A-DEAD-4D3E-B752-4BF973683129}"/>
                </a:ext>
              </a:extLst>
            </p:cNvPr>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46;p32">
              <a:extLst>
                <a:ext uri="{FF2B5EF4-FFF2-40B4-BE49-F238E27FC236}">
                  <a16:creationId xmlns:a16="http://schemas.microsoft.com/office/drawing/2014/main" id="{FFF5CEBA-B1E0-4BF9-9249-64AABC5AEF83}"/>
                </a:ext>
              </a:extLst>
            </p:cNvPr>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47;p32">
              <a:extLst>
                <a:ext uri="{FF2B5EF4-FFF2-40B4-BE49-F238E27FC236}">
                  <a16:creationId xmlns:a16="http://schemas.microsoft.com/office/drawing/2014/main" id="{1DCF041A-0072-4E0F-B7E7-F50EB859A0E4}"/>
                </a:ext>
              </a:extLst>
            </p:cNvPr>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48;p32">
              <a:extLst>
                <a:ext uri="{FF2B5EF4-FFF2-40B4-BE49-F238E27FC236}">
                  <a16:creationId xmlns:a16="http://schemas.microsoft.com/office/drawing/2014/main" id="{D8C905F9-23DE-436E-A3AD-7C200A28D3B9}"/>
                </a:ext>
              </a:extLst>
            </p:cNvPr>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349;p32">
              <a:extLst>
                <a:ext uri="{FF2B5EF4-FFF2-40B4-BE49-F238E27FC236}">
                  <a16:creationId xmlns:a16="http://schemas.microsoft.com/office/drawing/2014/main" id="{827C0E9C-BD7B-450C-95F6-1E609B43DAC2}"/>
                </a:ext>
              </a:extLst>
            </p:cNvPr>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350;p32">
              <a:extLst>
                <a:ext uri="{FF2B5EF4-FFF2-40B4-BE49-F238E27FC236}">
                  <a16:creationId xmlns:a16="http://schemas.microsoft.com/office/drawing/2014/main" id="{44DD4DB3-E8B0-427D-8351-E9E6ECA2DE54}"/>
                </a:ext>
              </a:extLst>
            </p:cNvPr>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351;p32">
              <a:extLst>
                <a:ext uri="{FF2B5EF4-FFF2-40B4-BE49-F238E27FC236}">
                  <a16:creationId xmlns:a16="http://schemas.microsoft.com/office/drawing/2014/main" id="{AE8461AE-C32B-4C13-B304-F39E51CEE86E}"/>
                </a:ext>
              </a:extLst>
            </p:cNvPr>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352;p32">
              <a:extLst>
                <a:ext uri="{FF2B5EF4-FFF2-40B4-BE49-F238E27FC236}">
                  <a16:creationId xmlns:a16="http://schemas.microsoft.com/office/drawing/2014/main" id="{FECB0BD8-9F10-484A-B2A3-79053C15F55D}"/>
                </a:ext>
              </a:extLst>
            </p:cNvPr>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353;p32">
              <a:extLst>
                <a:ext uri="{FF2B5EF4-FFF2-40B4-BE49-F238E27FC236}">
                  <a16:creationId xmlns:a16="http://schemas.microsoft.com/office/drawing/2014/main" id="{CE93DC20-1FE8-41BA-B1C4-6011AC3C6C06}"/>
                </a:ext>
              </a:extLst>
            </p:cNvPr>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354;p32">
              <a:extLst>
                <a:ext uri="{FF2B5EF4-FFF2-40B4-BE49-F238E27FC236}">
                  <a16:creationId xmlns:a16="http://schemas.microsoft.com/office/drawing/2014/main" id="{06FC2B3D-C49F-4555-8B37-5387D5070ECF}"/>
                </a:ext>
              </a:extLst>
            </p:cNvPr>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355;p32">
              <a:extLst>
                <a:ext uri="{FF2B5EF4-FFF2-40B4-BE49-F238E27FC236}">
                  <a16:creationId xmlns:a16="http://schemas.microsoft.com/office/drawing/2014/main" id="{76FC2363-8AEA-49A0-BEB3-49633C1E8FEA}"/>
                </a:ext>
              </a:extLst>
            </p:cNvPr>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356;p32">
              <a:extLst>
                <a:ext uri="{FF2B5EF4-FFF2-40B4-BE49-F238E27FC236}">
                  <a16:creationId xmlns:a16="http://schemas.microsoft.com/office/drawing/2014/main" id="{1F5C2D77-FCF7-4FB2-94D7-1B6D1DB76BF5}"/>
                </a:ext>
              </a:extLst>
            </p:cNvPr>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357;p32">
              <a:extLst>
                <a:ext uri="{FF2B5EF4-FFF2-40B4-BE49-F238E27FC236}">
                  <a16:creationId xmlns:a16="http://schemas.microsoft.com/office/drawing/2014/main" id="{FB8DB4D8-6DA7-440F-B45F-88E60602007B}"/>
                </a:ext>
              </a:extLst>
            </p:cNvPr>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358;p32">
              <a:extLst>
                <a:ext uri="{FF2B5EF4-FFF2-40B4-BE49-F238E27FC236}">
                  <a16:creationId xmlns:a16="http://schemas.microsoft.com/office/drawing/2014/main" id="{8961C08E-CE3D-461C-A02A-4902419BA949}"/>
                </a:ext>
              </a:extLst>
            </p:cNvPr>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359;p32">
              <a:extLst>
                <a:ext uri="{FF2B5EF4-FFF2-40B4-BE49-F238E27FC236}">
                  <a16:creationId xmlns:a16="http://schemas.microsoft.com/office/drawing/2014/main" id="{428FC637-52F6-498F-A078-0A5339C60B69}"/>
                </a:ext>
              </a:extLst>
            </p:cNvPr>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360;p32">
              <a:extLst>
                <a:ext uri="{FF2B5EF4-FFF2-40B4-BE49-F238E27FC236}">
                  <a16:creationId xmlns:a16="http://schemas.microsoft.com/office/drawing/2014/main" id="{55A0FD68-4143-42BE-B989-AC08A4FD71E2}"/>
                </a:ext>
              </a:extLst>
            </p:cNvPr>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361;p32">
              <a:extLst>
                <a:ext uri="{FF2B5EF4-FFF2-40B4-BE49-F238E27FC236}">
                  <a16:creationId xmlns:a16="http://schemas.microsoft.com/office/drawing/2014/main" id="{A908D5F7-46B4-471B-8F9C-DFAD06BDA5A4}"/>
                </a:ext>
              </a:extLst>
            </p:cNvPr>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362;p32">
              <a:extLst>
                <a:ext uri="{FF2B5EF4-FFF2-40B4-BE49-F238E27FC236}">
                  <a16:creationId xmlns:a16="http://schemas.microsoft.com/office/drawing/2014/main" id="{ECF6600E-92B4-4F12-9F85-1EB56037ED9F}"/>
                </a:ext>
              </a:extLst>
            </p:cNvPr>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363;p32">
              <a:extLst>
                <a:ext uri="{FF2B5EF4-FFF2-40B4-BE49-F238E27FC236}">
                  <a16:creationId xmlns:a16="http://schemas.microsoft.com/office/drawing/2014/main" id="{22155ECC-A7F9-4035-9A72-52B9F845D4C9}"/>
                </a:ext>
              </a:extLst>
            </p:cNvPr>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364;p32">
              <a:extLst>
                <a:ext uri="{FF2B5EF4-FFF2-40B4-BE49-F238E27FC236}">
                  <a16:creationId xmlns:a16="http://schemas.microsoft.com/office/drawing/2014/main" id="{6DDE265C-1F50-445B-9FD7-691CB83F4946}"/>
                </a:ext>
              </a:extLst>
            </p:cNvPr>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365;p32">
              <a:extLst>
                <a:ext uri="{FF2B5EF4-FFF2-40B4-BE49-F238E27FC236}">
                  <a16:creationId xmlns:a16="http://schemas.microsoft.com/office/drawing/2014/main" id="{0C78DA8B-1BD5-49DB-91A3-03B95FA45891}"/>
                </a:ext>
              </a:extLst>
            </p:cNvPr>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366;p32">
              <a:extLst>
                <a:ext uri="{FF2B5EF4-FFF2-40B4-BE49-F238E27FC236}">
                  <a16:creationId xmlns:a16="http://schemas.microsoft.com/office/drawing/2014/main" id="{D2A9BE4E-FB59-42F5-A646-30B643ABC454}"/>
                </a:ext>
              </a:extLst>
            </p:cNvPr>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367;p32">
              <a:extLst>
                <a:ext uri="{FF2B5EF4-FFF2-40B4-BE49-F238E27FC236}">
                  <a16:creationId xmlns:a16="http://schemas.microsoft.com/office/drawing/2014/main" id="{5D5DB9ED-8074-47B3-8FA6-27987E79D47E}"/>
                </a:ext>
              </a:extLst>
            </p:cNvPr>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368;p32">
              <a:extLst>
                <a:ext uri="{FF2B5EF4-FFF2-40B4-BE49-F238E27FC236}">
                  <a16:creationId xmlns:a16="http://schemas.microsoft.com/office/drawing/2014/main" id="{EF3FB911-9A46-4CA9-9921-42FA758114A5}"/>
                </a:ext>
              </a:extLst>
            </p:cNvPr>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369;p32">
              <a:extLst>
                <a:ext uri="{FF2B5EF4-FFF2-40B4-BE49-F238E27FC236}">
                  <a16:creationId xmlns:a16="http://schemas.microsoft.com/office/drawing/2014/main" id="{CF083AF2-5CC3-4FFA-85CC-5747044B9B02}"/>
                </a:ext>
              </a:extLst>
            </p:cNvPr>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370;p32">
              <a:extLst>
                <a:ext uri="{FF2B5EF4-FFF2-40B4-BE49-F238E27FC236}">
                  <a16:creationId xmlns:a16="http://schemas.microsoft.com/office/drawing/2014/main" id="{41D19E05-FE2A-46F5-91A5-B4275FA84E2B}"/>
                </a:ext>
              </a:extLst>
            </p:cNvPr>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371;p32">
              <a:extLst>
                <a:ext uri="{FF2B5EF4-FFF2-40B4-BE49-F238E27FC236}">
                  <a16:creationId xmlns:a16="http://schemas.microsoft.com/office/drawing/2014/main" id="{1AD325D3-80B5-426A-9A4B-3C238F9B69BD}"/>
                </a:ext>
              </a:extLst>
            </p:cNvPr>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372;p32">
              <a:extLst>
                <a:ext uri="{FF2B5EF4-FFF2-40B4-BE49-F238E27FC236}">
                  <a16:creationId xmlns:a16="http://schemas.microsoft.com/office/drawing/2014/main" id="{59700B59-3927-4B32-9FBF-BD25077C6E33}"/>
                </a:ext>
              </a:extLst>
            </p:cNvPr>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373;p32">
              <a:extLst>
                <a:ext uri="{FF2B5EF4-FFF2-40B4-BE49-F238E27FC236}">
                  <a16:creationId xmlns:a16="http://schemas.microsoft.com/office/drawing/2014/main" id="{64725F04-0596-4C7F-A422-9F085EDEB757}"/>
                </a:ext>
              </a:extLst>
            </p:cNvPr>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374;p32">
              <a:extLst>
                <a:ext uri="{FF2B5EF4-FFF2-40B4-BE49-F238E27FC236}">
                  <a16:creationId xmlns:a16="http://schemas.microsoft.com/office/drawing/2014/main" id="{BC405AEE-F70C-425F-BA80-98E0A2D99563}"/>
                </a:ext>
              </a:extLst>
            </p:cNvPr>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375;p32">
              <a:extLst>
                <a:ext uri="{FF2B5EF4-FFF2-40B4-BE49-F238E27FC236}">
                  <a16:creationId xmlns:a16="http://schemas.microsoft.com/office/drawing/2014/main" id="{AAF5F81A-A0B1-4212-96E7-457A081B1A76}"/>
                </a:ext>
              </a:extLst>
            </p:cNvPr>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376;p32">
              <a:extLst>
                <a:ext uri="{FF2B5EF4-FFF2-40B4-BE49-F238E27FC236}">
                  <a16:creationId xmlns:a16="http://schemas.microsoft.com/office/drawing/2014/main" id="{0459C094-B70D-4C27-8347-DBFC8BFDA3B5}"/>
                </a:ext>
              </a:extLst>
            </p:cNvPr>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377;p32">
              <a:extLst>
                <a:ext uri="{FF2B5EF4-FFF2-40B4-BE49-F238E27FC236}">
                  <a16:creationId xmlns:a16="http://schemas.microsoft.com/office/drawing/2014/main" id="{705BE1CD-BEA7-4C76-9A0A-D2BBBD9DAA73}"/>
                </a:ext>
              </a:extLst>
            </p:cNvPr>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378;p32">
              <a:extLst>
                <a:ext uri="{FF2B5EF4-FFF2-40B4-BE49-F238E27FC236}">
                  <a16:creationId xmlns:a16="http://schemas.microsoft.com/office/drawing/2014/main" id="{15AA5E51-984C-4F22-A765-E14C343A0272}"/>
                </a:ext>
              </a:extLst>
            </p:cNvPr>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379;p32">
              <a:extLst>
                <a:ext uri="{FF2B5EF4-FFF2-40B4-BE49-F238E27FC236}">
                  <a16:creationId xmlns:a16="http://schemas.microsoft.com/office/drawing/2014/main" id="{77EFA8E7-4CD4-4337-8F8A-5C3F2FD5846D}"/>
                </a:ext>
              </a:extLst>
            </p:cNvPr>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380;p32">
              <a:extLst>
                <a:ext uri="{FF2B5EF4-FFF2-40B4-BE49-F238E27FC236}">
                  <a16:creationId xmlns:a16="http://schemas.microsoft.com/office/drawing/2014/main" id="{341A4B05-1B31-404A-AD5C-68A710973F72}"/>
                </a:ext>
              </a:extLst>
            </p:cNvPr>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381;p32">
              <a:extLst>
                <a:ext uri="{FF2B5EF4-FFF2-40B4-BE49-F238E27FC236}">
                  <a16:creationId xmlns:a16="http://schemas.microsoft.com/office/drawing/2014/main" id="{11F84459-834D-4412-8A20-95AA613DBE2F}"/>
                </a:ext>
              </a:extLst>
            </p:cNvPr>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382;p32">
              <a:extLst>
                <a:ext uri="{FF2B5EF4-FFF2-40B4-BE49-F238E27FC236}">
                  <a16:creationId xmlns:a16="http://schemas.microsoft.com/office/drawing/2014/main" id="{CFC1E239-1975-48CC-890F-9F4F733ECF6B}"/>
                </a:ext>
              </a:extLst>
            </p:cNvPr>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383;p32">
              <a:extLst>
                <a:ext uri="{FF2B5EF4-FFF2-40B4-BE49-F238E27FC236}">
                  <a16:creationId xmlns:a16="http://schemas.microsoft.com/office/drawing/2014/main" id="{9D53D914-C43B-43AB-B59D-4CBC9F5E263A}"/>
                </a:ext>
              </a:extLst>
            </p:cNvPr>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384;p32">
              <a:extLst>
                <a:ext uri="{FF2B5EF4-FFF2-40B4-BE49-F238E27FC236}">
                  <a16:creationId xmlns:a16="http://schemas.microsoft.com/office/drawing/2014/main" id="{2E06D3AB-366A-41CB-9720-3751F0829576}"/>
                </a:ext>
              </a:extLst>
            </p:cNvPr>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385;p32">
              <a:extLst>
                <a:ext uri="{FF2B5EF4-FFF2-40B4-BE49-F238E27FC236}">
                  <a16:creationId xmlns:a16="http://schemas.microsoft.com/office/drawing/2014/main" id="{D4EC063B-7604-4968-9BF8-43546C720CF1}"/>
                </a:ext>
              </a:extLst>
            </p:cNvPr>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386;p32">
              <a:extLst>
                <a:ext uri="{FF2B5EF4-FFF2-40B4-BE49-F238E27FC236}">
                  <a16:creationId xmlns:a16="http://schemas.microsoft.com/office/drawing/2014/main" id="{C7688532-609E-444F-A506-6CFC672A3310}"/>
                </a:ext>
              </a:extLst>
            </p:cNvPr>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387;p32">
              <a:extLst>
                <a:ext uri="{FF2B5EF4-FFF2-40B4-BE49-F238E27FC236}">
                  <a16:creationId xmlns:a16="http://schemas.microsoft.com/office/drawing/2014/main" id="{227A5F38-E53D-4DF4-A0B7-5668717091BF}"/>
                </a:ext>
              </a:extLst>
            </p:cNvPr>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388;p32">
              <a:extLst>
                <a:ext uri="{FF2B5EF4-FFF2-40B4-BE49-F238E27FC236}">
                  <a16:creationId xmlns:a16="http://schemas.microsoft.com/office/drawing/2014/main" id="{959874E6-C3A5-4298-954C-51544C3266E7}"/>
                </a:ext>
              </a:extLst>
            </p:cNvPr>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389;p32">
              <a:extLst>
                <a:ext uri="{FF2B5EF4-FFF2-40B4-BE49-F238E27FC236}">
                  <a16:creationId xmlns:a16="http://schemas.microsoft.com/office/drawing/2014/main" id="{25B9CDDA-9C20-488A-AC76-67725FEB6B65}"/>
                </a:ext>
              </a:extLst>
            </p:cNvPr>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390;p32">
              <a:extLst>
                <a:ext uri="{FF2B5EF4-FFF2-40B4-BE49-F238E27FC236}">
                  <a16:creationId xmlns:a16="http://schemas.microsoft.com/office/drawing/2014/main" id="{3D061FA1-1527-47B4-8FBE-12561A4578B1}"/>
                </a:ext>
              </a:extLst>
            </p:cNvPr>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391;p32">
              <a:extLst>
                <a:ext uri="{FF2B5EF4-FFF2-40B4-BE49-F238E27FC236}">
                  <a16:creationId xmlns:a16="http://schemas.microsoft.com/office/drawing/2014/main" id="{E73C1A33-CBB3-43B5-BBA0-A7D0CDE13549}"/>
                </a:ext>
              </a:extLst>
            </p:cNvPr>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392;p32">
              <a:extLst>
                <a:ext uri="{FF2B5EF4-FFF2-40B4-BE49-F238E27FC236}">
                  <a16:creationId xmlns:a16="http://schemas.microsoft.com/office/drawing/2014/main" id="{6E887173-733A-41EB-A345-B5283778DEB6}"/>
                </a:ext>
              </a:extLst>
            </p:cNvPr>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393;p32">
              <a:extLst>
                <a:ext uri="{FF2B5EF4-FFF2-40B4-BE49-F238E27FC236}">
                  <a16:creationId xmlns:a16="http://schemas.microsoft.com/office/drawing/2014/main" id="{97A9194E-EF89-491C-9780-CC4750B2F489}"/>
                </a:ext>
              </a:extLst>
            </p:cNvPr>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394;p32">
              <a:extLst>
                <a:ext uri="{FF2B5EF4-FFF2-40B4-BE49-F238E27FC236}">
                  <a16:creationId xmlns:a16="http://schemas.microsoft.com/office/drawing/2014/main" id="{E3CC5D0A-21ED-4963-9DC1-7A02012170EC}"/>
                </a:ext>
              </a:extLst>
            </p:cNvPr>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395;p32">
              <a:extLst>
                <a:ext uri="{FF2B5EF4-FFF2-40B4-BE49-F238E27FC236}">
                  <a16:creationId xmlns:a16="http://schemas.microsoft.com/office/drawing/2014/main" id="{7E2E34B7-0E53-4E9E-83E9-1508E50E529A}"/>
                </a:ext>
              </a:extLst>
            </p:cNvPr>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396;p32">
              <a:extLst>
                <a:ext uri="{FF2B5EF4-FFF2-40B4-BE49-F238E27FC236}">
                  <a16:creationId xmlns:a16="http://schemas.microsoft.com/office/drawing/2014/main" id="{1C15C4F4-8CA9-4278-BEFF-E7D26C92A3FE}"/>
                </a:ext>
              </a:extLst>
            </p:cNvPr>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397;p32">
              <a:extLst>
                <a:ext uri="{FF2B5EF4-FFF2-40B4-BE49-F238E27FC236}">
                  <a16:creationId xmlns:a16="http://schemas.microsoft.com/office/drawing/2014/main" id="{0592E638-634E-46D1-887B-ADD45D327F08}"/>
                </a:ext>
              </a:extLst>
            </p:cNvPr>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398;p32">
              <a:extLst>
                <a:ext uri="{FF2B5EF4-FFF2-40B4-BE49-F238E27FC236}">
                  <a16:creationId xmlns:a16="http://schemas.microsoft.com/office/drawing/2014/main" id="{C8FFED08-F8A0-4C01-A37A-BD18A9B18DD8}"/>
                </a:ext>
              </a:extLst>
            </p:cNvPr>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399;p32">
              <a:extLst>
                <a:ext uri="{FF2B5EF4-FFF2-40B4-BE49-F238E27FC236}">
                  <a16:creationId xmlns:a16="http://schemas.microsoft.com/office/drawing/2014/main" id="{EED92C0C-DB00-4F77-A14A-314C1691D138}"/>
                </a:ext>
              </a:extLst>
            </p:cNvPr>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400;p32">
              <a:extLst>
                <a:ext uri="{FF2B5EF4-FFF2-40B4-BE49-F238E27FC236}">
                  <a16:creationId xmlns:a16="http://schemas.microsoft.com/office/drawing/2014/main" id="{58A43799-1974-41BB-8565-5E8AC2F85194}"/>
                </a:ext>
              </a:extLst>
            </p:cNvPr>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401;p32">
              <a:extLst>
                <a:ext uri="{FF2B5EF4-FFF2-40B4-BE49-F238E27FC236}">
                  <a16:creationId xmlns:a16="http://schemas.microsoft.com/office/drawing/2014/main" id="{F283DD7C-2318-4FCD-9EB3-E332E5108AF9}"/>
                </a:ext>
              </a:extLst>
            </p:cNvPr>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402;p32">
              <a:extLst>
                <a:ext uri="{FF2B5EF4-FFF2-40B4-BE49-F238E27FC236}">
                  <a16:creationId xmlns:a16="http://schemas.microsoft.com/office/drawing/2014/main" id="{26158000-6BCA-4E2C-AD34-9DB7546B5A6B}"/>
                </a:ext>
              </a:extLst>
            </p:cNvPr>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403;p32">
              <a:extLst>
                <a:ext uri="{FF2B5EF4-FFF2-40B4-BE49-F238E27FC236}">
                  <a16:creationId xmlns:a16="http://schemas.microsoft.com/office/drawing/2014/main" id="{4ED2A01F-5383-4ADC-8C95-7855842ADE66}"/>
                </a:ext>
              </a:extLst>
            </p:cNvPr>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404;p32">
              <a:extLst>
                <a:ext uri="{FF2B5EF4-FFF2-40B4-BE49-F238E27FC236}">
                  <a16:creationId xmlns:a16="http://schemas.microsoft.com/office/drawing/2014/main" id="{A8119E10-BCAE-4C96-AB8B-27EC71FB77DE}"/>
                </a:ext>
              </a:extLst>
            </p:cNvPr>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405;p32">
              <a:extLst>
                <a:ext uri="{FF2B5EF4-FFF2-40B4-BE49-F238E27FC236}">
                  <a16:creationId xmlns:a16="http://schemas.microsoft.com/office/drawing/2014/main" id="{A0CB6790-2DD4-4FB1-9FE0-48DC6D8E56B4}"/>
                </a:ext>
              </a:extLst>
            </p:cNvPr>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406;p32">
              <a:extLst>
                <a:ext uri="{FF2B5EF4-FFF2-40B4-BE49-F238E27FC236}">
                  <a16:creationId xmlns:a16="http://schemas.microsoft.com/office/drawing/2014/main" id="{5A874C40-0DC6-4484-B9EB-360973D86949}"/>
                </a:ext>
              </a:extLst>
            </p:cNvPr>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407;p32">
              <a:extLst>
                <a:ext uri="{FF2B5EF4-FFF2-40B4-BE49-F238E27FC236}">
                  <a16:creationId xmlns:a16="http://schemas.microsoft.com/office/drawing/2014/main" id="{84DD197E-02C7-4EC5-9267-2BF33B70D029}"/>
                </a:ext>
              </a:extLst>
            </p:cNvPr>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408;p32">
              <a:extLst>
                <a:ext uri="{FF2B5EF4-FFF2-40B4-BE49-F238E27FC236}">
                  <a16:creationId xmlns:a16="http://schemas.microsoft.com/office/drawing/2014/main" id="{2827F52B-6396-4B87-85F8-6E0FE7F95970}"/>
                </a:ext>
              </a:extLst>
            </p:cNvPr>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409;p32">
              <a:extLst>
                <a:ext uri="{FF2B5EF4-FFF2-40B4-BE49-F238E27FC236}">
                  <a16:creationId xmlns:a16="http://schemas.microsoft.com/office/drawing/2014/main" id="{C8D80FD3-FA78-4C94-8275-22C0EBC8831F}"/>
                </a:ext>
              </a:extLst>
            </p:cNvPr>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410;p32">
              <a:extLst>
                <a:ext uri="{FF2B5EF4-FFF2-40B4-BE49-F238E27FC236}">
                  <a16:creationId xmlns:a16="http://schemas.microsoft.com/office/drawing/2014/main" id="{CCBE2A4A-CEB5-48A5-A5D2-CBF343B38FEB}"/>
                </a:ext>
              </a:extLst>
            </p:cNvPr>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411;p32">
              <a:extLst>
                <a:ext uri="{FF2B5EF4-FFF2-40B4-BE49-F238E27FC236}">
                  <a16:creationId xmlns:a16="http://schemas.microsoft.com/office/drawing/2014/main" id="{C78A7B17-CC0E-45B0-ADD0-96490BA1077F}"/>
                </a:ext>
              </a:extLst>
            </p:cNvPr>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412;p32">
              <a:extLst>
                <a:ext uri="{FF2B5EF4-FFF2-40B4-BE49-F238E27FC236}">
                  <a16:creationId xmlns:a16="http://schemas.microsoft.com/office/drawing/2014/main" id="{AC653640-933D-4024-9C48-4C6A42C47B68}"/>
                </a:ext>
              </a:extLst>
            </p:cNvPr>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413;p32">
              <a:extLst>
                <a:ext uri="{FF2B5EF4-FFF2-40B4-BE49-F238E27FC236}">
                  <a16:creationId xmlns:a16="http://schemas.microsoft.com/office/drawing/2014/main" id="{D65C3619-BCCD-46B0-B7D0-E12E728EEF2C}"/>
                </a:ext>
              </a:extLst>
            </p:cNvPr>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414;p32">
              <a:extLst>
                <a:ext uri="{FF2B5EF4-FFF2-40B4-BE49-F238E27FC236}">
                  <a16:creationId xmlns:a16="http://schemas.microsoft.com/office/drawing/2014/main" id="{A5CA33E9-E9DF-4DA9-A1C5-6C0F5437CADD}"/>
                </a:ext>
              </a:extLst>
            </p:cNvPr>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415;p32">
              <a:extLst>
                <a:ext uri="{FF2B5EF4-FFF2-40B4-BE49-F238E27FC236}">
                  <a16:creationId xmlns:a16="http://schemas.microsoft.com/office/drawing/2014/main" id="{C1FADFF0-F14C-4CD1-A737-372C2FF4BC3D}"/>
                </a:ext>
              </a:extLst>
            </p:cNvPr>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416;p32">
              <a:extLst>
                <a:ext uri="{FF2B5EF4-FFF2-40B4-BE49-F238E27FC236}">
                  <a16:creationId xmlns:a16="http://schemas.microsoft.com/office/drawing/2014/main" id="{B26A45C4-F9C3-44D1-9857-7541D0EAA3CF}"/>
                </a:ext>
              </a:extLst>
            </p:cNvPr>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417;p32">
              <a:extLst>
                <a:ext uri="{FF2B5EF4-FFF2-40B4-BE49-F238E27FC236}">
                  <a16:creationId xmlns:a16="http://schemas.microsoft.com/office/drawing/2014/main" id="{534D8AF0-F67D-448F-A489-5E3C1954D74F}"/>
                </a:ext>
              </a:extLst>
            </p:cNvPr>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418;p32">
              <a:extLst>
                <a:ext uri="{FF2B5EF4-FFF2-40B4-BE49-F238E27FC236}">
                  <a16:creationId xmlns:a16="http://schemas.microsoft.com/office/drawing/2014/main" id="{42D6B789-103D-4F50-9F02-161CC3C21B9C}"/>
                </a:ext>
              </a:extLst>
            </p:cNvPr>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419;p32">
              <a:extLst>
                <a:ext uri="{FF2B5EF4-FFF2-40B4-BE49-F238E27FC236}">
                  <a16:creationId xmlns:a16="http://schemas.microsoft.com/office/drawing/2014/main" id="{95E559A8-0DCC-483F-A3A4-2E2FB18E46BC}"/>
                </a:ext>
              </a:extLst>
            </p:cNvPr>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420;p32">
              <a:extLst>
                <a:ext uri="{FF2B5EF4-FFF2-40B4-BE49-F238E27FC236}">
                  <a16:creationId xmlns:a16="http://schemas.microsoft.com/office/drawing/2014/main" id="{967367F0-29C4-40BC-9DDB-9DD1647A18DE}"/>
                </a:ext>
              </a:extLst>
            </p:cNvPr>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421;p32">
              <a:extLst>
                <a:ext uri="{FF2B5EF4-FFF2-40B4-BE49-F238E27FC236}">
                  <a16:creationId xmlns:a16="http://schemas.microsoft.com/office/drawing/2014/main" id="{0C1EB2B4-8E1B-4F15-90D7-9B35C036EEDC}"/>
                </a:ext>
              </a:extLst>
            </p:cNvPr>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422;p32">
              <a:extLst>
                <a:ext uri="{FF2B5EF4-FFF2-40B4-BE49-F238E27FC236}">
                  <a16:creationId xmlns:a16="http://schemas.microsoft.com/office/drawing/2014/main" id="{BADB4227-D798-4ACB-8F1D-E93235BC9D08}"/>
                </a:ext>
              </a:extLst>
            </p:cNvPr>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423;p32">
              <a:extLst>
                <a:ext uri="{FF2B5EF4-FFF2-40B4-BE49-F238E27FC236}">
                  <a16:creationId xmlns:a16="http://schemas.microsoft.com/office/drawing/2014/main" id="{D6C60D0B-D368-4D72-841D-38B5228C03BD}"/>
                </a:ext>
              </a:extLst>
            </p:cNvPr>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424;p32">
              <a:extLst>
                <a:ext uri="{FF2B5EF4-FFF2-40B4-BE49-F238E27FC236}">
                  <a16:creationId xmlns:a16="http://schemas.microsoft.com/office/drawing/2014/main" id="{08C2E3C7-6FC3-4FBD-998F-9DAF51F961AF}"/>
                </a:ext>
              </a:extLst>
            </p:cNvPr>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425;p32">
              <a:extLst>
                <a:ext uri="{FF2B5EF4-FFF2-40B4-BE49-F238E27FC236}">
                  <a16:creationId xmlns:a16="http://schemas.microsoft.com/office/drawing/2014/main" id="{483DA55F-1D65-497D-960D-50068767C127}"/>
                </a:ext>
              </a:extLst>
            </p:cNvPr>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426;p32">
              <a:extLst>
                <a:ext uri="{FF2B5EF4-FFF2-40B4-BE49-F238E27FC236}">
                  <a16:creationId xmlns:a16="http://schemas.microsoft.com/office/drawing/2014/main" id="{3EC1442D-2F57-45CB-9E83-8BFB551840F5}"/>
                </a:ext>
              </a:extLst>
            </p:cNvPr>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427;p32">
              <a:extLst>
                <a:ext uri="{FF2B5EF4-FFF2-40B4-BE49-F238E27FC236}">
                  <a16:creationId xmlns:a16="http://schemas.microsoft.com/office/drawing/2014/main" id="{B007AD1D-F2F5-49F7-9474-1E24206A05B5}"/>
                </a:ext>
              </a:extLst>
            </p:cNvPr>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428;p32">
              <a:extLst>
                <a:ext uri="{FF2B5EF4-FFF2-40B4-BE49-F238E27FC236}">
                  <a16:creationId xmlns:a16="http://schemas.microsoft.com/office/drawing/2014/main" id="{4ACAC271-716F-49A0-B7CD-9302D513A176}"/>
                </a:ext>
              </a:extLst>
            </p:cNvPr>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429;p32">
              <a:extLst>
                <a:ext uri="{FF2B5EF4-FFF2-40B4-BE49-F238E27FC236}">
                  <a16:creationId xmlns:a16="http://schemas.microsoft.com/office/drawing/2014/main" id="{C356AC0D-02F1-4982-AE34-87E2CCC32CC5}"/>
                </a:ext>
              </a:extLst>
            </p:cNvPr>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430;p32">
              <a:extLst>
                <a:ext uri="{FF2B5EF4-FFF2-40B4-BE49-F238E27FC236}">
                  <a16:creationId xmlns:a16="http://schemas.microsoft.com/office/drawing/2014/main" id="{5B1B189D-FA5D-4F6F-A9F4-C1C3992B8E19}"/>
                </a:ext>
              </a:extLst>
            </p:cNvPr>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431;p32">
              <a:extLst>
                <a:ext uri="{FF2B5EF4-FFF2-40B4-BE49-F238E27FC236}">
                  <a16:creationId xmlns:a16="http://schemas.microsoft.com/office/drawing/2014/main" id="{F02A7462-1F00-464D-988D-2492504E2E52}"/>
                </a:ext>
              </a:extLst>
            </p:cNvPr>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432;p32">
              <a:extLst>
                <a:ext uri="{FF2B5EF4-FFF2-40B4-BE49-F238E27FC236}">
                  <a16:creationId xmlns:a16="http://schemas.microsoft.com/office/drawing/2014/main" id="{68290B22-1475-4677-8360-D0CCC9C3A27A}"/>
                </a:ext>
              </a:extLst>
            </p:cNvPr>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433;p32">
              <a:extLst>
                <a:ext uri="{FF2B5EF4-FFF2-40B4-BE49-F238E27FC236}">
                  <a16:creationId xmlns:a16="http://schemas.microsoft.com/office/drawing/2014/main" id="{67F4482B-E071-42C6-8BE2-B6F68B7E3FDD}"/>
                </a:ext>
              </a:extLst>
            </p:cNvPr>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434;p32">
              <a:extLst>
                <a:ext uri="{FF2B5EF4-FFF2-40B4-BE49-F238E27FC236}">
                  <a16:creationId xmlns:a16="http://schemas.microsoft.com/office/drawing/2014/main" id="{535229E6-34D5-45A9-AFE6-26C310563964}"/>
                </a:ext>
              </a:extLst>
            </p:cNvPr>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435;p32">
              <a:extLst>
                <a:ext uri="{FF2B5EF4-FFF2-40B4-BE49-F238E27FC236}">
                  <a16:creationId xmlns:a16="http://schemas.microsoft.com/office/drawing/2014/main" id="{B67C873A-DE23-4036-A269-0DF2DAD931B3}"/>
                </a:ext>
              </a:extLst>
            </p:cNvPr>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436;p32">
              <a:extLst>
                <a:ext uri="{FF2B5EF4-FFF2-40B4-BE49-F238E27FC236}">
                  <a16:creationId xmlns:a16="http://schemas.microsoft.com/office/drawing/2014/main" id="{D0A143DE-3172-4F40-8AA8-69667C15109C}"/>
                </a:ext>
              </a:extLst>
            </p:cNvPr>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437;p32">
              <a:extLst>
                <a:ext uri="{FF2B5EF4-FFF2-40B4-BE49-F238E27FC236}">
                  <a16:creationId xmlns:a16="http://schemas.microsoft.com/office/drawing/2014/main" id="{37154F77-1B12-4F1D-987D-4E79A61FA668}"/>
                </a:ext>
              </a:extLst>
            </p:cNvPr>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438;p32">
              <a:extLst>
                <a:ext uri="{FF2B5EF4-FFF2-40B4-BE49-F238E27FC236}">
                  <a16:creationId xmlns:a16="http://schemas.microsoft.com/office/drawing/2014/main" id="{FEE08515-92E9-46A4-907F-D59E9A0472EE}"/>
                </a:ext>
              </a:extLst>
            </p:cNvPr>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439;p32">
              <a:extLst>
                <a:ext uri="{FF2B5EF4-FFF2-40B4-BE49-F238E27FC236}">
                  <a16:creationId xmlns:a16="http://schemas.microsoft.com/office/drawing/2014/main" id="{1727B6C7-17F7-4DB5-AC39-586638FDDB75}"/>
                </a:ext>
              </a:extLst>
            </p:cNvPr>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440;p32">
              <a:extLst>
                <a:ext uri="{FF2B5EF4-FFF2-40B4-BE49-F238E27FC236}">
                  <a16:creationId xmlns:a16="http://schemas.microsoft.com/office/drawing/2014/main" id="{F015E686-6F43-48E2-B40B-6E88A5F96F63}"/>
                </a:ext>
              </a:extLst>
            </p:cNvPr>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441;p32">
              <a:extLst>
                <a:ext uri="{FF2B5EF4-FFF2-40B4-BE49-F238E27FC236}">
                  <a16:creationId xmlns:a16="http://schemas.microsoft.com/office/drawing/2014/main" id="{DD258615-0F32-4DFB-963A-E2F9530F41EA}"/>
                </a:ext>
              </a:extLst>
            </p:cNvPr>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442;p32">
              <a:extLst>
                <a:ext uri="{FF2B5EF4-FFF2-40B4-BE49-F238E27FC236}">
                  <a16:creationId xmlns:a16="http://schemas.microsoft.com/office/drawing/2014/main" id="{E1E24EE1-7D47-4A36-9410-D912B511112E}"/>
                </a:ext>
              </a:extLst>
            </p:cNvPr>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443;p32">
              <a:extLst>
                <a:ext uri="{FF2B5EF4-FFF2-40B4-BE49-F238E27FC236}">
                  <a16:creationId xmlns:a16="http://schemas.microsoft.com/office/drawing/2014/main" id="{9B3A65C8-82AF-413A-B77B-39804CA79770}"/>
                </a:ext>
              </a:extLst>
            </p:cNvPr>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444;p32">
              <a:extLst>
                <a:ext uri="{FF2B5EF4-FFF2-40B4-BE49-F238E27FC236}">
                  <a16:creationId xmlns:a16="http://schemas.microsoft.com/office/drawing/2014/main" id="{F73604FB-F26B-4AB8-97F3-B4809E46BA22}"/>
                </a:ext>
              </a:extLst>
            </p:cNvPr>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445;p32">
              <a:extLst>
                <a:ext uri="{FF2B5EF4-FFF2-40B4-BE49-F238E27FC236}">
                  <a16:creationId xmlns:a16="http://schemas.microsoft.com/office/drawing/2014/main" id="{A49C6CB7-8A7F-49CE-871F-DC327CFA4798}"/>
                </a:ext>
              </a:extLst>
            </p:cNvPr>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446;p32">
              <a:extLst>
                <a:ext uri="{FF2B5EF4-FFF2-40B4-BE49-F238E27FC236}">
                  <a16:creationId xmlns:a16="http://schemas.microsoft.com/office/drawing/2014/main" id="{61257D81-5259-4BED-9D3F-2A12F1B3BF4D}"/>
                </a:ext>
              </a:extLst>
            </p:cNvPr>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447;p32">
              <a:extLst>
                <a:ext uri="{FF2B5EF4-FFF2-40B4-BE49-F238E27FC236}">
                  <a16:creationId xmlns:a16="http://schemas.microsoft.com/office/drawing/2014/main" id="{42A23604-C8BC-49A7-9D2E-8BA8800BA7BA}"/>
                </a:ext>
              </a:extLst>
            </p:cNvPr>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448;p32">
              <a:extLst>
                <a:ext uri="{FF2B5EF4-FFF2-40B4-BE49-F238E27FC236}">
                  <a16:creationId xmlns:a16="http://schemas.microsoft.com/office/drawing/2014/main" id="{779BD018-9ED6-46B7-8BEA-E8A8DF5DF449}"/>
                </a:ext>
              </a:extLst>
            </p:cNvPr>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449;p32">
              <a:extLst>
                <a:ext uri="{FF2B5EF4-FFF2-40B4-BE49-F238E27FC236}">
                  <a16:creationId xmlns:a16="http://schemas.microsoft.com/office/drawing/2014/main" id="{4B5100D2-C72C-4F8D-87F8-B86ECF401FAC}"/>
                </a:ext>
              </a:extLst>
            </p:cNvPr>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450;p32">
              <a:extLst>
                <a:ext uri="{FF2B5EF4-FFF2-40B4-BE49-F238E27FC236}">
                  <a16:creationId xmlns:a16="http://schemas.microsoft.com/office/drawing/2014/main" id="{8C8CFD6C-F004-4E5E-9A58-20959AA955E2}"/>
                </a:ext>
              </a:extLst>
            </p:cNvPr>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451;p32">
              <a:extLst>
                <a:ext uri="{FF2B5EF4-FFF2-40B4-BE49-F238E27FC236}">
                  <a16:creationId xmlns:a16="http://schemas.microsoft.com/office/drawing/2014/main" id="{B6DE3283-7ECA-4759-8711-4AD7060D0AA4}"/>
                </a:ext>
              </a:extLst>
            </p:cNvPr>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452;p32">
              <a:extLst>
                <a:ext uri="{FF2B5EF4-FFF2-40B4-BE49-F238E27FC236}">
                  <a16:creationId xmlns:a16="http://schemas.microsoft.com/office/drawing/2014/main" id="{694CB775-6BD1-446D-AAC1-E4D7867CF285}"/>
                </a:ext>
              </a:extLst>
            </p:cNvPr>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453;p32">
              <a:extLst>
                <a:ext uri="{FF2B5EF4-FFF2-40B4-BE49-F238E27FC236}">
                  <a16:creationId xmlns:a16="http://schemas.microsoft.com/office/drawing/2014/main" id="{B99FB003-EAA1-44C2-BD43-6C416F596C3A}"/>
                </a:ext>
              </a:extLst>
            </p:cNvPr>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454;p32">
              <a:extLst>
                <a:ext uri="{FF2B5EF4-FFF2-40B4-BE49-F238E27FC236}">
                  <a16:creationId xmlns:a16="http://schemas.microsoft.com/office/drawing/2014/main" id="{F2E66553-15AC-4EB2-958D-79F96A8F8A82}"/>
                </a:ext>
              </a:extLst>
            </p:cNvPr>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455;p32">
              <a:extLst>
                <a:ext uri="{FF2B5EF4-FFF2-40B4-BE49-F238E27FC236}">
                  <a16:creationId xmlns:a16="http://schemas.microsoft.com/office/drawing/2014/main" id="{6B50C761-5172-4DA5-8913-9F9829707231}"/>
                </a:ext>
              </a:extLst>
            </p:cNvPr>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456;p32">
              <a:extLst>
                <a:ext uri="{FF2B5EF4-FFF2-40B4-BE49-F238E27FC236}">
                  <a16:creationId xmlns:a16="http://schemas.microsoft.com/office/drawing/2014/main" id="{CBEEAA3A-F1BB-4CFC-BA8A-4AD0D3D934B6}"/>
                </a:ext>
              </a:extLst>
            </p:cNvPr>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457;p32">
              <a:extLst>
                <a:ext uri="{FF2B5EF4-FFF2-40B4-BE49-F238E27FC236}">
                  <a16:creationId xmlns:a16="http://schemas.microsoft.com/office/drawing/2014/main" id="{67AB402F-EB4E-49B4-9D90-E49958DD2679}"/>
                </a:ext>
              </a:extLst>
            </p:cNvPr>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458;p32">
              <a:extLst>
                <a:ext uri="{FF2B5EF4-FFF2-40B4-BE49-F238E27FC236}">
                  <a16:creationId xmlns:a16="http://schemas.microsoft.com/office/drawing/2014/main" id="{E766B827-C6AB-45E8-852E-C93C12FFEE43}"/>
                </a:ext>
              </a:extLst>
            </p:cNvPr>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459;p32">
              <a:extLst>
                <a:ext uri="{FF2B5EF4-FFF2-40B4-BE49-F238E27FC236}">
                  <a16:creationId xmlns:a16="http://schemas.microsoft.com/office/drawing/2014/main" id="{06DD0615-E58C-4CD9-BF59-921F6EF7526A}"/>
                </a:ext>
              </a:extLst>
            </p:cNvPr>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460;p32">
              <a:extLst>
                <a:ext uri="{FF2B5EF4-FFF2-40B4-BE49-F238E27FC236}">
                  <a16:creationId xmlns:a16="http://schemas.microsoft.com/office/drawing/2014/main" id="{9B66A0FA-D206-4DA6-B009-0386DEF12C83}"/>
                </a:ext>
              </a:extLst>
            </p:cNvPr>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461;p32">
              <a:extLst>
                <a:ext uri="{FF2B5EF4-FFF2-40B4-BE49-F238E27FC236}">
                  <a16:creationId xmlns:a16="http://schemas.microsoft.com/office/drawing/2014/main" id="{9E7E7BD7-D1CE-43D4-8A81-2EB0BDDA63B9}"/>
                </a:ext>
              </a:extLst>
            </p:cNvPr>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462;p32">
              <a:extLst>
                <a:ext uri="{FF2B5EF4-FFF2-40B4-BE49-F238E27FC236}">
                  <a16:creationId xmlns:a16="http://schemas.microsoft.com/office/drawing/2014/main" id="{888C1DAB-B1C4-4C2B-A6A1-FA5753B7B4D3}"/>
                </a:ext>
              </a:extLst>
            </p:cNvPr>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463;p32">
              <a:extLst>
                <a:ext uri="{FF2B5EF4-FFF2-40B4-BE49-F238E27FC236}">
                  <a16:creationId xmlns:a16="http://schemas.microsoft.com/office/drawing/2014/main" id="{3B3E5854-D6DB-49A1-B156-1D1186801F67}"/>
                </a:ext>
              </a:extLst>
            </p:cNvPr>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464;p32">
              <a:extLst>
                <a:ext uri="{FF2B5EF4-FFF2-40B4-BE49-F238E27FC236}">
                  <a16:creationId xmlns:a16="http://schemas.microsoft.com/office/drawing/2014/main" id="{22624E08-77AD-4236-9EDA-9A896EA7E638}"/>
                </a:ext>
              </a:extLst>
            </p:cNvPr>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465;p32">
              <a:extLst>
                <a:ext uri="{FF2B5EF4-FFF2-40B4-BE49-F238E27FC236}">
                  <a16:creationId xmlns:a16="http://schemas.microsoft.com/office/drawing/2014/main" id="{58E1F407-2576-4C37-8446-C65D758CDCAD}"/>
                </a:ext>
              </a:extLst>
            </p:cNvPr>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466;p32">
              <a:extLst>
                <a:ext uri="{FF2B5EF4-FFF2-40B4-BE49-F238E27FC236}">
                  <a16:creationId xmlns:a16="http://schemas.microsoft.com/office/drawing/2014/main" id="{6FB9579D-2070-4E97-ADED-1CF023785689}"/>
                </a:ext>
              </a:extLst>
            </p:cNvPr>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467;p32">
              <a:extLst>
                <a:ext uri="{FF2B5EF4-FFF2-40B4-BE49-F238E27FC236}">
                  <a16:creationId xmlns:a16="http://schemas.microsoft.com/office/drawing/2014/main" id="{316A4C22-B2F3-4A78-B5C1-4B147A001D4B}"/>
                </a:ext>
              </a:extLst>
            </p:cNvPr>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468;p32">
              <a:extLst>
                <a:ext uri="{FF2B5EF4-FFF2-40B4-BE49-F238E27FC236}">
                  <a16:creationId xmlns:a16="http://schemas.microsoft.com/office/drawing/2014/main" id="{7A7A0576-5F15-4FBC-A98C-EC4FD0460CC5}"/>
                </a:ext>
              </a:extLst>
            </p:cNvPr>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469;p32">
              <a:extLst>
                <a:ext uri="{FF2B5EF4-FFF2-40B4-BE49-F238E27FC236}">
                  <a16:creationId xmlns:a16="http://schemas.microsoft.com/office/drawing/2014/main" id="{E5CEBA08-0E64-44DB-A434-BC2DA131D073}"/>
                </a:ext>
              </a:extLst>
            </p:cNvPr>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470;p32">
              <a:extLst>
                <a:ext uri="{FF2B5EF4-FFF2-40B4-BE49-F238E27FC236}">
                  <a16:creationId xmlns:a16="http://schemas.microsoft.com/office/drawing/2014/main" id="{C036652B-BCF1-4C0E-948A-A4823590B0B3}"/>
                </a:ext>
              </a:extLst>
            </p:cNvPr>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471;p32">
              <a:extLst>
                <a:ext uri="{FF2B5EF4-FFF2-40B4-BE49-F238E27FC236}">
                  <a16:creationId xmlns:a16="http://schemas.microsoft.com/office/drawing/2014/main" id="{49175000-E5BA-4F4E-832D-0DF79050CD46}"/>
                </a:ext>
              </a:extLst>
            </p:cNvPr>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472;p32">
              <a:extLst>
                <a:ext uri="{FF2B5EF4-FFF2-40B4-BE49-F238E27FC236}">
                  <a16:creationId xmlns:a16="http://schemas.microsoft.com/office/drawing/2014/main" id="{85475F10-E61D-4BD6-8F81-2C2DCB0BC391}"/>
                </a:ext>
              </a:extLst>
            </p:cNvPr>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473;p32">
              <a:extLst>
                <a:ext uri="{FF2B5EF4-FFF2-40B4-BE49-F238E27FC236}">
                  <a16:creationId xmlns:a16="http://schemas.microsoft.com/office/drawing/2014/main" id="{772C88FF-A5DA-4D78-BA62-9618302DC7A6}"/>
                </a:ext>
              </a:extLst>
            </p:cNvPr>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474;p32">
              <a:extLst>
                <a:ext uri="{FF2B5EF4-FFF2-40B4-BE49-F238E27FC236}">
                  <a16:creationId xmlns:a16="http://schemas.microsoft.com/office/drawing/2014/main" id="{2152F5AD-3C27-4D7B-8103-67C40A8CF03D}"/>
                </a:ext>
              </a:extLst>
            </p:cNvPr>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475;p32">
              <a:extLst>
                <a:ext uri="{FF2B5EF4-FFF2-40B4-BE49-F238E27FC236}">
                  <a16:creationId xmlns:a16="http://schemas.microsoft.com/office/drawing/2014/main" id="{37F94834-7308-413A-A7B6-A35780EA6888}"/>
                </a:ext>
              </a:extLst>
            </p:cNvPr>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476;p32">
              <a:extLst>
                <a:ext uri="{FF2B5EF4-FFF2-40B4-BE49-F238E27FC236}">
                  <a16:creationId xmlns:a16="http://schemas.microsoft.com/office/drawing/2014/main" id="{87E0AB05-8CD5-4532-BAF5-6093639BA5C2}"/>
                </a:ext>
              </a:extLst>
            </p:cNvPr>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477;p32">
              <a:extLst>
                <a:ext uri="{FF2B5EF4-FFF2-40B4-BE49-F238E27FC236}">
                  <a16:creationId xmlns:a16="http://schemas.microsoft.com/office/drawing/2014/main" id="{38191933-C3F4-45F6-B93A-1750D5E4005E}"/>
                </a:ext>
              </a:extLst>
            </p:cNvPr>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478;p32">
              <a:extLst>
                <a:ext uri="{FF2B5EF4-FFF2-40B4-BE49-F238E27FC236}">
                  <a16:creationId xmlns:a16="http://schemas.microsoft.com/office/drawing/2014/main" id="{777463BF-CBEB-4DEF-936B-A63D7BA8BBEF}"/>
                </a:ext>
              </a:extLst>
            </p:cNvPr>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479;p32">
              <a:extLst>
                <a:ext uri="{FF2B5EF4-FFF2-40B4-BE49-F238E27FC236}">
                  <a16:creationId xmlns:a16="http://schemas.microsoft.com/office/drawing/2014/main" id="{59D01B4E-E8BC-41C4-8FBA-6B64D2A67A50}"/>
                </a:ext>
              </a:extLst>
            </p:cNvPr>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480;p32">
              <a:extLst>
                <a:ext uri="{FF2B5EF4-FFF2-40B4-BE49-F238E27FC236}">
                  <a16:creationId xmlns:a16="http://schemas.microsoft.com/office/drawing/2014/main" id="{1CC73307-7E26-460C-9E1F-A600856FEF44}"/>
                </a:ext>
              </a:extLst>
            </p:cNvPr>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481;p32">
              <a:extLst>
                <a:ext uri="{FF2B5EF4-FFF2-40B4-BE49-F238E27FC236}">
                  <a16:creationId xmlns:a16="http://schemas.microsoft.com/office/drawing/2014/main" id="{A9E4893B-79B9-4B70-8C8D-E7B6330AB4A1}"/>
                </a:ext>
              </a:extLst>
            </p:cNvPr>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482;p32">
              <a:extLst>
                <a:ext uri="{FF2B5EF4-FFF2-40B4-BE49-F238E27FC236}">
                  <a16:creationId xmlns:a16="http://schemas.microsoft.com/office/drawing/2014/main" id="{8AA38078-ED83-4630-A655-E7C525E46DE0}"/>
                </a:ext>
              </a:extLst>
            </p:cNvPr>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483;p32">
              <a:extLst>
                <a:ext uri="{FF2B5EF4-FFF2-40B4-BE49-F238E27FC236}">
                  <a16:creationId xmlns:a16="http://schemas.microsoft.com/office/drawing/2014/main" id="{41593F3D-E937-43BF-94D9-938B822F614F}"/>
                </a:ext>
              </a:extLst>
            </p:cNvPr>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484;p32">
              <a:extLst>
                <a:ext uri="{FF2B5EF4-FFF2-40B4-BE49-F238E27FC236}">
                  <a16:creationId xmlns:a16="http://schemas.microsoft.com/office/drawing/2014/main" id="{48AC4FF0-4655-4F43-9E49-AF1E02E38EA6}"/>
                </a:ext>
              </a:extLst>
            </p:cNvPr>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485;p32">
              <a:extLst>
                <a:ext uri="{FF2B5EF4-FFF2-40B4-BE49-F238E27FC236}">
                  <a16:creationId xmlns:a16="http://schemas.microsoft.com/office/drawing/2014/main" id="{92113567-33D5-4BE5-BF62-64C8EC3124ED}"/>
                </a:ext>
              </a:extLst>
            </p:cNvPr>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486;p32">
              <a:extLst>
                <a:ext uri="{FF2B5EF4-FFF2-40B4-BE49-F238E27FC236}">
                  <a16:creationId xmlns:a16="http://schemas.microsoft.com/office/drawing/2014/main" id="{779CD0C8-5E3D-412C-9898-A0BC1B482ECC}"/>
                </a:ext>
              </a:extLst>
            </p:cNvPr>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487;p32">
              <a:extLst>
                <a:ext uri="{FF2B5EF4-FFF2-40B4-BE49-F238E27FC236}">
                  <a16:creationId xmlns:a16="http://schemas.microsoft.com/office/drawing/2014/main" id="{23550FE6-D99C-48FE-8D1B-3513572659BC}"/>
                </a:ext>
              </a:extLst>
            </p:cNvPr>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488;p32">
              <a:extLst>
                <a:ext uri="{FF2B5EF4-FFF2-40B4-BE49-F238E27FC236}">
                  <a16:creationId xmlns:a16="http://schemas.microsoft.com/office/drawing/2014/main" id="{C0BA3DFF-3B48-4C66-A6AB-CFF6096D0CF1}"/>
                </a:ext>
              </a:extLst>
            </p:cNvPr>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489;p32">
              <a:extLst>
                <a:ext uri="{FF2B5EF4-FFF2-40B4-BE49-F238E27FC236}">
                  <a16:creationId xmlns:a16="http://schemas.microsoft.com/office/drawing/2014/main" id="{0A161AC0-9A0A-496E-9E84-B9D8BE0D1421}"/>
                </a:ext>
              </a:extLst>
            </p:cNvPr>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490;p32">
              <a:extLst>
                <a:ext uri="{FF2B5EF4-FFF2-40B4-BE49-F238E27FC236}">
                  <a16:creationId xmlns:a16="http://schemas.microsoft.com/office/drawing/2014/main" id="{ECAA281B-17C0-4857-AD0D-0BF1A1E16679}"/>
                </a:ext>
              </a:extLst>
            </p:cNvPr>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491;p32">
              <a:extLst>
                <a:ext uri="{FF2B5EF4-FFF2-40B4-BE49-F238E27FC236}">
                  <a16:creationId xmlns:a16="http://schemas.microsoft.com/office/drawing/2014/main" id="{E6AE215F-9747-45AD-A02A-F919C9C75779}"/>
                </a:ext>
              </a:extLst>
            </p:cNvPr>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492;p32">
              <a:extLst>
                <a:ext uri="{FF2B5EF4-FFF2-40B4-BE49-F238E27FC236}">
                  <a16:creationId xmlns:a16="http://schemas.microsoft.com/office/drawing/2014/main" id="{EF8D7D28-5B42-443D-899C-E5B4428E9A26}"/>
                </a:ext>
              </a:extLst>
            </p:cNvPr>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493;p32">
              <a:extLst>
                <a:ext uri="{FF2B5EF4-FFF2-40B4-BE49-F238E27FC236}">
                  <a16:creationId xmlns:a16="http://schemas.microsoft.com/office/drawing/2014/main" id="{6A4234B6-D1FF-4C96-91E7-EDA69A5B93FC}"/>
                </a:ext>
              </a:extLst>
            </p:cNvPr>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494;p32">
              <a:extLst>
                <a:ext uri="{FF2B5EF4-FFF2-40B4-BE49-F238E27FC236}">
                  <a16:creationId xmlns:a16="http://schemas.microsoft.com/office/drawing/2014/main" id="{AA8595FC-AD1C-4B4C-8D8F-D3D65AC89D7C}"/>
                </a:ext>
              </a:extLst>
            </p:cNvPr>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495;p32">
              <a:extLst>
                <a:ext uri="{FF2B5EF4-FFF2-40B4-BE49-F238E27FC236}">
                  <a16:creationId xmlns:a16="http://schemas.microsoft.com/office/drawing/2014/main" id="{C6DB1BB6-7B98-41AA-A628-969B6E5ACB83}"/>
                </a:ext>
              </a:extLst>
            </p:cNvPr>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496;p32">
              <a:extLst>
                <a:ext uri="{FF2B5EF4-FFF2-40B4-BE49-F238E27FC236}">
                  <a16:creationId xmlns:a16="http://schemas.microsoft.com/office/drawing/2014/main" id="{D32C2E23-FB96-45B2-838A-6E5433C6898D}"/>
                </a:ext>
              </a:extLst>
            </p:cNvPr>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497;p32">
              <a:extLst>
                <a:ext uri="{FF2B5EF4-FFF2-40B4-BE49-F238E27FC236}">
                  <a16:creationId xmlns:a16="http://schemas.microsoft.com/office/drawing/2014/main" id="{E3078AA9-B465-4BC6-BFD7-D74D971DFCAF}"/>
                </a:ext>
              </a:extLst>
            </p:cNvPr>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498;p32">
              <a:extLst>
                <a:ext uri="{FF2B5EF4-FFF2-40B4-BE49-F238E27FC236}">
                  <a16:creationId xmlns:a16="http://schemas.microsoft.com/office/drawing/2014/main" id="{EA9D546C-4DDF-4DC9-BC72-7CE40342F83B}"/>
                </a:ext>
              </a:extLst>
            </p:cNvPr>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499;p32">
              <a:extLst>
                <a:ext uri="{FF2B5EF4-FFF2-40B4-BE49-F238E27FC236}">
                  <a16:creationId xmlns:a16="http://schemas.microsoft.com/office/drawing/2014/main" id="{815F63DB-8D0A-43ED-9049-061DEBA6251F}"/>
                </a:ext>
              </a:extLst>
            </p:cNvPr>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500;p32">
              <a:extLst>
                <a:ext uri="{FF2B5EF4-FFF2-40B4-BE49-F238E27FC236}">
                  <a16:creationId xmlns:a16="http://schemas.microsoft.com/office/drawing/2014/main" id="{E691DBD3-5DAB-4637-B69D-A61FE800D0FC}"/>
                </a:ext>
              </a:extLst>
            </p:cNvPr>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501;p32">
              <a:extLst>
                <a:ext uri="{FF2B5EF4-FFF2-40B4-BE49-F238E27FC236}">
                  <a16:creationId xmlns:a16="http://schemas.microsoft.com/office/drawing/2014/main" id="{4B473E2C-12A9-4A70-A764-F0EDD4857354}"/>
                </a:ext>
              </a:extLst>
            </p:cNvPr>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502;p32">
              <a:extLst>
                <a:ext uri="{FF2B5EF4-FFF2-40B4-BE49-F238E27FC236}">
                  <a16:creationId xmlns:a16="http://schemas.microsoft.com/office/drawing/2014/main" id="{B7120273-C5E9-4E3B-8169-C096F7206506}"/>
                </a:ext>
              </a:extLst>
            </p:cNvPr>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503;p32">
              <a:extLst>
                <a:ext uri="{FF2B5EF4-FFF2-40B4-BE49-F238E27FC236}">
                  <a16:creationId xmlns:a16="http://schemas.microsoft.com/office/drawing/2014/main" id="{51D5164C-7AF8-48E4-A7E5-7387FE54637F}"/>
                </a:ext>
              </a:extLst>
            </p:cNvPr>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504;p32">
              <a:extLst>
                <a:ext uri="{FF2B5EF4-FFF2-40B4-BE49-F238E27FC236}">
                  <a16:creationId xmlns:a16="http://schemas.microsoft.com/office/drawing/2014/main" id="{0D9BAD50-7F15-400F-B8DF-50FEBF32FF71}"/>
                </a:ext>
              </a:extLst>
            </p:cNvPr>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505;p32">
              <a:extLst>
                <a:ext uri="{FF2B5EF4-FFF2-40B4-BE49-F238E27FC236}">
                  <a16:creationId xmlns:a16="http://schemas.microsoft.com/office/drawing/2014/main" id="{82D69EA1-0537-4E9F-8580-3015C4CCA662}"/>
                </a:ext>
              </a:extLst>
            </p:cNvPr>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506;p32">
              <a:extLst>
                <a:ext uri="{FF2B5EF4-FFF2-40B4-BE49-F238E27FC236}">
                  <a16:creationId xmlns:a16="http://schemas.microsoft.com/office/drawing/2014/main" id="{2367B63A-150A-4A2E-A051-EFABC42E9FF9}"/>
                </a:ext>
              </a:extLst>
            </p:cNvPr>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507;p32">
              <a:extLst>
                <a:ext uri="{FF2B5EF4-FFF2-40B4-BE49-F238E27FC236}">
                  <a16:creationId xmlns:a16="http://schemas.microsoft.com/office/drawing/2014/main" id="{EA1A2688-4332-4681-B502-5F3812C72C34}"/>
                </a:ext>
              </a:extLst>
            </p:cNvPr>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508;p32">
              <a:extLst>
                <a:ext uri="{FF2B5EF4-FFF2-40B4-BE49-F238E27FC236}">
                  <a16:creationId xmlns:a16="http://schemas.microsoft.com/office/drawing/2014/main" id="{7FEBCB53-EC08-4677-BE48-43E7A8A669A4}"/>
                </a:ext>
              </a:extLst>
            </p:cNvPr>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509;p32">
              <a:extLst>
                <a:ext uri="{FF2B5EF4-FFF2-40B4-BE49-F238E27FC236}">
                  <a16:creationId xmlns:a16="http://schemas.microsoft.com/office/drawing/2014/main" id="{C5708C18-5916-4F0F-AC32-38FAC7379FCD}"/>
                </a:ext>
              </a:extLst>
            </p:cNvPr>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510;p32">
              <a:extLst>
                <a:ext uri="{FF2B5EF4-FFF2-40B4-BE49-F238E27FC236}">
                  <a16:creationId xmlns:a16="http://schemas.microsoft.com/office/drawing/2014/main" id="{A7568AC9-D944-4BE6-A068-C6E8F6F3480F}"/>
                </a:ext>
              </a:extLst>
            </p:cNvPr>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511;p32">
              <a:extLst>
                <a:ext uri="{FF2B5EF4-FFF2-40B4-BE49-F238E27FC236}">
                  <a16:creationId xmlns:a16="http://schemas.microsoft.com/office/drawing/2014/main" id="{DEE3D9F8-4C21-49AC-8F38-145524ACB68D}"/>
                </a:ext>
              </a:extLst>
            </p:cNvPr>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512;p32">
              <a:extLst>
                <a:ext uri="{FF2B5EF4-FFF2-40B4-BE49-F238E27FC236}">
                  <a16:creationId xmlns:a16="http://schemas.microsoft.com/office/drawing/2014/main" id="{2CCA2B8A-02C9-456D-8633-FDB32EA4D47F}"/>
                </a:ext>
              </a:extLst>
            </p:cNvPr>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513;p32">
              <a:extLst>
                <a:ext uri="{FF2B5EF4-FFF2-40B4-BE49-F238E27FC236}">
                  <a16:creationId xmlns:a16="http://schemas.microsoft.com/office/drawing/2014/main" id="{EB032C91-4AA1-4EB2-BAA5-DA914C44DB22}"/>
                </a:ext>
              </a:extLst>
            </p:cNvPr>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514;p32">
              <a:extLst>
                <a:ext uri="{FF2B5EF4-FFF2-40B4-BE49-F238E27FC236}">
                  <a16:creationId xmlns:a16="http://schemas.microsoft.com/office/drawing/2014/main" id="{E247A38A-4EB2-4F50-8670-C76169CF312C}"/>
                </a:ext>
              </a:extLst>
            </p:cNvPr>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515;p32">
              <a:extLst>
                <a:ext uri="{FF2B5EF4-FFF2-40B4-BE49-F238E27FC236}">
                  <a16:creationId xmlns:a16="http://schemas.microsoft.com/office/drawing/2014/main" id="{53A22E1E-F04D-4ABB-BB36-26F2513A569B}"/>
                </a:ext>
              </a:extLst>
            </p:cNvPr>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516;p32">
              <a:extLst>
                <a:ext uri="{FF2B5EF4-FFF2-40B4-BE49-F238E27FC236}">
                  <a16:creationId xmlns:a16="http://schemas.microsoft.com/office/drawing/2014/main" id="{2089ED63-D3AA-44EC-9C39-E3182217B86B}"/>
                </a:ext>
              </a:extLst>
            </p:cNvPr>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517;p32">
              <a:extLst>
                <a:ext uri="{FF2B5EF4-FFF2-40B4-BE49-F238E27FC236}">
                  <a16:creationId xmlns:a16="http://schemas.microsoft.com/office/drawing/2014/main" id="{753739CF-1597-4FAE-8A56-3D6B2DC39A58}"/>
                </a:ext>
              </a:extLst>
            </p:cNvPr>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518;p32">
              <a:extLst>
                <a:ext uri="{FF2B5EF4-FFF2-40B4-BE49-F238E27FC236}">
                  <a16:creationId xmlns:a16="http://schemas.microsoft.com/office/drawing/2014/main" id="{B0E18819-2649-4E37-94C3-9E620464F37A}"/>
                </a:ext>
              </a:extLst>
            </p:cNvPr>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519;p32">
              <a:extLst>
                <a:ext uri="{FF2B5EF4-FFF2-40B4-BE49-F238E27FC236}">
                  <a16:creationId xmlns:a16="http://schemas.microsoft.com/office/drawing/2014/main" id="{A6D86469-3356-4DE2-B24A-3FDE35286E08}"/>
                </a:ext>
              </a:extLst>
            </p:cNvPr>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520;p32">
              <a:extLst>
                <a:ext uri="{FF2B5EF4-FFF2-40B4-BE49-F238E27FC236}">
                  <a16:creationId xmlns:a16="http://schemas.microsoft.com/office/drawing/2014/main" id="{6044C29D-FF13-4E8E-81AF-97646E76B4AC}"/>
                </a:ext>
              </a:extLst>
            </p:cNvPr>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521;p32">
              <a:extLst>
                <a:ext uri="{FF2B5EF4-FFF2-40B4-BE49-F238E27FC236}">
                  <a16:creationId xmlns:a16="http://schemas.microsoft.com/office/drawing/2014/main" id="{5480EFCA-CAFB-415F-AAE3-B984CB958CCC}"/>
                </a:ext>
              </a:extLst>
            </p:cNvPr>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522;p32">
              <a:extLst>
                <a:ext uri="{FF2B5EF4-FFF2-40B4-BE49-F238E27FC236}">
                  <a16:creationId xmlns:a16="http://schemas.microsoft.com/office/drawing/2014/main" id="{7C7F197C-14DB-45A8-BF99-262C370EC401}"/>
                </a:ext>
              </a:extLst>
            </p:cNvPr>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523;p32">
              <a:extLst>
                <a:ext uri="{FF2B5EF4-FFF2-40B4-BE49-F238E27FC236}">
                  <a16:creationId xmlns:a16="http://schemas.microsoft.com/office/drawing/2014/main" id="{B213355F-23ED-4478-9019-0C8A5E828547}"/>
                </a:ext>
              </a:extLst>
            </p:cNvPr>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524;p32">
              <a:extLst>
                <a:ext uri="{FF2B5EF4-FFF2-40B4-BE49-F238E27FC236}">
                  <a16:creationId xmlns:a16="http://schemas.microsoft.com/office/drawing/2014/main" id="{157001D9-429D-484B-A193-BDF9EFC14562}"/>
                </a:ext>
              </a:extLst>
            </p:cNvPr>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525;p32">
              <a:extLst>
                <a:ext uri="{FF2B5EF4-FFF2-40B4-BE49-F238E27FC236}">
                  <a16:creationId xmlns:a16="http://schemas.microsoft.com/office/drawing/2014/main" id="{05C720F6-2D9B-4317-89B3-DCF2595D83A8}"/>
                </a:ext>
              </a:extLst>
            </p:cNvPr>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526;p32">
              <a:extLst>
                <a:ext uri="{FF2B5EF4-FFF2-40B4-BE49-F238E27FC236}">
                  <a16:creationId xmlns:a16="http://schemas.microsoft.com/office/drawing/2014/main" id="{2A5CFC7E-5690-46A4-B36F-3D9554D3E7CD}"/>
                </a:ext>
              </a:extLst>
            </p:cNvPr>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527;p32">
              <a:extLst>
                <a:ext uri="{FF2B5EF4-FFF2-40B4-BE49-F238E27FC236}">
                  <a16:creationId xmlns:a16="http://schemas.microsoft.com/office/drawing/2014/main" id="{AFD7E29A-AA5E-4CD4-BB7B-183D0D925955}"/>
                </a:ext>
              </a:extLst>
            </p:cNvPr>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528;p32">
              <a:extLst>
                <a:ext uri="{FF2B5EF4-FFF2-40B4-BE49-F238E27FC236}">
                  <a16:creationId xmlns:a16="http://schemas.microsoft.com/office/drawing/2014/main" id="{91F2C174-7E32-49A4-887D-FEA401BBF564}"/>
                </a:ext>
              </a:extLst>
            </p:cNvPr>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529;p32">
              <a:extLst>
                <a:ext uri="{FF2B5EF4-FFF2-40B4-BE49-F238E27FC236}">
                  <a16:creationId xmlns:a16="http://schemas.microsoft.com/office/drawing/2014/main" id="{A4CC6E0A-DC4B-4B8F-BB35-27C77F5C5B54}"/>
                </a:ext>
              </a:extLst>
            </p:cNvPr>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530;p32">
              <a:extLst>
                <a:ext uri="{FF2B5EF4-FFF2-40B4-BE49-F238E27FC236}">
                  <a16:creationId xmlns:a16="http://schemas.microsoft.com/office/drawing/2014/main" id="{31441576-0E7C-46D5-8096-539761A17418}"/>
                </a:ext>
              </a:extLst>
            </p:cNvPr>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531;p32">
              <a:extLst>
                <a:ext uri="{FF2B5EF4-FFF2-40B4-BE49-F238E27FC236}">
                  <a16:creationId xmlns:a16="http://schemas.microsoft.com/office/drawing/2014/main" id="{4BD2D235-CF97-462B-BBF8-03D1CC7F70D8}"/>
                </a:ext>
              </a:extLst>
            </p:cNvPr>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532;p32">
              <a:extLst>
                <a:ext uri="{FF2B5EF4-FFF2-40B4-BE49-F238E27FC236}">
                  <a16:creationId xmlns:a16="http://schemas.microsoft.com/office/drawing/2014/main" id="{ABFAA953-E7BD-44C5-B1E2-F661B17E594F}"/>
                </a:ext>
              </a:extLst>
            </p:cNvPr>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533;p32">
              <a:extLst>
                <a:ext uri="{FF2B5EF4-FFF2-40B4-BE49-F238E27FC236}">
                  <a16:creationId xmlns:a16="http://schemas.microsoft.com/office/drawing/2014/main" id="{B8A35FBF-CAE4-402C-AD56-4CF614B3D5B8}"/>
                </a:ext>
              </a:extLst>
            </p:cNvPr>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534;p32">
              <a:extLst>
                <a:ext uri="{FF2B5EF4-FFF2-40B4-BE49-F238E27FC236}">
                  <a16:creationId xmlns:a16="http://schemas.microsoft.com/office/drawing/2014/main" id="{332EEB44-8AE1-4ABA-A9B6-EBD2BE4EF952}"/>
                </a:ext>
              </a:extLst>
            </p:cNvPr>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535;p32">
              <a:extLst>
                <a:ext uri="{FF2B5EF4-FFF2-40B4-BE49-F238E27FC236}">
                  <a16:creationId xmlns:a16="http://schemas.microsoft.com/office/drawing/2014/main" id="{F4E6B9DE-31D3-4B5C-AB7C-DF8D32093E82}"/>
                </a:ext>
              </a:extLst>
            </p:cNvPr>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536;p32">
              <a:extLst>
                <a:ext uri="{FF2B5EF4-FFF2-40B4-BE49-F238E27FC236}">
                  <a16:creationId xmlns:a16="http://schemas.microsoft.com/office/drawing/2014/main" id="{08DDAD88-7E02-4EC5-9583-A61662C1FD9B}"/>
                </a:ext>
              </a:extLst>
            </p:cNvPr>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537;p32">
              <a:extLst>
                <a:ext uri="{FF2B5EF4-FFF2-40B4-BE49-F238E27FC236}">
                  <a16:creationId xmlns:a16="http://schemas.microsoft.com/office/drawing/2014/main" id="{0F62A1AC-7C27-4B9F-84E9-1339D3DAB35F}"/>
                </a:ext>
              </a:extLst>
            </p:cNvPr>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538;p32">
              <a:extLst>
                <a:ext uri="{FF2B5EF4-FFF2-40B4-BE49-F238E27FC236}">
                  <a16:creationId xmlns:a16="http://schemas.microsoft.com/office/drawing/2014/main" id="{4B5F37AF-B49A-4161-B4D5-25B096D50A80}"/>
                </a:ext>
              </a:extLst>
            </p:cNvPr>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539;p32">
              <a:extLst>
                <a:ext uri="{FF2B5EF4-FFF2-40B4-BE49-F238E27FC236}">
                  <a16:creationId xmlns:a16="http://schemas.microsoft.com/office/drawing/2014/main" id="{513BEAAE-0504-4E81-A876-EB4E71FBD454}"/>
                </a:ext>
              </a:extLst>
            </p:cNvPr>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540;p32">
              <a:extLst>
                <a:ext uri="{FF2B5EF4-FFF2-40B4-BE49-F238E27FC236}">
                  <a16:creationId xmlns:a16="http://schemas.microsoft.com/office/drawing/2014/main" id="{700C8BD4-3FB3-4FD6-B2DD-D25CE06A8E42}"/>
                </a:ext>
              </a:extLst>
            </p:cNvPr>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541;p32">
              <a:extLst>
                <a:ext uri="{FF2B5EF4-FFF2-40B4-BE49-F238E27FC236}">
                  <a16:creationId xmlns:a16="http://schemas.microsoft.com/office/drawing/2014/main" id="{85848E8B-3949-41C6-90C5-1FAB320B5F83}"/>
                </a:ext>
              </a:extLst>
            </p:cNvPr>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542;p32">
              <a:extLst>
                <a:ext uri="{FF2B5EF4-FFF2-40B4-BE49-F238E27FC236}">
                  <a16:creationId xmlns:a16="http://schemas.microsoft.com/office/drawing/2014/main" id="{37413747-B6E8-4EB8-8B31-70A5FF0E23B4}"/>
                </a:ext>
              </a:extLst>
            </p:cNvPr>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543;p32">
              <a:extLst>
                <a:ext uri="{FF2B5EF4-FFF2-40B4-BE49-F238E27FC236}">
                  <a16:creationId xmlns:a16="http://schemas.microsoft.com/office/drawing/2014/main" id="{001B0782-727D-46EE-822B-840C36B79776}"/>
                </a:ext>
              </a:extLst>
            </p:cNvPr>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544;p32">
              <a:extLst>
                <a:ext uri="{FF2B5EF4-FFF2-40B4-BE49-F238E27FC236}">
                  <a16:creationId xmlns:a16="http://schemas.microsoft.com/office/drawing/2014/main" id="{D5F8BF54-055C-4ED4-BC3A-78529A110D4B}"/>
                </a:ext>
              </a:extLst>
            </p:cNvPr>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545;p32">
              <a:extLst>
                <a:ext uri="{FF2B5EF4-FFF2-40B4-BE49-F238E27FC236}">
                  <a16:creationId xmlns:a16="http://schemas.microsoft.com/office/drawing/2014/main" id="{7F3B8BEA-E79B-499C-B3CD-7D09F7253040}"/>
                </a:ext>
              </a:extLst>
            </p:cNvPr>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546;p32">
              <a:extLst>
                <a:ext uri="{FF2B5EF4-FFF2-40B4-BE49-F238E27FC236}">
                  <a16:creationId xmlns:a16="http://schemas.microsoft.com/office/drawing/2014/main" id="{2DB5D719-5249-4F44-ABE5-46BC1D7C8118}"/>
                </a:ext>
              </a:extLst>
            </p:cNvPr>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547;p32">
              <a:extLst>
                <a:ext uri="{FF2B5EF4-FFF2-40B4-BE49-F238E27FC236}">
                  <a16:creationId xmlns:a16="http://schemas.microsoft.com/office/drawing/2014/main" id="{358C5AEE-7EDC-4224-AFC8-595B21CEB4AD}"/>
                </a:ext>
              </a:extLst>
            </p:cNvPr>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548;p32">
              <a:extLst>
                <a:ext uri="{FF2B5EF4-FFF2-40B4-BE49-F238E27FC236}">
                  <a16:creationId xmlns:a16="http://schemas.microsoft.com/office/drawing/2014/main" id="{8602C765-31EF-4DC4-BA24-75B63F73AEEE}"/>
                </a:ext>
              </a:extLst>
            </p:cNvPr>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549;p32">
              <a:extLst>
                <a:ext uri="{FF2B5EF4-FFF2-40B4-BE49-F238E27FC236}">
                  <a16:creationId xmlns:a16="http://schemas.microsoft.com/office/drawing/2014/main" id="{BADD78DE-32B3-4A85-AC0C-792E6F7A8CE4}"/>
                </a:ext>
              </a:extLst>
            </p:cNvPr>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550;p32">
              <a:extLst>
                <a:ext uri="{FF2B5EF4-FFF2-40B4-BE49-F238E27FC236}">
                  <a16:creationId xmlns:a16="http://schemas.microsoft.com/office/drawing/2014/main" id="{F9A6D50A-3715-4A4E-AF12-B271BCCD916C}"/>
                </a:ext>
              </a:extLst>
            </p:cNvPr>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551;p32">
              <a:extLst>
                <a:ext uri="{FF2B5EF4-FFF2-40B4-BE49-F238E27FC236}">
                  <a16:creationId xmlns:a16="http://schemas.microsoft.com/office/drawing/2014/main" id="{3CEDC065-0088-4ED8-8642-D7F2129AC479}"/>
                </a:ext>
              </a:extLst>
            </p:cNvPr>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552;p32">
              <a:extLst>
                <a:ext uri="{FF2B5EF4-FFF2-40B4-BE49-F238E27FC236}">
                  <a16:creationId xmlns:a16="http://schemas.microsoft.com/office/drawing/2014/main" id="{27A783AA-4043-4A15-B586-315D19CF71AD}"/>
                </a:ext>
              </a:extLst>
            </p:cNvPr>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553;p32">
              <a:extLst>
                <a:ext uri="{FF2B5EF4-FFF2-40B4-BE49-F238E27FC236}">
                  <a16:creationId xmlns:a16="http://schemas.microsoft.com/office/drawing/2014/main" id="{18819DAF-EB10-4F4A-9B3F-D45FE914EF61}"/>
                </a:ext>
              </a:extLst>
            </p:cNvPr>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554;p32">
              <a:extLst>
                <a:ext uri="{FF2B5EF4-FFF2-40B4-BE49-F238E27FC236}">
                  <a16:creationId xmlns:a16="http://schemas.microsoft.com/office/drawing/2014/main" id="{A5F653EE-1259-43E7-A4FF-294AA81A0FCC}"/>
                </a:ext>
              </a:extLst>
            </p:cNvPr>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555;p32">
              <a:extLst>
                <a:ext uri="{FF2B5EF4-FFF2-40B4-BE49-F238E27FC236}">
                  <a16:creationId xmlns:a16="http://schemas.microsoft.com/office/drawing/2014/main" id="{675E8810-ADDE-4981-B7D4-2B981BDB2F67}"/>
                </a:ext>
              </a:extLst>
            </p:cNvPr>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556;p32">
              <a:extLst>
                <a:ext uri="{FF2B5EF4-FFF2-40B4-BE49-F238E27FC236}">
                  <a16:creationId xmlns:a16="http://schemas.microsoft.com/office/drawing/2014/main" id="{3EFBAAF9-E312-4406-A1A1-90D6D3DB3B52}"/>
                </a:ext>
              </a:extLst>
            </p:cNvPr>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557;p32">
              <a:extLst>
                <a:ext uri="{FF2B5EF4-FFF2-40B4-BE49-F238E27FC236}">
                  <a16:creationId xmlns:a16="http://schemas.microsoft.com/office/drawing/2014/main" id="{AB4A8A48-1D98-4A41-AE3A-8ED9C50A14E3}"/>
                </a:ext>
              </a:extLst>
            </p:cNvPr>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558;p32">
              <a:extLst>
                <a:ext uri="{FF2B5EF4-FFF2-40B4-BE49-F238E27FC236}">
                  <a16:creationId xmlns:a16="http://schemas.microsoft.com/office/drawing/2014/main" id="{B3E9D9B4-45E8-41B6-A0A8-B6FB20C583FE}"/>
                </a:ext>
              </a:extLst>
            </p:cNvPr>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559;p32">
              <a:extLst>
                <a:ext uri="{FF2B5EF4-FFF2-40B4-BE49-F238E27FC236}">
                  <a16:creationId xmlns:a16="http://schemas.microsoft.com/office/drawing/2014/main" id="{969ECA1A-E501-49F9-97B3-412F577AAF07}"/>
                </a:ext>
              </a:extLst>
            </p:cNvPr>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560;p32">
              <a:extLst>
                <a:ext uri="{FF2B5EF4-FFF2-40B4-BE49-F238E27FC236}">
                  <a16:creationId xmlns:a16="http://schemas.microsoft.com/office/drawing/2014/main" id="{8E544D7C-8B29-4C7D-BE42-0C3C986EED2F}"/>
                </a:ext>
              </a:extLst>
            </p:cNvPr>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561;p32">
              <a:extLst>
                <a:ext uri="{FF2B5EF4-FFF2-40B4-BE49-F238E27FC236}">
                  <a16:creationId xmlns:a16="http://schemas.microsoft.com/office/drawing/2014/main" id="{6680E239-168C-48FD-BCC1-7A23782E15CB}"/>
                </a:ext>
              </a:extLst>
            </p:cNvPr>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562;p32">
              <a:extLst>
                <a:ext uri="{FF2B5EF4-FFF2-40B4-BE49-F238E27FC236}">
                  <a16:creationId xmlns:a16="http://schemas.microsoft.com/office/drawing/2014/main" id="{7C106152-1423-40A9-9818-F9CDD17F8ABD}"/>
                </a:ext>
              </a:extLst>
            </p:cNvPr>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563;p32">
              <a:extLst>
                <a:ext uri="{FF2B5EF4-FFF2-40B4-BE49-F238E27FC236}">
                  <a16:creationId xmlns:a16="http://schemas.microsoft.com/office/drawing/2014/main" id="{A3D6B325-484B-4BC4-9BE3-6D8D0D862808}"/>
                </a:ext>
              </a:extLst>
            </p:cNvPr>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564;p32">
              <a:extLst>
                <a:ext uri="{FF2B5EF4-FFF2-40B4-BE49-F238E27FC236}">
                  <a16:creationId xmlns:a16="http://schemas.microsoft.com/office/drawing/2014/main" id="{A700B52A-730D-4524-9352-038831F3B493}"/>
                </a:ext>
              </a:extLst>
            </p:cNvPr>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565;p32">
              <a:extLst>
                <a:ext uri="{FF2B5EF4-FFF2-40B4-BE49-F238E27FC236}">
                  <a16:creationId xmlns:a16="http://schemas.microsoft.com/office/drawing/2014/main" id="{2CD121C5-C72B-4968-9268-0B8833DC9DE6}"/>
                </a:ext>
              </a:extLst>
            </p:cNvPr>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566;p32">
              <a:extLst>
                <a:ext uri="{FF2B5EF4-FFF2-40B4-BE49-F238E27FC236}">
                  <a16:creationId xmlns:a16="http://schemas.microsoft.com/office/drawing/2014/main" id="{5CFEDD57-FF67-4F08-BCC8-5664757C8F3B}"/>
                </a:ext>
              </a:extLst>
            </p:cNvPr>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567;p32">
              <a:extLst>
                <a:ext uri="{FF2B5EF4-FFF2-40B4-BE49-F238E27FC236}">
                  <a16:creationId xmlns:a16="http://schemas.microsoft.com/office/drawing/2014/main" id="{A4BC7C05-BB36-4DB3-9F41-9CDB5050432E}"/>
                </a:ext>
              </a:extLst>
            </p:cNvPr>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568;p32">
              <a:extLst>
                <a:ext uri="{FF2B5EF4-FFF2-40B4-BE49-F238E27FC236}">
                  <a16:creationId xmlns:a16="http://schemas.microsoft.com/office/drawing/2014/main" id="{6ACBE7CC-A4BE-421F-8EF6-78D5BF79D86A}"/>
                </a:ext>
              </a:extLst>
            </p:cNvPr>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569;p32">
              <a:extLst>
                <a:ext uri="{FF2B5EF4-FFF2-40B4-BE49-F238E27FC236}">
                  <a16:creationId xmlns:a16="http://schemas.microsoft.com/office/drawing/2014/main" id="{858067CD-4E15-4D9A-A1C1-9A46361A926C}"/>
                </a:ext>
              </a:extLst>
            </p:cNvPr>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570;p32">
              <a:extLst>
                <a:ext uri="{FF2B5EF4-FFF2-40B4-BE49-F238E27FC236}">
                  <a16:creationId xmlns:a16="http://schemas.microsoft.com/office/drawing/2014/main" id="{FFDBC715-20BC-4937-A13C-F9834FDFC907}"/>
                </a:ext>
              </a:extLst>
            </p:cNvPr>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571;p32">
              <a:extLst>
                <a:ext uri="{FF2B5EF4-FFF2-40B4-BE49-F238E27FC236}">
                  <a16:creationId xmlns:a16="http://schemas.microsoft.com/office/drawing/2014/main" id="{E859F2A5-74FA-4D85-85C5-4FF81883774C}"/>
                </a:ext>
              </a:extLst>
            </p:cNvPr>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572;p32">
              <a:extLst>
                <a:ext uri="{FF2B5EF4-FFF2-40B4-BE49-F238E27FC236}">
                  <a16:creationId xmlns:a16="http://schemas.microsoft.com/office/drawing/2014/main" id="{3BD1B851-D3D4-4F7B-ACDB-A13F23837398}"/>
                </a:ext>
              </a:extLst>
            </p:cNvPr>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573;p32">
              <a:extLst>
                <a:ext uri="{FF2B5EF4-FFF2-40B4-BE49-F238E27FC236}">
                  <a16:creationId xmlns:a16="http://schemas.microsoft.com/office/drawing/2014/main" id="{E19D2C45-CF9D-4FB2-9103-1C3BAE057CAF}"/>
                </a:ext>
              </a:extLst>
            </p:cNvPr>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574;p32">
              <a:extLst>
                <a:ext uri="{FF2B5EF4-FFF2-40B4-BE49-F238E27FC236}">
                  <a16:creationId xmlns:a16="http://schemas.microsoft.com/office/drawing/2014/main" id="{977FAB4C-87BA-4069-B5D6-F161CA8C2FDF}"/>
                </a:ext>
              </a:extLst>
            </p:cNvPr>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575;p32">
              <a:extLst>
                <a:ext uri="{FF2B5EF4-FFF2-40B4-BE49-F238E27FC236}">
                  <a16:creationId xmlns:a16="http://schemas.microsoft.com/office/drawing/2014/main" id="{226199E0-8558-48FB-B67B-3DE1DD62D902}"/>
                </a:ext>
              </a:extLst>
            </p:cNvPr>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576;p32">
              <a:extLst>
                <a:ext uri="{FF2B5EF4-FFF2-40B4-BE49-F238E27FC236}">
                  <a16:creationId xmlns:a16="http://schemas.microsoft.com/office/drawing/2014/main" id="{635C9DBA-B5A0-481C-8FD3-7F2BF87EE0FF}"/>
                </a:ext>
              </a:extLst>
            </p:cNvPr>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577;p32">
              <a:extLst>
                <a:ext uri="{FF2B5EF4-FFF2-40B4-BE49-F238E27FC236}">
                  <a16:creationId xmlns:a16="http://schemas.microsoft.com/office/drawing/2014/main" id="{C50DE762-42A5-4B47-B06C-97B7D4DDD27C}"/>
                </a:ext>
              </a:extLst>
            </p:cNvPr>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578;p32">
              <a:extLst>
                <a:ext uri="{FF2B5EF4-FFF2-40B4-BE49-F238E27FC236}">
                  <a16:creationId xmlns:a16="http://schemas.microsoft.com/office/drawing/2014/main" id="{AC1A366E-414B-4B07-B7DC-CB68F3C9A3A1}"/>
                </a:ext>
              </a:extLst>
            </p:cNvPr>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579;p32">
              <a:extLst>
                <a:ext uri="{FF2B5EF4-FFF2-40B4-BE49-F238E27FC236}">
                  <a16:creationId xmlns:a16="http://schemas.microsoft.com/office/drawing/2014/main" id="{911555E1-8538-4430-A31D-9D60E362BCE2}"/>
                </a:ext>
              </a:extLst>
            </p:cNvPr>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580;p32">
              <a:extLst>
                <a:ext uri="{FF2B5EF4-FFF2-40B4-BE49-F238E27FC236}">
                  <a16:creationId xmlns:a16="http://schemas.microsoft.com/office/drawing/2014/main" id="{28DD4C21-D19F-4D2E-884A-D5B295CBE383}"/>
                </a:ext>
              </a:extLst>
            </p:cNvPr>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581;p32">
              <a:extLst>
                <a:ext uri="{FF2B5EF4-FFF2-40B4-BE49-F238E27FC236}">
                  <a16:creationId xmlns:a16="http://schemas.microsoft.com/office/drawing/2014/main" id="{0FCC410F-5520-464B-8731-503BC9357C29}"/>
                </a:ext>
              </a:extLst>
            </p:cNvPr>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582;p32">
              <a:extLst>
                <a:ext uri="{FF2B5EF4-FFF2-40B4-BE49-F238E27FC236}">
                  <a16:creationId xmlns:a16="http://schemas.microsoft.com/office/drawing/2014/main" id="{40BC2C3B-EE0C-4F92-A415-524CCFA79699}"/>
                </a:ext>
              </a:extLst>
            </p:cNvPr>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583;p32">
              <a:extLst>
                <a:ext uri="{FF2B5EF4-FFF2-40B4-BE49-F238E27FC236}">
                  <a16:creationId xmlns:a16="http://schemas.microsoft.com/office/drawing/2014/main" id="{693ABDFB-B29C-4D32-925D-DE0F5FAE8064}"/>
                </a:ext>
              </a:extLst>
            </p:cNvPr>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584;p32">
              <a:extLst>
                <a:ext uri="{FF2B5EF4-FFF2-40B4-BE49-F238E27FC236}">
                  <a16:creationId xmlns:a16="http://schemas.microsoft.com/office/drawing/2014/main" id="{0492DB70-F524-4B65-B8FF-9FD5208FEC06}"/>
                </a:ext>
              </a:extLst>
            </p:cNvPr>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585;p32">
              <a:extLst>
                <a:ext uri="{FF2B5EF4-FFF2-40B4-BE49-F238E27FC236}">
                  <a16:creationId xmlns:a16="http://schemas.microsoft.com/office/drawing/2014/main" id="{D514C28D-C107-422B-B988-8201EDB23513}"/>
                </a:ext>
              </a:extLst>
            </p:cNvPr>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586;p32">
              <a:extLst>
                <a:ext uri="{FF2B5EF4-FFF2-40B4-BE49-F238E27FC236}">
                  <a16:creationId xmlns:a16="http://schemas.microsoft.com/office/drawing/2014/main" id="{5227B168-715C-4584-B3A2-7B1247E3B292}"/>
                </a:ext>
              </a:extLst>
            </p:cNvPr>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587;p32">
              <a:extLst>
                <a:ext uri="{FF2B5EF4-FFF2-40B4-BE49-F238E27FC236}">
                  <a16:creationId xmlns:a16="http://schemas.microsoft.com/office/drawing/2014/main" id="{59884A37-6EB9-4F80-93FC-D2DBBB500814}"/>
                </a:ext>
              </a:extLst>
            </p:cNvPr>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588;p32">
              <a:extLst>
                <a:ext uri="{FF2B5EF4-FFF2-40B4-BE49-F238E27FC236}">
                  <a16:creationId xmlns:a16="http://schemas.microsoft.com/office/drawing/2014/main" id="{6D79DB53-DF47-4837-BE06-BEDBC408C1BA}"/>
                </a:ext>
              </a:extLst>
            </p:cNvPr>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589;p32">
              <a:extLst>
                <a:ext uri="{FF2B5EF4-FFF2-40B4-BE49-F238E27FC236}">
                  <a16:creationId xmlns:a16="http://schemas.microsoft.com/office/drawing/2014/main" id="{E7638387-A66A-462B-A81F-A8EFC59785B7}"/>
                </a:ext>
              </a:extLst>
            </p:cNvPr>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590;p32">
              <a:extLst>
                <a:ext uri="{FF2B5EF4-FFF2-40B4-BE49-F238E27FC236}">
                  <a16:creationId xmlns:a16="http://schemas.microsoft.com/office/drawing/2014/main" id="{B9A4D456-8494-4F76-BDE0-7A980BE92F25}"/>
                </a:ext>
              </a:extLst>
            </p:cNvPr>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591;p32">
              <a:extLst>
                <a:ext uri="{FF2B5EF4-FFF2-40B4-BE49-F238E27FC236}">
                  <a16:creationId xmlns:a16="http://schemas.microsoft.com/office/drawing/2014/main" id="{CF43525D-A945-44B6-A6D5-8A6ECA7B6706}"/>
                </a:ext>
              </a:extLst>
            </p:cNvPr>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592;p32">
              <a:extLst>
                <a:ext uri="{FF2B5EF4-FFF2-40B4-BE49-F238E27FC236}">
                  <a16:creationId xmlns:a16="http://schemas.microsoft.com/office/drawing/2014/main" id="{FDABAE1F-8206-421C-AB20-8585C537B113}"/>
                </a:ext>
              </a:extLst>
            </p:cNvPr>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593;p32">
              <a:extLst>
                <a:ext uri="{FF2B5EF4-FFF2-40B4-BE49-F238E27FC236}">
                  <a16:creationId xmlns:a16="http://schemas.microsoft.com/office/drawing/2014/main" id="{502A7155-D4EB-45BE-BB3F-DAE2B4E9C2AB}"/>
                </a:ext>
              </a:extLst>
            </p:cNvPr>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594;p32">
              <a:extLst>
                <a:ext uri="{FF2B5EF4-FFF2-40B4-BE49-F238E27FC236}">
                  <a16:creationId xmlns:a16="http://schemas.microsoft.com/office/drawing/2014/main" id="{184EF476-CCEF-4F70-A0A3-24697B3ED9D1}"/>
                </a:ext>
              </a:extLst>
            </p:cNvPr>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595;p32">
              <a:extLst>
                <a:ext uri="{FF2B5EF4-FFF2-40B4-BE49-F238E27FC236}">
                  <a16:creationId xmlns:a16="http://schemas.microsoft.com/office/drawing/2014/main" id="{C1DE03A6-B8E7-4A93-BE91-A31DF5B5A320}"/>
                </a:ext>
              </a:extLst>
            </p:cNvPr>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596;p32">
              <a:extLst>
                <a:ext uri="{FF2B5EF4-FFF2-40B4-BE49-F238E27FC236}">
                  <a16:creationId xmlns:a16="http://schemas.microsoft.com/office/drawing/2014/main" id="{F4338165-DA7D-4C28-BD58-8F0066BD1D05}"/>
                </a:ext>
              </a:extLst>
            </p:cNvPr>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597;p32">
              <a:extLst>
                <a:ext uri="{FF2B5EF4-FFF2-40B4-BE49-F238E27FC236}">
                  <a16:creationId xmlns:a16="http://schemas.microsoft.com/office/drawing/2014/main" id="{463E3208-474A-49D2-9AA7-591F15800674}"/>
                </a:ext>
              </a:extLst>
            </p:cNvPr>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598;p32">
              <a:extLst>
                <a:ext uri="{FF2B5EF4-FFF2-40B4-BE49-F238E27FC236}">
                  <a16:creationId xmlns:a16="http://schemas.microsoft.com/office/drawing/2014/main" id="{807A0A63-8CD0-4AE3-A14B-66026AE9BF02}"/>
                </a:ext>
              </a:extLst>
            </p:cNvPr>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599;p32">
              <a:extLst>
                <a:ext uri="{FF2B5EF4-FFF2-40B4-BE49-F238E27FC236}">
                  <a16:creationId xmlns:a16="http://schemas.microsoft.com/office/drawing/2014/main" id="{6B48FAA5-77C0-4D6C-95B6-38DC56C53E98}"/>
                </a:ext>
              </a:extLst>
            </p:cNvPr>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600;p32">
              <a:extLst>
                <a:ext uri="{FF2B5EF4-FFF2-40B4-BE49-F238E27FC236}">
                  <a16:creationId xmlns:a16="http://schemas.microsoft.com/office/drawing/2014/main" id="{1AF72A1D-20AB-4FE4-9811-5B41FC229A8D}"/>
                </a:ext>
              </a:extLst>
            </p:cNvPr>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601;p32">
              <a:extLst>
                <a:ext uri="{FF2B5EF4-FFF2-40B4-BE49-F238E27FC236}">
                  <a16:creationId xmlns:a16="http://schemas.microsoft.com/office/drawing/2014/main" id="{E53751B5-C85F-4E8D-B7F1-AEC09FD33C3D}"/>
                </a:ext>
              </a:extLst>
            </p:cNvPr>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602;p32">
              <a:extLst>
                <a:ext uri="{FF2B5EF4-FFF2-40B4-BE49-F238E27FC236}">
                  <a16:creationId xmlns:a16="http://schemas.microsoft.com/office/drawing/2014/main" id="{2EB324E7-AD9B-4966-8E08-3DA4B4874C29}"/>
                </a:ext>
              </a:extLst>
            </p:cNvPr>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603;p32">
              <a:extLst>
                <a:ext uri="{FF2B5EF4-FFF2-40B4-BE49-F238E27FC236}">
                  <a16:creationId xmlns:a16="http://schemas.microsoft.com/office/drawing/2014/main" id="{6870A1A8-4F3A-47A4-AD56-93E510250BC2}"/>
                </a:ext>
              </a:extLst>
            </p:cNvPr>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604;p32">
              <a:extLst>
                <a:ext uri="{FF2B5EF4-FFF2-40B4-BE49-F238E27FC236}">
                  <a16:creationId xmlns:a16="http://schemas.microsoft.com/office/drawing/2014/main" id="{F681389C-7A9E-4EE6-8DB1-5B39F0C25887}"/>
                </a:ext>
              </a:extLst>
            </p:cNvPr>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605;p32">
              <a:extLst>
                <a:ext uri="{FF2B5EF4-FFF2-40B4-BE49-F238E27FC236}">
                  <a16:creationId xmlns:a16="http://schemas.microsoft.com/office/drawing/2014/main" id="{FFDE67B7-02C7-4478-B8F3-EBBE721C67AC}"/>
                </a:ext>
              </a:extLst>
            </p:cNvPr>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606;p32">
              <a:extLst>
                <a:ext uri="{FF2B5EF4-FFF2-40B4-BE49-F238E27FC236}">
                  <a16:creationId xmlns:a16="http://schemas.microsoft.com/office/drawing/2014/main" id="{0A149D93-464B-41F0-9595-8E602EC084ED}"/>
                </a:ext>
              </a:extLst>
            </p:cNvPr>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607;p32">
              <a:extLst>
                <a:ext uri="{FF2B5EF4-FFF2-40B4-BE49-F238E27FC236}">
                  <a16:creationId xmlns:a16="http://schemas.microsoft.com/office/drawing/2014/main" id="{326E9E06-D754-4F54-9708-C62EE7813D35}"/>
                </a:ext>
              </a:extLst>
            </p:cNvPr>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608;p32">
              <a:extLst>
                <a:ext uri="{FF2B5EF4-FFF2-40B4-BE49-F238E27FC236}">
                  <a16:creationId xmlns:a16="http://schemas.microsoft.com/office/drawing/2014/main" id="{9A4AB743-14BC-42E5-BDDE-E2198DAB6561}"/>
                </a:ext>
              </a:extLst>
            </p:cNvPr>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609;p32">
              <a:extLst>
                <a:ext uri="{FF2B5EF4-FFF2-40B4-BE49-F238E27FC236}">
                  <a16:creationId xmlns:a16="http://schemas.microsoft.com/office/drawing/2014/main" id="{E20224B5-CC0D-44FE-A952-1E4FEAF87DFE}"/>
                </a:ext>
              </a:extLst>
            </p:cNvPr>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610;p32">
              <a:extLst>
                <a:ext uri="{FF2B5EF4-FFF2-40B4-BE49-F238E27FC236}">
                  <a16:creationId xmlns:a16="http://schemas.microsoft.com/office/drawing/2014/main" id="{9D347876-E082-4E66-8165-235880DF4606}"/>
                </a:ext>
              </a:extLst>
            </p:cNvPr>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611;p32">
              <a:extLst>
                <a:ext uri="{FF2B5EF4-FFF2-40B4-BE49-F238E27FC236}">
                  <a16:creationId xmlns:a16="http://schemas.microsoft.com/office/drawing/2014/main" id="{380B55AF-CCC4-4FA6-B705-9F113A76F005}"/>
                </a:ext>
              </a:extLst>
            </p:cNvPr>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612;p32">
              <a:extLst>
                <a:ext uri="{FF2B5EF4-FFF2-40B4-BE49-F238E27FC236}">
                  <a16:creationId xmlns:a16="http://schemas.microsoft.com/office/drawing/2014/main" id="{75835EB8-7F5E-40D4-B8CD-8094408CB294}"/>
                </a:ext>
              </a:extLst>
            </p:cNvPr>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613;p32">
              <a:extLst>
                <a:ext uri="{FF2B5EF4-FFF2-40B4-BE49-F238E27FC236}">
                  <a16:creationId xmlns:a16="http://schemas.microsoft.com/office/drawing/2014/main" id="{F3864D9B-6A01-4D01-80AB-1592BDD5B991}"/>
                </a:ext>
              </a:extLst>
            </p:cNvPr>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614;p32">
              <a:extLst>
                <a:ext uri="{FF2B5EF4-FFF2-40B4-BE49-F238E27FC236}">
                  <a16:creationId xmlns:a16="http://schemas.microsoft.com/office/drawing/2014/main" id="{78D67534-6102-444B-A0D0-A586CDE9CE56}"/>
                </a:ext>
              </a:extLst>
            </p:cNvPr>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615;p32">
              <a:extLst>
                <a:ext uri="{FF2B5EF4-FFF2-40B4-BE49-F238E27FC236}">
                  <a16:creationId xmlns:a16="http://schemas.microsoft.com/office/drawing/2014/main" id="{EE4D22A9-9CA1-4219-B499-67EDA94EEBF1}"/>
                </a:ext>
              </a:extLst>
            </p:cNvPr>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616;p32">
              <a:extLst>
                <a:ext uri="{FF2B5EF4-FFF2-40B4-BE49-F238E27FC236}">
                  <a16:creationId xmlns:a16="http://schemas.microsoft.com/office/drawing/2014/main" id="{4757707B-03B0-4808-8DED-3025746935C5}"/>
                </a:ext>
              </a:extLst>
            </p:cNvPr>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617;p32">
              <a:extLst>
                <a:ext uri="{FF2B5EF4-FFF2-40B4-BE49-F238E27FC236}">
                  <a16:creationId xmlns:a16="http://schemas.microsoft.com/office/drawing/2014/main" id="{8C9EB919-B324-4E09-BFA8-A7820CDC7B4D}"/>
                </a:ext>
              </a:extLst>
            </p:cNvPr>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618;p32">
              <a:extLst>
                <a:ext uri="{FF2B5EF4-FFF2-40B4-BE49-F238E27FC236}">
                  <a16:creationId xmlns:a16="http://schemas.microsoft.com/office/drawing/2014/main" id="{9C230C9F-952B-4A4D-9E8E-1CC798A77FB3}"/>
                </a:ext>
              </a:extLst>
            </p:cNvPr>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619;p32">
              <a:extLst>
                <a:ext uri="{FF2B5EF4-FFF2-40B4-BE49-F238E27FC236}">
                  <a16:creationId xmlns:a16="http://schemas.microsoft.com/office/drawing/2014/main" id="{BE9E3508-25C3-4D07-9098-CB92B6013AF8}"/>
                </a:ext>
              </a:extLst>
            </p:cNvPr>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620;p32">
              <a:extLst>
                <a:ext uri="{FF2B5EF4-FFF2-40B4-BE49-F238E27FC236}">
                  <a16:creationId xmlns:a16="http://schemas.microsoft.com/office/drawing/2014/main" id="{492A0F82-DFE9-4E45-A458-B15D5141A091}"/>
                </a:ext>
              </a:extLst>
            </p:cNvPr>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621;p32">
              <a:extLst>
                <a:ext uri="{FF2B5EF4-FFF2-40B4-BE49-F238E27FC236}">
                  <a16:creationId xmlns:a16="http://schemas.microsoft.com/office/drawing/2014/main" id="{5044583B-BAEC-4068-8373-9330466E49F4}"/>
                </a:ext>
              </a:extLst>
            </p:cNvPr>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622;p32">
              <a:extLst>
                <a:ext uri="{FF2B5EF4-FFF2-40B4-BE49-F238E27FC236}">
                  <a16:creationId xmlns:a16="http://schemas.microsoft.com/office/drawing/2014/main" id="{E19B3958-B870-4235-98E3-813B2A022884}"/>
                </a:ext>
              </a:extLst>
            </p:cNvPr>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623;p32">
              <a:extLst>
                <a:ext uri="{FF2B5EF4-FFF2-40B4-BE49-F238E27FC236}">
                  <a16:creationId xmlns:a16="http://schemas.microsoft.com/office/drawing/2014/main" id="{1495833B-E7B6-4166-ABFF-0C39487482E9}"/>
                </a:ext>
              </a:extLst>
            </p:cNvPr>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624;p32">
              <a:extLst>
                <a:ext uri="{FF2B5EF4-FFF2-40B4-BE49-F238E27FC236}">
                  <a16:creationId xmlns:a16="http://schemas.microsoft.com/office/drawing/2014/main" id="{6E84A949-BD55-4B27-81FB-1246CBD22237}"/>
                </a:ext>
              </a:extLst>
            </p:cNvPr>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625;p32">
              <a:extLst>
                <a:ext uri="{FF2B5EF4-FFF2-40B4-BE49-F238E27FC236}">
                  <a16:creationId xmlns:a16="http://schemas.microsoft.com/office/drawing/2014/main" id="{68D18A22-D37E-40B4-951E-3E705781B9D8}"/>
                </a:ext>
              </a:extLst>
            </p:cNvPr>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626;p32">
              <a:extLst>
                <a:ext uri="{FF2B5EF4-FFF2-40B4-BE49-F238E27FC236}">
                  <a16:creationId xmlns:a16="http://schemas.microsoft.com/office/drawing/2014/main" id="{357A85B2-FE1C-48B8-A99B-FC8DC11D16BF}"/>
                </a:ext>
              </a:extLst>
            </p:cNvPr>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627;p32">
              <a:extLst>
                <a:ext uri="{FF2B5EF4-FFF2-40B4-BE49-F238E27FC236}">
                  <a16:creationId xmlns:a16="http://schemas.microsoft.com/office/drawing/2014/main" id="{564B9D0E-A818-40AA-AB67-C162EC47FE18}"/>
                </a:ext>
              </a:extLst>
            </p:cNvPr>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628;p32">
              <a:extLst>
                <a:ext uri="{FF2B5EF4-FFF2-40B4-BE49-F238E27FC236}">
                  <a16:creationId xmlns:a16="http://schemas.microsoft.com/office/drawing/2014/main" id="{4809C358-D10C-4E5E-93E6-B46C01820B60}"/>
                </a:ext>
              </a:extLst>
            </p:cNvPr>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629;p32">
              <a:extLst>
                <a:ext uri="{FF2B5EF4-FFF2-40B4-BE49-F238E27FC236}">
                  <a16:creationId xmlns:a16="http://schemas.microsoft.com/office/drawing/2014/main" id="{42C91AA7-3B9F-4B75-8CC4-21D214298D05}"/>
                </a:ext>
              </a:extLst>
            </p:cNvPr>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630;p32">
              <a:extLst>
                <a:ext uri="{FF2B5EF4-FFF2-40B4-BE49-F238E27FC236}">
                  <a16:creationId xmlns:a16="http://schemas.microsoft.com/office/drawing/2014/main" id="{6EA5F3EE-AF1C-413D-B22F-25249E1FDC9E}"/>
                </a:ext>
              </a:extLst>
            </p:cNvPr>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631;p32">
              <a:extLst>
                <a:ext uri="{FF2B5EF4-FFF2-40B4-BE49-F238E27FC236}">
                  <a16:creationId xmlns:a16="http://schemas.microsoft.com/office/drawing/2014/main" id="{BDA1FE5A-127B-463F-82C8-1E43BE08943C}"/>
                </a:ext>
              </a:extLst>
            </p:cNvPr>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632;p32">
              <a:extLst>
                <a:ext uri="{FF2B5EF4-FFF2-40B4-BE49-F238E27FC236}">
                  <a16:creationId xmlns:a16="http://schemas.microsoft.com/office/drawing/2014/main" id="{2DED5514-7D3A-4D7E-9D2D-8ACEB74E12A5}"/>
                </a:ext>
              </a:extLst>
            </p:cNvPr>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633;p32">
              <a:extLst>
                <a:ext uri="{FF2B5EF4-FFF2-40B4-BE49-F238E27FC236}">
                  <a16:creationId xmlns:a16="http://schemas.microsoft.com/office/drawing/2014/main" id="{02D8A4D5-9354-4315-921D-1831F5B5177E}"/>
                </a:ext>
              </a:extLst>
            </p:cNvPr>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634;p32">
              <a:extLst>
                <a:ext uri="{FF2B5EF4-FFF2-40B4-BE49-F238E27FC236}">
                  <a16:creationId xmlns:a16="http://schemas.microsoft.com/office/drawing/2014/main" id="{399026CB-FE92-4201-968B-FA991D8B404C}"/>
                </a:ext>
              </a:extLst>
            </p:cNvPr>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635;p32">
              <a:extLst>
                <a:ext uri="{FF2B5EF4-FFF2-40B4-BE49-F238E27FC236}">
                  <a16:creationId xmlns:a16="http://schemas.microsoft.com/office/drawing/2014/main" id="{28C5F535-0D72-4448-A8AA-1090BEA7D9F8}"/>
                </a:ext>
              </a:extLst>
            </p:cNvPr>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636;p32">
              <a:extLst>
                <a:ext uri="{FF2B5EF4-FFF2-40B4-BE49-F238E27FC236}">
                  <a16:creationId xmlns:a16="http://schemas.microsoft.com/office/drawing/2014/main" id="{A28A4E54-432B-47BF-954A-285F8AD6E7C7}"/>
                </a:ext>
              </a:extLst>
            </p:cNvPr>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637;p32">
              <a:extLst>
                <a:ext uri="{FF2B5EF4-FFF2-40B4-BE49-F238E27FC236}">
                  <a16:creationId xmlns:a16="http://schemas.microsoft.com/office/drawing/2014/main" id="{1A57343A-91BD-4D69-B51F-5452D7ADD361}"/>
                </a:ext>
              </a:extLst>
            </p:cNvPr>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638;p32">
              <a:extLst>
                <a:ext uri="{FF2B5EF4-FFF2-40B4-BE49-F238E27FC236}">
                  <a16:creationId xmlns:a16="http://schemas.microsoft.com/office/drawing/2014/main" id="{52134F75-7045-41DE-BB7B-1A6D98249EFF}"/>
                </a:ext>
              </a:extLst>
            </p:cNvPr>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639;p32">
              <a:extLst>
                <a:ext uri="{FF2B5EF4-FFF2-40B4-BE49-F238E27FC236}">
                  <a16:creationId xmlns:a16="http://schemas.microsoft.com/office/drawing/2014/main" id="{3764B716-4ACF-4FA1-A7D2-99F916A0B17B}"/>
                </a:ext>
              </a:extLst>
            </p:cNvPr>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640;p32">
              <a:extLst>
                <a:ext uri="{FF2B5EF4-FFF2-40B4-BE49-F238E27FC236}">
                  <a16:creationId xmlns:a16="http://schemas.microsoft.com/office/drawing/2014/main" id="{BF70DA10-A5FA-4495-9106-04E4AA04AB6F}"/>
                </a:ext>
              </a:extLst>
            </p:cNvPr>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641;p32">
              <a:extLst>
                <a:ext uri="{FF2B5EF4-FFF2-40B4-BE49-F238E27FC236}">
                  <a16:creationId xmlns:a16="http://schemas.microsoft.com/office/drawing/2014/main" id="{8C783615-EE26-481D-9BB3-4750AD80979B}"/>
                </a:ext>
              </a:extLst>
            </p:cNvPr>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642;p32">
              <a:extLst>
                <a:ext uri="{FF2B5EF4-FFF2-40B4-BE49-F238E27FC236}">
                  <a16:creationId xmlns:a16="http://schemas.microsoft.com/office/drawing/2014/main" id="{CD3840B0-0A7C-4E80-9422-51A83A6D24E4}"/>
                </a:ext>
              </a:extLst>
            </p:cNvPr>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643;p32">
              <a:extLst>
                <a:ext uri="{FF2B5EF4-FFF2-40B4-BE49-F238E27FC236}">
                  <a16:creationId xmlns:a16="http://schemas.microsoft.com/office/drawing/2014/main" id="{07CF73A0-A9E0-4FCF-9D16-2654A96A4239}"/>
                </a:ext>
              </a:extLst>
            </p:cNvPr>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644;p32">
              <a:extLst>
                <a:ext uri="{FF2B5EF4-FFF2-40B4-BE49-F238E27FC236}">
                  <a16:creationId xmlns:a16="http://schemas.microsoft.com/office/drawing/2014/main" id="{5E226BF1-B90A-47AF-A356-BC3F714F8634}"/>
                </a:ext>
              </a:extLst>
            </p:cNvPr>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645;p32">
              <a:extLst>
                <a:ext uri="{FF2B5EF4-FFF2-40B4-BE49-F238E27FC236}">
                  <a16:creationId xmlns:a16="http://schemas.microsoft.com/office/drawing/2014/main" id="{78BF6E6B-55B5-48D7-9F4B-29D7B4B7F4E8}"/>
                </a:ext>
              </a:extLst>
            </p:cNvPr>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646;p32">
              <a:extLst>
                <a:ext uri="{FF2B5EF4-FFF2-40B4-BE49-F238E27FC236}">
                  <a16:creationId xmlns:a16="http://schemas.microsoft.com/office/drawing/2014/main" id="{1073D9CB-83D2-4A6E-AFAA-6228759761E7}"/>
                </a:ext>
              </a:extLst>
            </p:cNvPr>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647;p32">
              <a:extLst>
                <a:ext uri="{FF2B5EF4-FFF2-40B4-BE49-F238E27FC236}">
                  <a16:creationId xmlns:a16="http://schemas.microsoft.com/office/drawing/2014/main" id="{DBE4D564-FD6D-4C12-A0C5-CDD0B08BBACF}"/>
                </a:ext>
              </a:extLst>
            </p:cNvPr>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648;p32">
              <a:extLst>
                <a:ext uri="{FF2B5EF4-FFF2-40B4-BE49-F238E27FC236}">
                  <a16:creationId xmlns:a16="http://schemas.microsoft.com/office/drawing/2014/main" id="{8852E8D0-230B-4E0E-8053-FEE85E3BAF4C}"/>
                </a:ext>
              </a:extLst>
            </p:cNvPr>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649;p32">
              <a:extLst>
                <a:ext uri="{FF2B5EF4-FFF2-40B4-BE49-F238E27FC236}">
                  <a16:creationId xmlns:a16="http://schemas.microsoft.com/office/drawing/2014/main" id="{EC497592-62BB-41B5-9F5C-AF3E0D953F42}"/>
                </a:ext>
              </a:extLst>
            </p:cNvPr>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650;p32">
              <a:extLst>
                <a:ext uri="{FF2B5EF4-FFF2-40B4-BE49-F238E27FC236}">
                  <a16:creationId xmlns:a16="http://schemas.microsoft.com/office/drawing/2014/main" id="{68BA1741-3BCE-480B-AF43-C7B73DEACBFF}"/>
                </a:ext>
              </a:extLst>
            </p:cNvPr>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651;p32">
              <a:extLst>
                <a:ext uri="{FF2B5EF4-FFF2-40B4-BE49-F238E27FC236}">
                  <a16:creationId xmlns:a16="http://schemas.microsoft.com/office/drawing/2014/main" id="{B057CE09-4987-4A50-B722-B320EBEDA4EF}"/>
                </a:ext>
              </a:extLst>
            </p:cNvPr>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652;p32">
              <a:extLst>
                <a:ext uri="{FF2B5EF4-FFF2-40B4-BE49-F238E27FC236}">
                  <a16:creationId xmlns:a16="http://schemas.microsoft.com/office/drawing/2014/main" id="{C621641E-0D55-4964-9C41-1B527C727284}"/>
                </a:ext>
              </a:extLst>
            </p:cNvPr>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653;p32">
              <a:extLst>
                <a:ext uri="{FF2B5EF4-FFF2-40B4-BE49-F238E27FC236}">
                  <a16:creationId xmlns:a16="http://schemas.microsoft.com/office/drawing/2014/main" id="{B8B1ED85-001E-449D-A761-56882ADB9DB1}"/>
                </a:ext>
              </a:extLst>
            </p:cNvPr>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654;p32">
              <a:extLst>
                <a:ext uri="{FF2B5EF4-FFF2-40B4-BE49-F238E27FC236}">
                  <a16:creationId xmlns:a16="http://schemas.microsoft.com/office/drawing/2014/main" id="{0D0CBF02-25C8-4DDD-A08D-EA7E643CDDBA}"/>
                </a:ext>
              </a:extLst>
            </p:cNvPr>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655;p32">
              <a:extLst>
                <a:ext uri="{FF2B5EF4-FFF2-40B4-BE49-F238E27FC236}">
                  <a16:creationId xmlns:a16="http://schemas.microsoft.com/office/drawing/2014/main" id="{74D70439-21DA-41A0-B5E4-4C2B256589BB}"/>
                </a:ext>
              </a:extLst>
            </p:cNvPr>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656;p32">
              <a:extLst>
                <a:ext uri="{FF2B5EF4-FFF2-40B4-BE49-F238E27FC236}">
                  <a16:creationId xmlns:a16="http://schemas.microsoft.com/office/drawing/2014/main" id="{B7FCA3E1-F6DC-49C2-9434-B9F1863149D2}"/>
                </a:ext>
              </a:extLst>
            </p:cNvPr>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657;p32">
              <a:extLst>
                <a:ext uri="{FF2B5EF4-FFF2-40B4-BE49-F238E27FC236}">
                  <a16:creationId xmlns:a16="http://schemas.microsoft.com/office/drawing/2014/main" id="{E52F15A6-1686-4F98-A990-0117A8D1B810}"/>
                </a:ext>
              </a:extLst>
            </p:cNvPr>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658;p32">
              <a:extLst>
                <a:ext uri="{FF2B5EF4-FFF2-40B4-BE49-F238E27FC236}">
                  <a16:creationId xmlns:a16="http://schemas.microsoft.com/office/drawing/2014/main" id="{D836EF35-379A-4D92-9D67-2D7C8C878958}"/>
                </a:ext>
              </a:extLst>
            </p:cNvPr>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659;p32">
              <a:extLst>
                <a:ext uri="{FF2B5EF4-FFF2-40B4-BE49-F238E27FC236}">
                  <a16:creationId xmlns:a16="http://schemas.microsoft.com/office/drawing/2014/main" id="{8F3B8113-B845-4E75-8674-11585AF3EF41}"/>
                </a:ext>
              </a:extLst>
            </p:cNvPr>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660;p32">
              <a:extLst>
                <a:ext uri="{FF2B5EF4-FFF2-40B4-BE49-F238E27FC236}">
                  <a16:creationId xmlns:a16="http://schemas.microsoft.com/office/drawing/2014/main" id="{4111D3DE-C259-4321-B59C-5017DADB3F5D}"/>
                </a:ext>
              </a:extLst>
            </p:cNvPr>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661;p32">
              <a:extLst>
                <a:ext uri="{FF2B5EF4-FFF2-40B4-BE49-F238E27FC236}">
                  <a16:creationId xmlns:a16="http://schemas.microsoft.com/office/drawing/2014/main" id="{BD1B6E6A-8941-47B9-B8EF-D3D0156396B0}"/>
                </a:ext>
              </a:extLst>
            </p:cNvPr>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662;p32">
              <a:extLst>
                <a:ext uri="{FF2B5EF4-FFF2-40B4-BE49-F238E27FC236}">
                  <a16:creationId xmlns:a16="http://schemas.microsoft.com/office/drawing/2014/main" id="{A126EEDD-19C2-4275-850D-F6865B6356E1}"/>
                </a:ext>
              </a:extLst>
            </p:cNvPr>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663;p32">
              <a:extLst>
                <a:ext uri="{FF2B5EF4-FFF2-40B4-BE49-F238E27FC236}">
                  <a16:creationId xmlns:a16="http://schemas.microsoft.com/office/drawing/2014/main" id="{813D3920-09C0-4A1F-9762-AE1F5AA694CA}"/>
                </a:ext>
              </a:extLst>
            </p:cNvPr>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664;p32">
              <a:extLst>
                <a:ext uri="{FF2B5EF4-FFF2-40B4-BE49-F238E27FC236}">
                  <a16:creationId xmlns:a16="http://schemas.microsoft.com/office/drawing/2014/main" id="{02751AAB-E7F3-4D08-99B0-F10B29C1121D}"/>
                </a:ext>
              </a:extLst>
            </p:cNvPr>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665;p32">
              <a:extLst>
                <a:ext uri="{FF2B5EF4-FFF2-40B4-BE49-F238E27FC236}">
                  <a16:creationId xmlns:a16="http://schemas.microsoft.com/office/drawing/2014/main" id="{AA6B2E93-ACDD-4DB9-A278-804EF6183C1D}"/>
                </a:ext>
              </a:extLst>
            </p:cNvPr>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666;p32">
              <a:extLst>
                <a:ext uri="{FF2B5EF4-FFF2-40B4-BE49-F238E27FC236}">
                  <a16:creationId xmlns:a16="http://schemas.microsoft.com/office/drawing/2014/main" id="{A1FD83E3-898E-45B3-AAAA-D1B036A134D3}"/>
                </a:ext>
              </a:extLst>
            </p:cNvPr>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667;p32">
              <a:extLst>
                <a:ext uri="{FF2B5EF4-FFF2-40B4-BE49-F238E27FC236}">
                  <a16:creationId xmlns:a16="http://schemas.microsoft.com/office/drawing/2014/main" id="{01818FF4-C571-4391-B948-4DE2C3ACE297}"/>
                </a:ext>
              </a:extLst>
            </p:cNvPr>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668;p32">
              <a:extLst>
                <a:ext uri="{FF2B5EF4-FFF2-40B4-BE49-F238E27FC236}">
                  <a16:creationId xmlns:a16="http://schemas.microsoft.com/office/drawing/2014/main" id="{DCC7B786-CB94-455F-B37D-AB0757E6D6DD}"/>
                </a:ext>
              </a:extLst>
            </p:cNvPr>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669;p32">
              <a:extLst>
                <a:ext uri="{FF2B5EF4-FFF2-40B4-BE49-F238E27FC236}">
                  <a16:creationId xmlns:a16="http://schemas.microsoft.com/office/drawing/2014/main" id="{DBC8C55A-0D77-4FC2-B39F-5B5A1A4801B5}"/>
                </a:ext>
              </a:extLst>
            </p:cNvPr>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670;p32">
              <a:extLst>
                <a:ext uri="{FF2B5EF4-FFF2-40B4-BE49-F238E27FC236}">
                  <a16:creationId xmlns:a16="http://schemas.microsoft.com/office/drawing/2014/main" id="{52D38E2F-62AD-4907-934E-5899A35450F2}"/>
                </a:ext>
              </a:extLst>
            </p:cNvPr>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671;p32">
              <a:extLst>
                <a:ext uri="{FF2B5EF4-FFF2-40B4-BE49-F238E27FC236}">
                  <a16:creationId xmlns:a16="http://schemas.microsoft.com/office/drawing/2014/main" id="{AF5E4604-5137-43AB-8831-5F11EDB48A61}"/>
                </a:ext>
              </a:extLst>
            </p:cNvPr>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672;p32">
              <a:extLst>
                <a:ext uri="{FF2B5EF4-FFF2-40B4-BE49-F238E27FC236}">
                  <a16:creationId xmlns:a16="http://schemas.microsoft.com/office/drawing/2014/main" id="{F8E63E83-5A62-4730-85F4-070457A32BF6}"/>
                </a:ext>
              </a:extLst>
            </p:cNvPr>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673;p32">
              <a:extLst>
                <a:ext uri="{FF2B5EF4-FFF2-40B4-BE49-F238E27FC236}">
                  <a16:creationId xmlns:a16="http://schemas.microsoft.com/office/drawing/2014/main" id="{26B66CFF-EC26-4F01-9C66-2251D6722592}"/>
                </a:ext>
              </a:extLst>
            </p:cNvPr>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674;p32">
              <a:extLst>
                <a:ext uri="{FF2B5EF4-FFF2-40B4-BE49-F238E27FC236}">
                  <a16:creationId xmlns:a16="http://schemas.microsoft.com/office/drawing/2014/main" id="{02FA56CA-6D28-41DA-812D-8ECF774AE169}"/>
                </a:ext>
              </a:extLst>
            </p:cNvPr>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675;p32">
              <a:extLst>
                <a:ext uri="{FF2B5EF4-FFF2-40B4-BE49-F238E27FC236}">
                  <a16:creationId xmlns:a16="http://schemas.microsoft.com/office/drawing/2014/main" id="{CF398645-8ED3-4050-BCCC-3A446B0C57E4}"/>
                </a:ext>
              </a:extLst>
            </p:cNvPr>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676;p32">
              <a:extLst>
                <a:ext uri="{FF2B5EF4-FFF2-40B4-BE49-F238E27FC236}">
                  <a16:creationId xmlns:a16="http://schemas.microsoft.com/office/drawing/2014/main" id="{C4C10F58-97C5-4B7C-96DB-35B4FECDF6D8}"/>
                </a:ext>
              </a:extLst>
            </p:cNvPr>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677;p32">
              <a:extLst>
                <a:ext uri="{FF2B5EF4-FFF2-40B4-BE49-F238E27FC236}">
                  <a16:creationId xmlns:a16="http://schemas.microsoft.com/office/drawing/2014/main" id="{B693BA44-C870-4BD8-920B-516FA98B0DED}"/>
                </a:ext>
              </a:extLst>
            </p:cNvPr>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678;p32">
              <a:extLst>
                <a:ext uri="{FF2B5EF4-FFF2-40B4-BE49-F238E27FC236}">
                  <a16:creationId xmlns:a16="http://schemas.microsoft.com/office/drawing/2014/main" id="{C908B628-5DBB-456F-8DB9-D63D6A45EE6D}"/>
                </a:ext>
              </a:extLst>
            </p:cNvPr>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679;p32">
              <a:extLst>
                <a:ext uri="{FF2B5EF4-FFF2-40B4-BE49-F238E27FC236}">
                  <a16:creationId xmlns:a16="http://schemas.microsoft.com/office/drawing/2014/main" id="{02AD0810-610E-4DA8-B9BB-4D20E8F56785}"/>
                </a:ext>
              </a:extLst>
            </p:cNvPr>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680;p32">
              <a:extLst>
                <a:ext uri="{FF2B5EF4-FFF2-40B4-BE49-F238E27FC236}">
                  <a16:creationId xmlns:a16="http://schemas.microsoft.com/office/drawing/2014/main" id="{4C93B649-B120-4B7C-BFE4-5FA53C0BD002}"/>
                </a:ext>
              </a:extLst>
            </p:cNvPr>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681;p32">
              <a:extLst>
                <a:ext uri="{FF2B5EF4-FFF2-40B4-BE49-F238E27FC236}">
                  <a16:creationId xmlns:a16="http://schemas.microsoft.com/office/drawing/2014/main" id="{3C49D857-8B2B-43D1-9622-6D120BE9FC67}"/>
                </a:ext>
              </a:extLst>
            </p:cNvPr>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682;p32">
              <a:extLst>
                <a:ext uri="{FF2B5EF4-FFF2-40B4-BE49-F238E27FC236}">
                  <a16:creationId xmlns:a16="http://schemas.microsoft.com/office/drawing/2014/main" id="{1DBAE3A4-2AEE-4069-B8AC-B47A926AC41D}"/>
                </a:ext>
              </a:extLst>
            </p:cNvPr>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683;p32">
              <a:extLst>
                <a:ext uri="{FF2B5EF4-FFF2-40B4-BE49-F238E27FC236}">
                  <a16:creationId xmlns:a16="http://schemas.microsoft.com/office/drawing/2014/main" id="{C44FDC81-3AE9-46E4-9987-640105A15C20}"/>
                </a:ext>
              </a:extLst>
            </p:cNvPr>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684;p32">
              <a:extLst>
                <a:ext uri="{FF2B5EF4-FFF2-40B4-BE49-F238E27FC236}">
                  <a16:creationId xmlns:a16="http://schemas.microsoft.com/office/drawing/2014/main" id="{FEFA3651-AA1F-4B0D-83C8-60F5498B4C9F}"/>
                </a:ext>
              </a:extLst>
            </p:cNvPr>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685;p32">
              <a:extLst>
                <a:ext uri="{FF2B5EF4-FFF2-40B4-BE49-F238E27FC236}">
                  <a16:creationId xmlns:a16="http://schemas.microsoft.com/office/drawing/2014/main" id="{41B6CF83-6FBD-4C0F-8B95-8DA457790D70}"/>
                </a:ext>
              </a:extLst>
            </p:cNvPr>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686;p32">
              <a:extLst>
                <a:ext uri="{FF2B5EF4-FFF2-40B4-BE49-F238E27FC236}">
                  <a16:creationId xmlns:a16="http://schemas.microsoft.com/office/drawing/2014/main" id="{29493721-C9C1-49A3-A3AB-7ED633F96607}"/>
                </a:ext>
              </a:extLst>
            </p:cNvPr>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687;p32">
              <a:extLst>
                <a:ext uri="{FF2B5EF4-FFF2-40B4-BE49-F238E27FC236}">
                  <a16:creationId xmlns:a16="http://schemas.microsoft.com/office/drawing/2014/main" id="{BE24A26A-134F-4172-9CB3-6C0825F6A5D1}"/>
                </a:ext>
              </a:extLst>
            </p:cNvPr>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688;p32">
              <a:extLst>
                <a:ext uri="{FF2B5EF4-FFF2-40B4-BE49-F238E27FC236}">
                  <a16:creationId xmlns:a16="http://schemas.microsoft.com/office/drawing/2014/main" id="{446E4B7F-FE11-40ED-B692-EE8808166C4F}"/>
                </a:ext>
              </a:extLst>
            </p:cNvPr>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689;p32">
              <a:extLst>
                <a:ext uri="{FF2B5EF4-FFF2-40B4-BE49-F238E27FC236}">
                  <a16:creationId xmlns:a16="http://schemas.microsoft.com/office/drawing/2014/main" id="{0DAE626D-81C4-49ED-8EC9-240E00C0463A}"/>
                </a:ext>
              </a:extLst>
            </p:cNvPr>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690;p32">
              <a:extLst>
                <a:ext uri="{FF2B5EF4-FFF2-40B4-BE49-F238E27FC236}">
                  <a16:creationId xmlns:a16="http://schemas.microsoft.com/office/drawing/2014/main" id="{4D442A6C-1C5B-461C-80C1-44A9587604B6}"/>
                </a:ext>
              </a:extLst>
            </p:cNvPr>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691;p32">
              <a:extLst>
                <a:ext uri="{FF2B5EF4-FFF2-40B4-BE49-F238E27FC236}">
                  <a16:creationId xmlns:a16="http://schemas.microsoft.com/office/drawing/2014/main" id="{C4DF157D-0297-4BE1-BC42-F79E2509B898}"/>
                </a:ext>
              </a:extLst>
            </p:cNvPr>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692;p32">
              <a:extLst>
                <a:ext uri="{FF2B5EF4-FFF2-40B4-BE49-F238E27FC236}">
                  <a16:creationId xmlns:a16="http://schemas.microsoft.com/office/drawing/2014/main" id="{662BBE6A-9A2F-451F-8738-F0C4B1A8165B}"/>
                </a:ext>
              </a:extLst>
            </p:cNvPr>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693;p32">
              <a:extLst>
                <a:ext uri="{FF2B5EF4-FFF2-40B4-BE49-F238E27FC236}">
                  <a16:creationId xmlns:a16="http://schemas.microsoft.com/office/drawing/2014/main" id="{BB495EAE-CAE8-4115-B084-D8DAAB71B9F5}"/>
                </a:ext>
              </a:extLst>
            </p:cNvPr>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694;p32">
              <a:extLst>
                <a:ext uri="{FF2B5EF4-FFF2-40B4-BE49-F238E27FC236}">
                  <a16:creationId xmlns:a16="http://schemas.microsoft.com/office/drawing/2014/main" id="{6A80170F-EB49-4C2E-A3C0-476DAA6E7D5D}"/>
                </a:ext>
              </a:extLst>
            </p:cNvPr>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695;p32">
              <a:extLst>
                <a:ext uri="{FF2B5EF4-FFF2-40B4-BE49-F238E27FC236}">
                  <a16:creationId xmlns:a16="http://schemas.microsoft.com/office/drawing/2014/main" id="{E4C909BF-9641-49FA-8FF7-73650E5491B8}"/>
                </a:ext>
              </a:extLst>
            </p:cNvPr>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696;p32">
              <a:extLst>
                <a:ext uri="{FF2B5EF4-FFF2-40B4-BE49-F238E27FC236}">
                  <a16:creationId xmlns:a16="http://schemas.microsoft.com/office/drawing/2014/main" id="{7BF8AD1B-5C54-419E-B228-FB0F57E5070A}"/>
                </a:ext>
              </a:extLst>
            </p:cNvPr>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697;p32">
              <a:extLst>
                <a:ext uri="{FF2B5EF4-FFF2-40B4-BE49-F238E27FC236}">
                  <a16:creationId xmlns:a16="http://schemas.microsoft.com/office/drawing/2014/main" id="{75C941ED-7E28-4B67-88E9-A1A3170F56B1}"/>
                </a:ext>
              </a:extLst>
            </p:cNvPr>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698;p32">
              <a:extLst>
                <a:ext uri="{FF2B5EF4-FFF2-40B4-BE49-F238E27FC236}">
                  <a16:creationId xmlns:a16="http://schemas.microsoft.com/office/drawing/2014/main" id="{F5AA05A1-D868-4599-9CE2-991242AFF1A4}"/>
                </a:ext>
              </a:extLst>
            </p:cNvPr>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699;p32">
              <a:extLst>
                <a:ext uri="{FF2B5EF4-FFF2-40B4-BE49-F238E27FC236}">
                  <a16:creationId xmlns:a16="http://schemas.microsoft.com/office/drawing/2014/main" id="{FBC6BED8-749F-41C9-BEEB-98B8BBB06F01}"/>
                </a:ext>
              </a:extLst>
            </p:cNvPr>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700;p32">
              <a:extLst>
                <a:ext uri="{FF2B5EF4-FFF2-40B4-BE49-F238E27FC236}">
                  <a16:creationId xmlns:a16="http://schemas.microsoft.com/office/drawing/2014/main" id="{9E3A2FE3-F0A7-408B-94C6-C0F365569CFB}"/>
                </a:ext>
              </a:extLst>
            </p:cNvPr>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701;p32">
              <a:extLst>
                <a:ext uri="{FF2B5EF4-FFF2-40B4-BE49-F238E27FC236}">
                  <a16:creationId xmlns:a16="http://schemas.microsoft.com/office/drawing/2014/main" id="{C3BA1DC3-54A0-4C8C-9725-E4B2C55E7723}"/>
                </a:ext>
              </a:extLst>
            </p:cNvPr>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702;p32">
              <a:extLst>
                <a:ext uri="{FF2B5EF4-FFF2-40B4-BE49-F238E27FC236}">
                  <a16:creationId xmlns:a16="http://schemas.microsoft.com/office/drawing/2014/main" id="{46DD6484-D5C8-418D-9171-DC1D356C1970}"/>
                </a:ext>
              </a:extLst>
            </p:cNvPr>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703;p32">
              <a:extLst>
                <a:ext uri="{FF2B5EF4-FFF2-40B4-BE49-F238E27FC236}">
                  <a16:creationId xmlns:a16="http://schemas.microsoft.com/office/drawing/2014/main" id="{41E23798-CE93-48AE-947B-9D989CD64A4A}"/>
                </a:ext>
              </a:extLst>
            </p:cNvPr>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704;p32">
              <a:extLst>
                <a:ext uri="{FF2B5EF4-FFF2-40B4-BE49-F238E27FC236}">
                  <a16:creationId xmlns:a16="http://schemas.microsoft.com/office/drawing/2014/main" id="{15B929CA-6221-4095-8DE0-04B879BF792B}"/>
                </a:ext>
              </a:extLst>
            </p:cNvPr>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705;p32">
              <a:extLst>
                <a:ext uri="{FF2B5EF4-FFF2-40B4-BE49-F238E27FC236}">
                  <a16:creationId xmlns:a16="http://schemas.microsoft.com/office/drawing/2014/main" id="{AEBC157A-4F2A-4C54-BD3F-0EDB4172FF56}"/>
                </a:ext>
              </a:extLst>
            </p:cNvPr>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706;p32">
              <a:extLst>
                <a:ext uri="{FF2B5EF4-FFF2-40B4-BE49-F238E27FC236}">
                  <a16:creationId xmlns:a16="http://schemas.microsoft.com/office/drawing/2014/main" id="{3F6C0CB4-951F-405C-8B0D-5BB568EF8C8C}"/>
                </a:ext>
              </a:extLst>
            </p:cNvPr>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707;p32">
              <a:extLst>
                <a:ext uri="{FF2B5EF4-FFF2-40B4-BE49-F238E27FC236}">
                  <a16:creationId xmlns:a16="http://schemas.microsoft.com/office/drawing/2014/main" id="{B6E99100-34B3-49E0-AFB3-30E87E617A48}"/>
                </a:ext>
              </a:extLst>
            </p:cNvPr>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708;p32">
              <a:extLst>
                <a:ext uri="{FF2B5EF4-FFF2-40B4-BE49-F238E27FC236}">
                  <a16:creationId xmlns:a16="http://schemas.microsoft.com/office/drawing/2014/main" id="{5E0FA329-32C7-4AA1-96F5-CE77965B7815}"/>
                </a:ext>
              </a:extLst>
            </p:cNvPr>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709;p32">
              <a:extLst>
                <a:ext uri="{FF2B5EF4-FFF2-40B4-BE49-F238E27FC236}">
                  <a16:creationId xmlns:a16="http://schemas.microsoft.com/office/drawing/2014/main" id="{1717B7CC-FC19-4517-AF3E-1F3AA4300215}"/>
                </a:ext>
              </a:extLst>
            </p:cNvPr>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710;p32">
              <a:extLst>
                <a:ext uri="{FF2B5EF4-FFF2-40B4-BE49-F238E27FC236}">
                  <a16:creationId xmlns:a16="http://schemas.microsoft.com/office/drawing/2014/main" id="{411C8B31-7DE2-446B-8ABB-69BE7E9F9529}"/>
                </a:ext>
              </a:extLst>
            </p:cNvPr>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711;p32">
              <a:extLst>
                <a:ext uri="{FF2B5EF4-FFF2-40B4-BE49-F238E27FC236}">
                  <a16:creationId xmlns:a16="http://schemas.microsoft.com/office/drawing/2014/main" id="{BE3C618C-7D52-461C-850A-AE4024282F2C}"/>
                </a:ext>
              </a:extLst>
            </p:cNvPr>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712;p32">
              <a:extLst>
                <a:ext uri="{FF2B5EF4-FFF2-40B4-BE49-F238E27FC236}">
                  <a16:creationId xmlns:a16="http://schemas.microsoft.com/office/drawing/2014/main" id="{69CC12E1-A291-4AD8-9671-D8BE76ABBE0E}"/>
                </a:ext>
              </a:extLst>
            </p:cNvPr>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713;p32">
              <a:extLst>
                <a:ext uri="{FF2B5EF4-FFF2-40B4-BE49-F238E27FC236}">
                  <a16:creationId xmlns:a16="http://schemas.microsoft.com/office/drawing/2014/main" id="{F88E16FF-82DF-4D86-AB41-4F012E883592}"/>
                </a:ext>
              </a:extLst>
            </p:cNvPr>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714;p32">
              <a:extLst>
                <a:ext uri="{FF2B5EF4-FFF2-40B4-BE49-F238E27FC236}">
                  <a16:creationId xmlns:a16="http://schemas.microsoft.com/office/drawing/2014/main" id="{3E5ABCA1-847E-4B71-A2C5-FF4EBE7CC40F}"/>
                </a:ext>
              </a:extLst>
            </p:cNvPr>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715;p32">
              <a:extLst>
                <a:ext uri="{FF2B5EF4-FFF2-40B4-BE49-F238E27FC236}">
                  <a16:creationId xmlns:a16="http://schemas.microsoft.com/office/drawing/2014/main" id="{F4F4415A-28D7-474F-B3D0-3FE2A98D6352}"/>
                </a:ext>
              </a:extLst>
            </p:cNvPr>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716;p32">
              <a:extLst>
                <a:ext uri="{FF2B5EF4-FFF2-40B4-BE49-F238E27FC236}">
                  <a16:creationId xmlns:a16="http://schemas.microsoft.com/office/drawing/2014/main" id="{E707F602-18B9-42AF-B044-C37822C9DA42}"/>
                </a:ext>
              </a:extLst>
            </p:cNvPr>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717;p32">
              <a:extLst>
                <a:ext uri="{FF2B5EF4-FFF2-40B4-BE49-F238E27FC236}">
                  <a16:creationId xmlns:a16="http://schemas.microsoft.com/office/drawing/2014/main" id="{95642774-87B6-4F50-9D0E-AC4BFA1263A1}"/>
                </a:ext>
              </a:extLst>
            </p:cNvPr>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718;p32">
              <a:extLst>
                <a:ext uri="{FF2B5EF4-FFF2-40B4-BE49-F238E27FC236}">
                  <a16:creationId xmlns:a16="http://schemas.microsoft.com/office/drawing/2014/main" id="{C7DFA297-DB0C-444D-90A5-774F4FEC7A51}"/>
                </a:ext>
              </a:extLst>
            </p:cNvPr>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719;p32">
              <a:extLst>
                <a:ext uri="{FF2B5EF4-FFF2-40B4-BE49-F238E27FC236}">
                  <a16:creationId xmlns:a16="http://schemas.microsoft.com/office/drawing/2014/main" id="{0C804163-69D6-4825-AB5A-A22C6B01CC82}"/>
                </a:ext>
              </a:extLst>
            </p:cNvPr>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720;p32">
              <a:extLst>
                <a:ext uri="{FF2B5EF4-FFF2-40B4-BE49-F238E27FC236}">
                  <a16:creationId xmlns:a16="http://schemas.microsoft.com/office/drawing/2014/main" id="{D84E65B8-B609-4779-98C1-FB816FAF5EA5}"/>
                </a:ext>
              </a:extLst>
            </p:cNvPr>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721;p32">
              <a:extLst>
                <a:ext uri="{FF2B5EF4-FFF2-40B4-BE49-F238E27FC236}">
                  <a16:creationId xmlns:a16="http://schemas.microsoft.com/office/drawing/2014/main" id="{A8D40385-41A4-4E06-9EBE-98460B6B1913}"/>
                </a:ext>
              </a:extLst>
            </p:cNvPr>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722;p32">
              <a:extLst>
                <a:ext uri="{FF2B5EF4-FFF2-40B4-BE49-F238E27FC236}">
                  <a16:creationId xmlns:a16="http://schemas.microsoft.com/office/drawing/2014/main" id="{C578250C-B3A6-4316-ABFE-91E558D262AA}"/>
                </a:ext>
              </a:extLst>
            </p:cNvPr>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723;p32">
              <a:extLst>
                <a:ext uri="{FF2B5EF4-FFF2-40B4-BE49-F238E27FC236}">
                  <a16:creationId xmlns:a16="http://schemas.microsoft.com/office/drawing/2014/main" id="{FDD36FCB-0728-4CB5-BAD5-2396133BAF0E}"/>
                </a:ext>
              </a:extLst>
            </p:cNvPr>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724;p32">
              <a:extLst>
                <a:ext uri="{FF2B5EF4-FFF2-40B4-BE49-F238E27FC236}">
                  <a16:creationId xmlns:a16="http://schemas.microsoft.com/office/drawing/2014/main" id="{51D2F83B-0039-4B51-8E02-083F5549C09C}"/>
                </a:ext>
              </a:extLst>
            </p:cNvPr>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725;p32">
              <a:extLst>
                <a:ext uri="{FF2B5EF4-FFF2-40B4-BE49-F238E27FC236}">
                  <a16:creationId xmlns:a16="http://schemas.microsoft.com/office/drawing/2014/main" id="{F9BB3E9D-2D4E-4ABA-8072-89D801DFB2AF}"/>
                </a:ext>
              </a:extLst>
            </p:cNvPr>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726;p32">
              <a:extLst>
                <a:ext uri="{FF2B5EF4-FFF2-40B4-BE49-F238E27FC236}">
                  <a16:creationId xmlns:a16="http://schemas.microsoft.com/office/drawing/2014/main" id="{3C285803-78D8-4693-AF76-223C17BDAA05}"/>
                </a:ext>
              </a:extLst>
            </p:cNvPr>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727;p32">
              <a:extLst>
                <a:ext uri="{FF2B5EF4-FFF2-40B4-BE49-F238E27FC236}">
                  <a16:creationId xmlns:a16="http://schemas.microsoft.com/office/drawing/2014/main" id="{7134E8E3-B2EE-49D5-BA12-933CB94C9F1D}"/>
                </a:ext>
              </a:extLst>
            </p:cNvPr>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728;p32">
              <a:extLst>
                <a:ext uri="{FF2B5EF4-FFF2-40B4-BE49-F238E27FC236}">
                  <a16:creationId xmlns:a16="http://schemas.microsoft.com/office/drawing/2014/main" id="{3D5074CE-1087-4499-BA18-317DB7958D64}"/>
                </a:ext>
              </a:extLst>
            </p:cNvPr>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729;p32">
              <a:extLst>
                <a:ext uri="{FF2B5EF4-FFF2-40B4-BE49-F238E27FC236}">
                  <a16:creationId xmlns:a16="http://schemas.microsoft.com/office/drawing/2014/main" id="{3A0AA72A-0ED1-41F2-94A3-72C5CE7B81E4}"/>
                </a:ext>
              </a:extLst>
            </p:cNvPr>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730;p32">
              <a:extLst>
                <a:ext uri="{FF2B5EF4-FFF2-40B4-BE49-F238E27FC236}">
                  <a16:creationId xmlns:a16="http://schemas.microsoft.com/office/drawing/2014/main" id="{04568C02-16BE-4DA7-BEE1-BACD14531201}"/>
                </a:ext>
              </a:extLst>
            </p:cNvPr>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731;p32">
              <a:extLst>
                <a:ext uri="{FF2B5EF4-FFF2-40B4-BE49-F238E27FC236}">
                  <a16:creationId xmlns:a16="http://schemas.microsoft.com/office/drawing/2014/main" id="{F83BA6F7-5846-4DA8-BD88-9299B463B572}"/>
                </a:ext>
              </a:extLst>
            </p:cNvPr>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732;p32">
              <a:extLst>
                <a:ext uri="{FF2B5EF4-FFF2-40B4-BE49-F238E27FC236}">
                  <a16:creationId xmlns:a16="http://schemas.microsoft.com/office/drawing/2014/main" id="{D4D09E00-72D2-4027-84FA-39D0C201CD84}"/>
                </a:ext>
              </a:extLst>
            </p:cNvPr>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733;p32">
              <a:extLst>
                <a:ext uri="{FF2B5EF4-FFF2-40B4-BE49-F238E27FC236}">
                  <a16:creationId xmlns:a16="http://schemas.microsoft.com/office/drawing/2014/main" id="{737AC8C2-E18A-4751-A233-EDAB89B1A540}"/>
                </a:ext>
              </a:extLst>
            </p:cNvPr>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734;p32">
              <a:extLst>
                <a:ext uri="{FF2B5EF4-FFF2-40B4-BE49-F238E27FC236}">
                  <a16:creationId xmlns:a16="http://schemas.microsoft.com/office/drawing/2014/main" id="{16A0E364-FA92-40C5-978E-41B10F378B38}"/>
                </a:ext>
              </a:extLst>
            </p:cNvPr>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735;p32">
              <a:extLst>
                <a:ext uri="{FF2B5EF4-FFF2-40B4-BE49-F238E27FC236}">
                  <a16:creationId xmlns:a16="http://schemas.microsoft.com/office/drawing/2014/main" id="{999C1C3C-B759-4693-AE4A-85B8ACC0EE42}"/>
                </a:ext>
              </a:extLst>
            </p:cNvPr>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736;p32">
              <a:extLst>
                <a:ext uri="{FF2B5EF4-FFF2-40B4-BE49-F238E27FC236}">
                  <a16:creationId xmlns:a16="http://schemas.microsoft.com/office/drawing/2014/main" id="{C991C15D-D601-4B49-85AC-E89DACB59BD2}"/>
                </a:ext>
              </a:extLst>
            </p:cNvPr>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737;p32">
              <a:extLst>
                <a:ext uri="{FF2B5EF4-FFF2-40B4-BE49-F238E27FC236}">
                  <a16:creationId xmlns:a16="http://schemas.microsoft.com/office/drawing/2014/main" id="{13717904-0D42-4D61-A58B-65A9466BCFBC}"/>
                </a:ext>
              </a:extLst>
            </p:cNvPr>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738;p32">
              <a:extLst>
                <a:ext uri="{FF2B5EF4-FFF2-40B4-BE49-F238E27FC236}">
                  <a16:creationId xmlns:a16="http://schemas.microsoft.com/office/drawing/2014/main" id="{1F0D2A1A-224E-4898-856B-6F80191851BF}"/>
                </a:ext>
              </a:extLst>
            </p:cNvPr>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739;p32">
              <a:extLst>
                <a:ext uri="{FF2B5EF4-FFF2-40B4-BE49-F238E27FC236}">
                  <a16:creationId xmlns:a16="http://schemas.microsoft.com/office/drawing/2014/main" id="{C45EC908-8434-4CF4-B4B9-5D700E1FE8F8}"/>
                </a:ext>
              </a:extLst>
            </p:cNvPr>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740;p32">
              <a:extLst>
                <a:ext uri="{FF2B5EF4-FFF2-40B4-BE49-F238E27FC236}">
                  <a16:creationId xmlns:a16="http://schemas.microsoft.com/office/drawing/2014/main" id="{375CDA5F-C460-41A3-8463-D52440F5A378}"/>
                </a:ext>
              </a:extLst>
            </p:cNvPr>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741;p32">
              <a:extLst>
                <a:ext uri="{FF2B5EF4-FFF2-40B4-BE49-F238E27FC236}">
                  <a16:creationId xmlns:a16="http://schemas.microsoft.com/office/drawing/2014/main" id="{812BEC41-DD7F-4A13-8A21-B5C181961D89}"/>
                </a:ext>
              </a:extLst>
            </p:cNvPr>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742;p32">
              <a:extLst>
                <a:ext uri="{FF2B5EF4-FFF2-40B4-BE49-F238E27FC236}">
                  <a16:creationId xmlns:a16="http://schemas.microsoft.com/office/drawing/2014/main" id="{08E34670-D3DD-4210-B810-529F81983B5F}"/>
                </a:ext>
              </a:extLst>
            </p:cNvPr>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743;p32">
              <a:extLst>
                <a:ext uri="{FF2B5EF4-FFF2-40B4-BE49-F238E27FC236}">
                  <a16:creationId xmlns:a16="http://schemas.microsoft.com/office/drawing/2014/main" id="{4CCEA13C-66A5-4ACE-A496-C9E51940F7C1}"/>
                </a:ext>
              </a:extLst>
            </p:cNvPr>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744;p32">
              <a:extLst>
                <a:ext uri="{FF2B5EF4-FFF2-40B4-BE49-F238E27FC236}">
                  <a16:creationId xmlns:a16="http://schemas.microsoft.com/office/drawing/2014/main" id="{48BDE5C1-CFA0-4EE1-B8B0-B4FABC03702D}"/>
                </a:ext>
              </a:extLst>
            </p:cNvPr>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745;p32">
              <a:extLst>
                <a:ext uri="{FF2B5EF4-FFF2-40B4-BE49-F238E27FC236}">
                  <a16:creationId xmlns:a16="http://schemas.microsoft.com/office/drawing/2014/main" id="{E56D138B-C36A-4D18-96BF-0E524F87B55A}"/>
                </a:ext>
              </a:extLst>
            </p:cNvPr>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746;p32">
              <a:extLst>
                <a:ext uri="{FF2B5EF4-FFF2-40B4-BE49-F238E27FC236}">
                  <a16:creationId xmlns:a16="http://schemas.microsoft.com/office/drawing/2014/main" id="{1CB57059-D5D8-4053-9920-BDF4D1D76E05}"/>
                </a:ext>
              </a:extLst>
            </p:cNvPr>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747;p32">
              <a:extLst>
                <a:ext uri="{FF2B5EF4-FFF2-40B4-BE49-F238E27FC236}">
                  <a16:creationId xmlns:a16="http://schemas.microsoft.com/office/drawing/2014/main" id="{43F72B48-CBDD-4B70-AA9F-F307BF60A8C4}"/>
                </a:ext>
              </a:extLst>
            </p:cNvPr>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748;p32">
              <a:extLst>
                <a:ext uri="{FF2B5EF4-FFF2-40B4-BE49-F238E27FC236}">
                  <a16:creationId xmlns:a16="http://schemas.microsoft.com/office/drawing/2014/main" id="{565D1C1F-B08C-4AAD-A8B0-605D9C29C0E4}"/>
                </a:ext>
              </a:extLst>
            </p:cNvPr>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749;p32">
              <a:extLst>
                <a:ext uri="{FF2B5EF4-FFF2-40B4-BE49-F238E27FC236}">
                  <a16:creationId xmlns:a16="http://schemas.microsoft.com/office/drawing/2014/main" id="{49873C81-D997-4A45-937D-3DB0A13A4BA8}"/>
                </a:ext>
              </a:extLst>
            </p:cNvPr>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750;p32">
              <a:extLst>
                <a:ext uri="{FF2B5EF4-FFF2-40B4-BE49-F238E27FC236}">
                  <a16:creationId xmlns:a16="http://schemas.microsoft.com/office/drawing/2014/main" id="{2CFB9102-613B-4A9E-B13B-EB37036E0FCC}"/>
                </a:ext>
              </a:extLst>
            </p:cNvPr>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751;p32">
              <a:extLst>
                <a:ext uri="{FF2B5EF4-FFF2-40B4-BE49-F238E27FC236}">
                  <a16:creationId xmlns:a16="http://schemas.microsoft.com/office/drawing/2014/main" id="{1596ABB6-7ECC-4B07-BFBE-110716548CFA}"/>
                </a:ext>
              </a:extLst>
            </p:cNvPr>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752;p32">
              <a:extLst>
                <a:ext uri="{FF2B5EF4-FFF2-40B4-BE49-F238E27FC236}">
                  <a16:creationId xmlns:a16="http://schemas.microsoft.com/office/drawing/2014/main" id="{A7D27987-6C50-4E84-8C39-9A57BC7F8C5B}"/>
                </a:ext>
              </a:extLst>
            </p:cNvPr>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753;p32">
              <a:extLst>
                <a:ext uri="{FF2B5EF4-FFF2-40B4-BE49-F238E27FC236}">
                  <a16:creationId xmlns:a16="http://schemas.microsoft.com/office/drawing/2014/main" id="{EC69FC4E-C644-465C-BBDC-AF543EA09F82}"/>
                </a:ext>
              </a:extLst>
            </p:cNvPr>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754;p32">
              <a:extLst>
                <a:ext uri="{FF2B5EF4-FFF2-40B4-BE49-F238E27FC236}">
                  <a16:creationId xmlns:a16="http://schemas.microsoft.com/office/drawing/2014/main" id="{B7944806-23D4-4325-912F-A33C96725755}"/>
                </a:ext>
              </a:extLst>
            </p:cNvPr>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755;p32">
              <a:extLst>
                <a:ext uri="{FF2B5EF4-FFF2-40B4-BE49-F238E27FC236}">
                  <a16:creationId xmlns:a16="http://schemas.microsoft.com/office/drawing/2014/main" id="{78931F65-23E8-4F81-8706-60678639BFFE}"/>
                </a:ext>
              </a:extLst>
            </p:cNvPr>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756;p32">
              <a:extLst>
                <a:ext uri="{FF2B5EF4-FFF2-40B4-BE49-F238E27FC236}">
                  <a16:creationId xmlns:a16="http://schemas.microsoft.com/office/drawing/2014/main" id="{03E37B9E-46B7-4AE8-BAC0-AAC74B9175AE}"/>
                </a:ext>
              </a:extLst>
            </p:cNvPr>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757;p32">
              <a:extLst>
                <a:ext uri="{FF2B5EF4-FFF2-40B4-BE49-F238E27FC236}">
                  <a16:creationId xmlns:a16="http://schemas.microsoft.com/office/drawing/2014/main" id="{9D905380-6B89-41D9-B244-011C1568D69E}"/>
                </a:ext>
              </a:extLst>
            </p:cNvPr>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758;p32">
              <a:extLst>
                <a:ext uri="{FF2B5EF4-FFF2-40B4-BE49-F238E27FC236}">
                  <a16:creationId xmlns:a16="http://schemas.microsoft.com/office/drawing/2014/main" id="{225E8174-2A36-41FB-8983-05A9A1067C46}"/>
                </a:ext>
              </a:extLst>
            </p:cNvPr>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759;p32">
              <a:extLst>
                <a:ext uri="{FF2B5EF4-FFF2-40B4-BE49-F238E27FC236}">
                  <a16:creationId xmlns:a16="http://schemas.microsoft.com/office/drawing/2014/main" id="{52B6FA7F-6880-401D-8B91-7DD7A8CB888A}"/>
                </a:ext>
              </a:extLst>
            </p:cNvPr>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760;p32">
              <a:extLst>
                <a:ext uri="{FF2B5EF4-FFF2-40B4-BE49-F238E27FC236}">
                  <a16:creationId xmlns:a16="http://schemas.microsoft.com/office/drawing/2014/main" id="{37F7818F-693E-4358-BD6E-5921E9E56B4C}"/>
                </a:ext>
              </a:extLst>
            </p:cNvPr>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761;p32">
              <a:extLst>
                <a:ext uri="{FF2B5EF4-FFF2-40B4-BE49-F238E27FC236}">
                  <a16:creationId xmlns:a16="http://schemas.microsoft.com/office/drawing/2014/main" id="{D2362195-44E0-473A-A2F3-0E02BF9717AA}"/>
                </a:ext>
              </a:extLst>
            </p:cNvPr>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762;p32">
              <a:extLst>
                <a:ext uri="{FF2B5EF4-FFF2-40B4-BE49-F238E27FC236}">
                  <a16:creationId xmlns:a16="http://schemas.microsoft.com/office/drawing/2014/main" id="{F405D3E9-00AC-4A1D-AB32-4D84E09AB404}"/>
                </a:ext>
              </a:extLst>
            </p:cNvPr>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763;p32">
              <a:extLst>
                <a:ext uri="{FF2B5EF4-FFF2-40B4-BE49-F238E27FC236}">
                  <a16:creationId xmlns:a16="http://schemas.microsoft.com/office/drawing/2014/main" id="{6B0C9938-576E-4647-89BC-A6CFA020B90C}"/>
                </a:ext>
              </a:extLst>
            </p:cNvPr>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764;p32">
              <a:extLst>
                <a:ext uri="{FF2B5EF4-FFF2-40B4-BE49-F238E27FC236}">
                  <a16:creationId xmlns:a16="http://schemas.microsoft.com/office/drawing/2014/main" id="{D8E68960-86F8-4A42-AA46-FFFE0E136A44}"/>
                </a:ext>
              </a:extLst>
            </p:cNvPr>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765;p32">
              <a:extLst>
                <a:ext uri="{FF2B5EF4-FFF2-40B4-BE49-F238E27FC236}">
                  <a16:creationId xmlns:a16="http://schemas.microsoft.com/office/drawing/2014/main" id="{59B8B0C6-9D62-43C5-A77A-09B9E2C703D4}"/>
                </a:ext>
              </a:extLst>
            </p:cNvPr>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766;p32">
              <a:extLst>
                <a:ext uri="{FF2B5EF4-FFF2-40B4-BE49-F238E27FC236}">
                  <a16:creationId xmlns:a16="http://schemas.microsoft.com/office/drawing/2014/main" id="{C8DA7EC1-5F2C-4C64-8A0B-5B40964D3FF9}"/>
                </a:ext>
              </a:extLst>
            </p:cNvPr>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767;p32">
              <a:extLst>
                <a:ext uri="{FF2B5EF4-FFF2-40B4-BE49-F238E27FC236}">
                  <a16:creationId xmlns:a16="http://schemas.microsoft.com/office/drawing/2014/main" id="{47B6A01B-F763-4371-B424-E2C71E822046}"/>
                </a:ext>
              </a:extLst>
            </p:cNvPr>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768;p32">
              <a:extLst>
                <a:ext uri="{FF2B5EF4-FFF2-40B4-BE49-F238E27FC236}">
                  <a16:creationId xmlns:a16="http://schemas.microsoft.com/office/drawing/2014/main" id="{5748723C-3475-4C1D-BB7E-249448FB326D}"/>
                </a:ext>
              </a:extLst>
            </p:cNvPr>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769;p32">
              <a:extLst>
                <a:ext uri="{FF2B5EF4-FFF2-40B4-BE49-F238E27FC236}">
                  <a16:creationId xmlns:a16="http://schemas.microsoft.com/office/drawing/2014/main" id="{FEFB20D3-A8F9-4323-879C-3452DD4A962C}"/>
                </a:ext>
              </a:extLst>
            </p:cNvPr>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770;p32">
              <a:extLst>
                <a:ext uri="{FF2B5EF4-FFF2-40B4-BE49-F238E27FC236}">
                  <a16:creationId xmlns:a16="http://schemas.microsoft.com/office/drawing/2014/main" id="{364960B9-D264-453C-A071-73B063F088EB}"/>
                </a:ext>
              </a:extLst>
            </p:cNvPr>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771;p32">
              <a:extLst>
                <a:ext uri="{FF2B5EF4-FFF2-40B4-BE49-F238E27FC236}">
                  <a16:creationId xmlns:a16="http://schemas.microsoft.com/office/drawing/2014/main" id="{58FD2652-EB92-4310-BA05-3981A91A0040}"/>
                </a:ext>
              </a:extLst>
            </p:cNvPr>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772;p32">
              <a:extLst>
                <a:ext uri="{FF2B5EF4-FFF2-40B4-BE49-F238E27FC236}">
                  <a16:creationId xmlns:a16="http://schemas.microsoft.com/office/drawing/2014/main" id="{E24A3BC4-541B-43C5-B768-1606FDC31736}"/>
                </a:ext>
              </a:extLst>
            </p:cNvPr>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773;p32">
              <a:extLst>
                <a:ext uri="{FF2B5EF4-FFF2-40B4-BE49-F238E27FC236}">
                  <a16:creationId xmlns:a16="http://schemas.microsoft.com/office/drawing/2014/main" id="{FB8C75E9-97B0-4703-8A35-D449D4CC186B}"/>
                </a:ext>
              </a:extLst>
            </p:cNvPr>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774;p32">
              <a:extLst>
                <a:ext uri="{FF2B5EF4-FFF2-40B4-BE49-F238E27FC236}">
                  <a16:creationId xmlns:a16="http://schemas.microsoft.com/office/drawing/2014/main" id="{21608C6F-E837-461B-8C54-E86755B80DC1}"/>
                </a:ext>
              </a:extLst>
            </p:cNvPr>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775;p32">
              <a:extLst>
                <a:ext uri="{FF2B5EF4-FFF2-40B4-BE49-F238E27FC236}">
                  <a16:creationId xmlns:a16="http://schemas.microsoft.com/office/drawing/2014/main" id="{3E1655DB-060B-499D-AA65-B73A6D81F445}"/>
                </a:ext>
              </a:extLst>
            </p:cNvPr>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776;p32">
              <a:extLst>
                <a:ext uri="{FF2B5EF4-FFF2-40B4-BE49-F238E27FC236}">
                  <a16:creationId xmlns:a16="http://schemas.microsoft.com/office/drawing/2014/main" id="{AEF31DB9-9C85-45EB-8AC6-CD0A7C5E8666}"/>
                </a:ext>
              </a:extLst>
            </p:cNvPr>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777;p32">
              <a:extLst>
                <a:ext uri="{FF2B5EF4-FFF2-40B4-BE49-F238E27FC236}">
                  <a16:creationId xmlns:a16="http://schemas.microsoft.com/office/drawing/2014/main" id="{1F5AA424-C902-4A9A-BAE5-9583DD4942E5}"/>
                </a:ext>
              </a:extLst>
            </p:cNvPr>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778;p32">
              <a:extLst>
                <a:ext uri="{FF2B5EF4-FFF2-40B4-BE49-F238E27FC236}">
                  <a16:creationId xmlns:a16="http://schemas.microsoft.com/office/drawing/2014/main" id="{B3E6E337-96D1-4485-8F52-EC818C68AE5E}"/>
                </a:ext>
              </a:extLst>
            </p:cNvPr>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779;p32">
              <a:extLst>
                <a:ext uri="{FF2B5EF4-FFF2-40B4-BE49-F238E27FC236}">
                  <a16:creationId xmlns:a16="http://schemas.microsoft.com/office/drawing/2014/main" id="{FC38FD31-F7DB-47D4-9D6A-C75C0164A390}"/>
                </a:ext>
              </a:extLst>
            </p:cNvPr>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780;p32">
              <a:extLst>
                <a:ext uri="{FF2B5EF4-FFF2-40B4-BE49-F238E27FC236}">
                  <a16:creationId xmlns:a16="http://schemas.microsoft.com/office/drawing/2014/main" id="{DDBA6811-535F-4581-89B5-3A585121A672}"/>
                </a:ext>
              </a:extLst>
            </p:cNvPr>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781;p32">
              <a:extLst>
                <a:ext uri="{FF2B5EF4-FFF2-40B4-BE49-F238E27FC236}">
                  <a16:creationId xmlns:a16="http://schemas.microsoft.com/office/drawing/2014/main" id="{E4EB7570-9216-4153-867C-4954579DA571}"/>
                </a:ext>
              </a:extLst>
            </p:cNvPr>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782;p32">
              <a:extLst>
                <a:ext uri="{FF2B5EF4-FFF2-40B4-BE49-F238E27FC236}">
                  <a16:creationId xmlns:a16="http://schemas.microsoft.com/office/drawing/2014/main" id="{6C2B64FF-DA5D-47F5-9539-31FB354D3AAE}"/>
                </a:ext>
              </a:extLst>
            </p:cNvPr>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783;p32">
              <a:extLst>
                <a:ext uri="{FF2B5EF4-FFF2-40B4-BE49-F238E27FC236}">
                  <a16:creationId xmlns:a16="http://schemas.microsoft.com/office/drawing/2014/main" id="{8B848EF3-E119-4D79-9EDA-FDA285A14F45}"/>
                </a:ext>
              </a:extLst>
            </p:cNvPr>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784;p32">
              <a:extLst>
                <a:ext uri="{FF2B5EF4-FFF2-40B4-BE49-F238E27FC236}">
                  <a16:creationId xmlns:a16="http://schemas.microsoft.com/office/drawing/2014/main" id="{4238BB54-605B-4504-A2DB-75630C2AAA40}"/>
                </a:ext>
              </a:extLst>
            </p:cNvPr>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785;p32">
              <a:extLst>
                <a:ext uri="{FF2B5EF4-FFF2-40B4-BE49-F238E27FC236}">
                  <a16:creationId xmlns:a16="http://schemas.microsoft.com/office/drawing/2014/main" id="{CC14F1FB-4843-46E6-9904-79C6FF1EE107}"/>
                </a:ext>
              </a:extLst>
            </p:cNvPr>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786;p32">
              <a:extLst>
                <a:ext uri="{FF2B5EF4-FFF2-40B4-BE49-F238E27FC236}">
                  <a16:creationId xmlns:a16="http://schemas.microsoft.com/office/drawing/2014/main" id="{842F31D0-0A82-49F7-8319-EF5A064E1C7A}"/>
                </a:ext>
              </a:extLst>
            </p:cNvPr>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787;p32">
              <a:extLst>
                <a:ext uri="{FF2B5EF4-FFF2-40B4-BE49-F238E27FC236}">
                  <a16:creationId xmlns:a16="http://schemas.microsoft.com/office/drawing/2014/main" id="{801B54A9-158D-4C3F-B448-539EB32D6D3A}"/>
                </a:ext>
              </a:extLst>
            </p:cNvPr>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788;p32">
              <a:extLst>
                <a:ext uri="{FF2B5EF4-FFF2-40B4-BE49-F238E27FC236}">
                  <a16:creationId xmlns:a16="http://schemas.microsoft.com/office/drawing/2014/main" id="{A9E454E4-D10A-495C-9E09-DE0505476647}"/>
                </a:ext>
              </a:extLst>
            </p:cNvPr>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789;p32">
              <a:extLst>
                <a:ext uri="{FF2B5EF4-FFF2-40B4-BE49-F238E27FC236}">
                  <a16:creationId xmlns:a16="http://schemas.microsoft.com/office/drawing/2014/main" id="{084A5911-D760-4248-B9B6-354643082264}"/>
                </a:ext>
              </a:extLst>
            </p:cNvPr>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790;p32">
              <a:extLst>
                <a:ext uri="{FF2B5EF4-FFF2-40B4-BE49-F238E27FC236}">
                  <a16:creationId xmlns:a16="http://schemas.microsoft.com/office/drawing/2014/main" id="{496ADF27-63ED-4F5C-96D0-2E923E0C8ED4}"/>
                </a:ext>
              </a:extLst>
            </p:cNvPr>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791;p32">
              <a:extLst>
                <a:ext uri="{FF2B5EF4-FFF2-40B4-BE49-F238E27FC236}">
                  <a16:creationId xmlns:a16="http://schemas.microsoft.com/office/drawing/2014/main" id="{717DAF93-432F-4510-AB63-833AF56F058A}"/>
                </a:ext>
              </a:extLst>
            </p:cNvPr>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792;p32">
              <a:extLst>
                <a:ext uri="{FF2B5EF4-FFF2-40B4-BE49-F238E27FC236}">
                  <a16:creationId xmlns:a16="http://schemas.microsoft.com/office/drawing/2014/main" id="{2F40AFF6-9492-43A4-981B-8E6FEA2BBE91}"/>
                </a:ext>
              </a:extLst>
            </p:cNvPr>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793;p32">
              <a:extLst>
                <a:ext uri="{FF2B5EF4-FFF2-40B4-BE49-F238E27FC236}">
                  <a16:creationId xmlns:a16="http://schemas.microsoft.com/office/drawing/2014/main" id="{3430807E-129F-41BF-8AF9-9E2C0B091712}"/>
                </a:ext>
              </a:extLst>
            </p:cNvPr>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794;p32">
              <a:extLst>
                <a:ext uri="{FF2B5EF4-FFF2-40B4-BE49-F238E27FC236}">
                  <a16:creationId xmlns:a16="http://schemas.microsoft.com/office/drawing/2014/main" id="{930FC90E-0E30-43BC-9FD8-29642CE2AA67}"/>
                </a:ext>
              </a:extLst>
            </p:cNvPr>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795;p32">
              <a:extLst>
                <a:ext uri="{FF2B5EF4-FFF2-40B4-BE49-F238E27FC236}">
                  <a16:creationId xmlns:a16="http://schemas.microsoft.com/office/drawing/2014/main" id="{1CE6155A-F7E8-4A2D-AF16-332C4479B1F6}"/>
                </a:ext>
              </a:extLst>
            </p:cNvPr>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796;p32">
              <a:extLst>
                <a:ext uri="{FF2B5EF4-FFF2-40B4-BE49-F238E27FC236}">
                  <a16:creationId xmlns:a16="http://schemas.microsoft.com/office/drawing/2014/main" id="{3E1695A0-E2B8-4A2B-90AB-1800AFFFFA34}"/>
                </a:ext>
              </a:extLst>
            </p:cNvPr>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797;p32">
              <a:extLst>
                <a:ext uri="{FF2B5EF4-FFF2-40B4-BE49-F238E27FC236}">
                  <a16:creationId xmlns:a16="http://schemas.microsoft.com/office/drawing/2014/main" id="{367DDE34-A5F2-4665-8712-FDEA4C3DA26D}"/>
                </a:ext>
              </a:extLst>
            </p:cNvPr>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798;p32">
              <a:extLst>
                <a:ext uri="{FF2B5EF4-FFF2-40B4-BE49-F238E27FC236}">
                  <a16:creationId xmlns:a16="http://schemas.microsoft.com/office/drawing/2014/main" id="{95D88AF7-D4D1-40A0-9638-DD1C5ED2E469}"/>
                </a:ext>
              </a:extLst>
            </p:cNvPr>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799;p32">
              <a:extLst>
                <a:ext uri="{FF2B5EF4-FFF2-40B4-BE49-F238E27FC236}">
                  <a16:creationId xmlns:a16="http://schemas.microsoft.com/office/drawing/2014/main" id="{55B0FE67-723C-4B71-B395-96442B8654A5}"/>
                </a:ext>
              </a:extLst>
            </p:cNvPr>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800;p32">
              <a:extLst>
                <a:ext uri="{FF2B5EF4-FFF2-40B4-BE49-F238E27FC236}">
                  <a16:creationId xmlns:a16="http://schemas.microsoft.com/office/drawing/2014/main" id="{23FB97C0-CCFE-4F93-8AF7-8E8306F90F0E}"/>
                </a:ext>
              </a:extLst>
            </p:cNvPr>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801;p32">
              <a:extLst>
                <a:ext uri="{FF2B5EF4-FFF2-40B4-BE49-F238E27FC236}">
                  <a16:creationId xmlns:a16="http://schemas.microsoft.com/office/drawing/2014/main" id="{63922BD8-A33E-4222-83D5-35D61E9E42E7}"/>
                </a:ext>
              </a:extLst>
            </p:cNvPr>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802;p32">
              <a:extLst>
                <a:ext uri="{FF2B5EF4-FFF2-40B4-BE49-F238E27FC236}">
                  <a16:creationId xmlns:a16="http://schemas.microsoft.com/office/drawing/2014/main" id="{2FE667A6-A9DD-41DE-B067-6470E0B04FAD}"/>
                </a:ext>
              </a:extLst>
            </p:cNvPr>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803;p32">
              <a:extLst>
                <a:ext uri="{FF2B5EF4-FFF2-40B4-BE49-F238E27FC236}">
                  <a16:creationId xmlns:a16="http://schemas.microsoft.com/office/drawing/2014/main" id="{27D2FFE5-3ACC-4989-88EE-6B5289B1A5D7}"/>
                </a:ext>
              </a:extLst>
            </p:cNvPr>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804;p32">
              <a:extLst>
                <a:ext uri="{FF2B5EF4-FFF2-40B4-BE49-F238E27FC236}">
                  <a16:creationId xmlns:a16="http://schemas.microsoft.com/office/drawing/2014/main" id="{B5A6CEFC-F181-4878-8A7A-77292B8FA065}"/>
                </a:ext>
              </a:extLst>
            </p:cNvPr>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805;p32">
              <a:extLst>
                <a:ext uri="{FF2B5EF4-FFF2-40B4-BE49-F238E27FC236}">
                  <a16:creationId xmlns:a16="http://schemas.microsoft.com/office/drawing/2014/main" id="{7E3A5F7F-9ACF-490A-B717-55D1A87FA854}"/>
                </a:ext>
              </a:extLst>
            </p:cNvPr>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806;p32">
              <a:extLst>
                <a:ext uri="{FF2B5EF4-FFF2-40B4-BE49-F238E27FC236}">
                  <a16:creationId xmlns:a16="http://schemas.microsoft.com/office/drawing/2014/main" id="{E8CBA235-0EEF-4F9D-B0B6-5777547B2D10}"/>
                </a:ext>
              </a:extLst>
            </p:cNvPr>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807;p32">
              <a:extLst>
                <a:ext uri="{FF2B5EF4-FFF2-40B4-BE49-F238E27FC236}">
                  <a16:creationId xmlns:a16="http://schemas.microsoft.com/office/drawing/2014/main" id="{6AA4CEB6-C5B2-4599-BAF4-0EED5B63B11B}"/>
                </a:ext>
              </a:extLst>
            </p:cNvPr>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808;p32">
              <a:extLst>
                <a:ext uri="{FF2B5EF4-FFF2-40B4-BE49-F238E27FC236}">
                  <a16:creationId xmlns:a16="http://schemas.microsoft.com/office/drawing/2014/main" id="{2850A57D-B8E1-407A-BAC5-B31A6F545A37}"/>
                </a:ext>
              </a:extLst>
            </p:cNvPr>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809;p32">
              <a:extLst>
                <a:ext uri="{FF2B5EF4-FFF2-40B4-BE49-F238E27FC236}">
                  <a16:creationId xmlns:a16="http://schemas.microsoft.com/office/drawing/2014/main" id="{B530E5A7-96B2-433C-AAF5-8D742AD13281}"/>
                </a:ext>
              </a:extLst>
            </p:cNvPr>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810;p32">
              <a:extLst>
                <a:ext uri="{FF2B5EF4-FFF2-40B4-BE49-F238E27FC236}">
                  <a16:creationId xmlns:a16="http://schemas.microsoft.com/office/drawing/2014/main" id="{DEA031BB-4CA2-4DC7-AAA0-FF7E45ACF318}"/>
                </a:ext>
              </a:extLst>
            </p:cNvPr>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811;p32">
              <a:extLst>
                <a:ext uri="{FF2B5EF4-FFF2-40B4-BE49-F238E27FC236}">
                  <a16:creationId xmlns:a16="http://schemas.microsoft.com/office/drawing/2014/main" id="{000FB8D7-3B5E-44C0-93CF-6826C49BA5AB}"/>
                </a:ext>
              </a:extLst>
            </p:cNvPr>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812;p32">
              <a:extLst>
                <a:ext uri="{FF2B5EF4-FFF2-40B4-BE49-F238E27FC236}">
                  <a16:creationId xmlns:a16="http://schemas.microsoft.com/office/drawing/2014/main" id="{D4993276-896B-4281-B120-BBA8388679B9}"/>
                </a:ext>
              </a:extLst>
            </p:cNvPr>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813;p32">
              <a:extLst>
                <a:ext uri="{FF2B5EF4-FFF2-40B4-BE49-F238E27FC236}">
                  <a16:creationId xmlns:a16="http://schemas.microsoft.com/office/drawing/2014/main" id="{993D54D0-862B-4372-9166-85A06FE88E7E}"/>
                </a:ext>
              </a:extLst>
            </p:cNvPr>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814;p32">
              <a:extLst>
                <a:ext uri="{FF2B5EF4-FFF2-40B4-BE49-F238E27FC236}">
                  <a16:creationId xmlns:a16="http://schemas.microsoft.com/office/drawing/2014/main" id="{CAC51B1F-1309-4ABF-931D-52A8AB67FB64}"/>
                </a:ext>
              </a:extLst>
            </p:cNvPr>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815;p32">
              <a:extLst>
                <a:ext uri="{FF2B5EF4-FFF2-40B4-BE49-F238E27FC236}">
                  <a16:creationId xmlns:a16="http://schemas.microsoft.com/office/drawing/2014/main" id="{92F523FB-867D-4518-BCBB-A06A37CA2506}"/>
                </a:ext>
              </a:extLst>
            </p:cNvPr>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816;p32">
              <a:extLst>
                <a:ext uri="{FF2B5EF4-FFF2-40B4-BE49-F238E27FC236}">
                  <a16:creationId xmlns:a16="http://schemas.microsoft.com/office/drawing/2014/main" id="{B7AA0DC9-31ED-43F8-A2C6-8231A8D9FCE7}"/>
                </a:ext>
              </a:extLst>
            </p:cNvPr>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817;p32">
              <a:extLst>
                <a:ext uri="{FF2B5EF4-FFF2-40B4-BE49-F238E27FC236}">
                  <a16:creationId xmlns:a16="http://schemas.microsoft.com/office/drawing/2014/main" id="{048063D0-EA34-41C6-AD1D-444A84A3B984}"/>
                </a:ext>
              </a:extLst>
            </p:cNvPr>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818;p32">
              <a:extLst>
                <a:ext uri="{FF2B5EF4-FFF2-40B4-BE49-F238E27FC236}">
                  <a16:creationId xmlns:a16="http://schemas.microsoft.com/office/drawing/2014/main" id="{BE0E861F-45BC-4969-B2F7-EDB0BCD690BC}"/>
                </a:ext>
              </a:extLst>
            </p:cNvPr>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819;p32">
              <a:extLst>
                <a:ext uri="{FF2B5EF4-FFF2-40B4-BE49-F238E27FC236}">
                  <a16:creationId xmlns:a16="http://schemas.microsoft.com/office/drawing/2014/main" id="{A52E4D5B-77EE-4EF6-85BA-7FEEB3D7F849}"/>
                </a:ext>
              </a:extLst>
            </p:cNvPr>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820;p32">
              <a:extLst>
                <a:ext uri="{FF2B5EF4-FFF2-40B4-BE49-F238E27FC236}">
                  <a16:creationId xmlns:a16="http://schemas.microsoft.com/office/drawing/2014/main" id="{09AF6F2C-0F57-425E-935D-F2CA2AF87DD8}"/>
                </a:ext>
              </a:extLst>
            </p:cNvPr>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821;p32">
              <a:extLst>
                <a:ext uri="{FF2B5EF4-FFF2-40B4-BE49-F238E27FC236}">
                  <a16:creationId xmlns:a16="http://schemas.microsoft.com/office/drawing/2014/main" id="{FDBEF4E0-3A39-4B78-804B-0F45CFF53116}"/>
                </a:ext>
              </a:extLst>
            </p:cNvPr>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822;p32">
              <a:extLst>
                <a:ext uri="{FF2B5EF4-FFF2-40B4-BE49-F238E27FC236}">
                  <a16:creationId xmlns:a16="http://schemas.microsoft.com/office/drawing/2014/main" id="{903AEE23-51ED-4D91-93B3-B1BF2C6EF54A}"/>
                </a:ext>
              </a:extLst>
            </p:cNvPr>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823;p32">
              <a:extLst>
                <a:ext uri="{FF2B5EF4-FFF2-40B4-BE49-F238E27FC236}">
                  <a16:creationId xmlns:a16="http://schemas.microsoft.com/office/drawing/2014/main" id="{6CAD4398-7D68-4025-9CCE-31156B68D1E6}"/>
                </a:ext>
              </a:extLst>
            </p:cNvPr>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824;p32">
              <a:extLst>
                <a:ext uri="{FF2B5EF4-FFF2-40B4-BE49-F238E27FC236}">
                  <a16:creationId xmlns:a16="http://schemas.microsoft.com/office/drawing/2014/main" id="{100C9BD1-EA92-4BF1-B040-D355CD84A3C1}"/>
                </a:ext>
              </a:extLst>
            </p:cNvPr>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825;p32">
              <a:extLst>
                <a:ext uri="{FF2B5EF4-FFF2-40B4-BE49-F238E27FC236}">
                  <a16:creationId xmlns:a16="http://schemas.microsoft.com/office/drawing/2014/main" id="{EC90D3E5-3871-4452-95AD-30537C5CC2C6}"/>
                </a:ext>
              </a:extLst>
            </p:cNvPr>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826;p32">
              <a:extLst>
                <a:ext uri="{FF2B5EF4-FFF2-40B4-BE49-F238E27FC236}">
                  <a16:creationId xmlns:a16="http://schemas.microsoft.com/office/drawing/2014/main" id="{363B08D0-85D4-4467-AC2D-E3DE4C04BC22}"/>
                </a:ext>
              </a:extLst>
            </p:cNvPr>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827;p32">
              <a:extLst>
                <a:ext uri="{FF2B5EF4-FFF2-40B4-BE49-F238E27FC236}">
                  <a16:creationId xmlns:a16="http://schemas.microsoft.com/office/drawing/2014/main" id="{5C5C1EB3-151C-4E93-82D9-1AC96FEE5272}"/>
                </a:ext>
              </a:extLst>
            </p:cNvPr>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828;p32">
              <a:extLst>
                <a:ext uri="{FF2B5EF4-FFF2-40B4-BE49-F238E27FC236}">
                  <a16:creationId xmlns:a16="http://schemas.microsoft.com/office/drawing/2014/main" id="{9FD5EDB9-CEF7-4358-892A-23C7F7D98B16}"/>
                </a:ext>
              </a:extLst>
            </p:cNvPr>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829;p32">
              <a:extLst>
                <a:ext uri="{FF2B5EF4-FFF2-40B4-BE49-F238E27FC236}">
                  <a16:creationId xmlns:a16="http://schemas.microsoft.com/office/drawing/2014/main" id="{774FE656-8E75-48BC-9687-E36C1A5C9845}"/>
                </a:ext>
              </a:extLst>
            </p:cNvPr>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830;p32">
              <a:extLst>
                <a:ext uri="{FF2B5EF4-FFF2-40B4-BE49-F238E27FC236}">
                  <a16:creationId xmlns:a16="http://schemas.microsoft.com/office/drawing/2014/main" id="{928AAF31-710E-4266-A47C-94DB2CFA62E2}"/>
                </a:ext>
              </a:extLst>
            </p:cNvPr>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831;p32">
              <a:extLst>
                <a:ext uri="{FF2B5EF4-FFF2-40B4-BE49-F238E27FC236}">
                  <a16:creationId xmlns:a16="http://schemas.microsoft.com/office/drawing/2014/main" id="{3DD5E359-AE34-4927-80E1-F40DE7D8C71E}"/>
                </a:ext>
              </a:extLst>
            </p:cNvPr>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832;p32">
              <a:extLst>
                <a:ext uri="{FF2B5EF4-FFF2-40B4-BE49-F238E27FC236}">
                  <a16:creationId xmlns:a16="http://schemas.microsoft.com/office/drawing/2014/main" id="{33A0D555-5337-4954-9095-9F7DC13C3C3C}"/>
                </a:ext>
              </a:extLst>
            </p:cNvPr>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833;p32">
              <a:extLst>
                <a:ext uri="{FF2B5EF4-FFF2-40B4-BE49-F238E27FC236}">
                  <a16:creationId xmlns:a16="http://schemas.microsoft.com/office/drawing/2014/main" id="{F31F54C7-2FD1-4E46-A81B-EC8A44388CB2}"/>
                </a:ext>
              </a:extLst>
            </p:cNvPr>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834;p32">
              <a:extLst>
                <a:ext uri="{FF2B5EF4-FFF2-40B4-BE49-F238E27FC236}">
                  <a16:creationId xmlns:a16="http://schemas.microsoft.com/office/drawing/2014/main" id="{DEB3040E-E6D1-4CC4-A4C9-76941C6C20DC}"/>
                </a:ext>
              </a:extLst>
            </p:cNvPr>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835;p32">
              <a:extLst>
                <a:ext uri="{FF2B5EF4-FFF2-40B4-BE49-F238E27FC236}">
                  <a16:creationId xmlns:a16="http://schemas.microsoft.com/office/drawing/2014/main" id="{5CB4EEE7-4123-49D3-ABE7-D3377FE3D091}"/>
                </a:ext>
              </a:extLst>
            </p:cNvPr>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836;p32">
              <a:extLst>
                <a:ext uri="{FF2B5EF4-FFF2-40B4-BE49-F238E27FC236}">
                  <a16:creationId xmlns:a16="http://schemas.microsoft.com/office/drawing/2014/main" id="{A9E1C5B9-0AA3-4C96-B979-5B598CEB3D10}"/>
                </a:ext>
              </a:extLst>
            </p:cNvPr>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837;p32">
              <a:extLst>
                <a:ext uri="{FF2B5EF4-FFF2-40B4-BE49-F238E27FC236}">
                  <a16:creationId xmlns:a16="http://schemas.microsoft.com/office/drawing/2014/main" id="{FAD9ABAF-2011-44AF-A6D1-CFD296BB73FD}"/>
                </a:ext>
              </a:extLst>
            </p:cNvPr>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838;p32">
              <a:extLst>
                <a:ext uri="{FF2B5EF4-FFF2-40B4-BE49-F238E27FC236}">
                  <a16:creationId xmlns:a16="http://schemas.microsoft.com/office/drawing/2014/main" id="{70C6505B-2D75-47A3-ACF7-81387F104CAF}"/>
                </a:ext>
              </a:extLst>
            </p:cNvPr>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839;p32">
              <a:extLst>
                <a:ext uri="{FF2B5EF4-FFF2-40B4-BE49-F238E27FC236}">
                  <a16:creationId xmlns:a16="http://schemas.microsoft.com/office/drawing/2014/main" id="{1D1C2FFD-6130-495D-AEBC-1D4D4BE110A6}"/>
                </a:ext>
              </a:extLst>
            </p:cNvPr>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840;p32">
              <a:extLst>
                <a:ext uri="{FF2B5EF4-FFF2-40B4-BE49-F238E27FC236}">
                  <a16:creationId xmlns:a16="http://schemas.microsoft.com/office/drawing/2014/main" id="{A242F697-40EC-4CCD-9003-B10668381AD5}"/>
                </a:ext>
              </a:extLst>
            </p:cNvPr>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841;p32">
              <a:extLst>
                <a:ext uri="{FF2B5EF4-FFF2-40B4-BE49-F238E27FC236}">
                  <a16:creationId xmlns:a16="http://schemas.microsoft.com/office/drawing/2014/main" id="{B655F171-48F1-4406-8A4A-5B48BA419A20}"/>
                </a:ext>
              </a:extLst>
            </p:cNvPr>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842;p32">
              <a:extLst>
                <a:ext uri="{FF2B5EF4-FFF2-40B4-BE49-F238E27FC236}">
                  <a16:creationId xmlns:a16="http://schemas.microsoft.com/office/drawing/2014/main" id="{584CFAE5-885F-46E1-9456-261501FB3E8C}"/>
                </a:ext>
              </a:extLst>
            </p:cNvPr>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843;p32">
              <a:extLst>
                <a:ext uri="{FF2B5EF4-FFF2-40B4-BE49-F238E27FC236}">
                  <a16:creationId xmlns:a16="http://schemas.microsoft.com/office/drawing/2014/main" id="{9DC6448C-269C-4263-97C7-E0209E5A8A64}"/>
                </a:ext>
              </a:extLst>
            </p:cNvPr>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844;p32">
              <a:extLst>
                <a:ext uri="{FF2B5EF4-FFF2-40B4-BE49-F238E27FC236}">
                  <a16:creationId xmlns:a16="http://schemas.microsoft.com/office/drawing/2014/main" id="{E685C8B7-272C-43CD-B24B-65B5BF15C665}"/>
                </a:ext>
              </a:extLst>
            </p:cNvPr>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845;p32">
              <a:extLst>
                <a:ext uri="{FF2B5EF4-FFF2-40B4-BE49-F238E27FC236}">
                  <a16:creationId xmlns:a16="http://schemas.microsoft.com/office/drawing/2014/main" id="{1E08C719-BBC1-43DC-861F-88E6F7FEEF25}"/>
                </a:ext>
              </a:extLst>
            </p:cNvPr>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846;p32">
              <a:extLst>
                <a:ext uri="{FF2B5EF4-FFF2-40B4-BE49-F238E27FC236}">
                  <a16:creationId xmlns:a16="http://schemas.microsoft.com/office/drawing/2014/main" id="{8651BB99-ECBC-498E-A02C-306C1CF02C62}"/>
                </a:ext>
              </a:extLst>
            </p:cNvPr>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847;p32">
              <a:extLst>
                <a:ext uri="{FF2B5EF4-FFF2-40B4-BE49-F238E27FC236}">
                  <a16:creationId xmlns:a16="http://schemas.microsoft.com/office/drawing/2014/main" id="{3959E880-A3FC-406B-B6ED-7D362230A22B}"/>
                </a:ext>
              </a:extLst>
            </p:cNvPr>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848;p32">
              <a:extLst>
                <a:ext uri="{FF2B5EF4-FFF2-40B4-BE49-F238E27FC236}">
                  <a16:creationId xmlns:a16="http://schemas.microsoft.com/office/drawing/2014/main" id="{CA9AD987-C259-4C7F-9756-86D5FC7F881B}"/>
                </a:ext>
              </a:extLst>
            </p:cNvPr>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849;p32">
              <a:extLst>
                <a:ext uri="{FF2B5EF4-FFF2-40B4-BE49-F238E27FC236}">
                  <a16:creationId xmlns:a16="http://schemas.microsoft.com/office/drawing/2014/main" id="{A1E32C5C-CC48-4455-9F69-8B299ADDFCF6}"/>
                </a:ext>
              </a:extLst>
            </p:cNvPr>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850;p32">
              <a:extLst>
                <a:ext uri="{FF2B5EF4-FFF2-40B4-BE49-F238E27FC236}">
                  <a16:creationId xmlns:a16="http://schemas.microsoft.com/office/drawing/2014/main" id="{3B0AD2FB-8CF9-47C9-9D87-2ECB5749484C}"/>
                </a:ext>
              </a:extLst>
            </p:cNvPr>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851;p32">
              <a:extLst>
                <a:ext uri="{FF2B5EF4-FFF2-40B4-BE49-F238E27FC236}">
                  <a16:creationId xmlns:a16="http://schemas.microsoft.com/office/drawing/2014/main" id="{EE4CA96F-878F-4ABB-884E-254D1DC811D5}"/>
                </a:ext>
              </a:extLst>
            </p:cNvPr>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852;p32">
              <a:extLst>
                <a:ext uri="{FF2B5EF4-FFF2-40B4-BE49-F238E27FC236}">
                  <a16:creationId xmlns:a16="http://schemas.microsoft.com/office/drawing/2014/main" id="{66EF9691-B7A4-4824-96AB-5D47DFD0D995}"/>
                </a:ext>
              </a:extLst>
            </p:cNvPr>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853;p32">
              <a:extLst>
                <a:ext uri="{FF2B5EF4-FFF2-40B4-BE49-F238E27FC236}">
                  <a16:creationId xmlns:a16="http://schemas.microsoft.com/office/drawing/2014/main" id="{BD107680-3230-4222-B943-823995D78CF6}"/>
                </a:ext>
              </a:extLst>
            </p:cNvPr>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854;p32">
              <a:extLst>
                <a:ext uri="{FF2B5EF4-FFF2-40B4-BE49-F238E27FC236}">
                  <a16:creationId xmlns:a16="http://schemas.microsoft.com/office/drawing/2014/main" id="{EF754310-80AB-436A-BFC2-85496FD4CE2F}"/>
                </a:ext>
              </a:extLst>
            </p:cNvPr>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855;p32">
              <a:extLst>
                <a:ext uri="{FF2B5EF4-FFF2-40B4-BE49-F238E27FC236}">
                  <a16:creationId xmlns:a16="http://schemas.microsoft.com/office/drawing/2014/main" id="{69921581-E709-4066-B414-56B989887108}"/>
                </a:ext>
              </a:extLst>
            </p:cNvPr>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856;p32">
              <a:extLst>
                <a:ext uri="{FF2B5EF4-FFF2-40B4-BE49-F238E27FC236}">
                  <a16:creationId xmlns:a16="http://schemas.microsoft.com/office/drawing/2014/main" id="{2ED1A80F-6CA3-4A89-A8E8-7F27E90E78EF}"/>
                </a:ext>
              </a:extLst>
            </p:cNvPr>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857;p32">
              <a:extLst>
                <a:ext uri="{FF2B5EF4-FFF2-40B4-BE49-F238E27FC236}">
                  <a16:creationId xmlns:a16="http://schemas.microsoft.com/office/drawing/2014/main" id="{6CF53D93-32BA-43C2-89C2-09B58EED00D8}"/>
                </a:ext>
              </a:extLst>
            </p:cNvPr>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858;p32">
              <a:extLst>
                <a:ext uri="{FF2B5EF4-FFF2-40B4-BE49-F238E27FC236}">
                  <a16:creationId xmlns:a16="http://schemas.microsoft.com/office/drawing/2014/main" id="{CA8578AD-1D09-4062-8F85-D466A757E809}"/>
                </a:ext>
              </a:extLst>
            </p:cNvPr>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859;p32">
              <a:extLst>
                <a:ext uri="{FF2B5EF4-FFF2-40B4-BE49-F238E27FC236}">
                  <a16:creationId xmlns:a16="http://schemas.microsoft.com/office/drawing/2014/main" id="{30DFEFD2-476C-43A9-A21E-C11674C6C50B}"/>
                </a:ext>
              </a:extLst>
            </p:cNvPr>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860;p32">
              <a:extLst>
                <a:ext uri="{FF2B5EF4-FFF2-40B4-BE49-F238E27FC236}">
                  <a16:creationId xmlns:a16="http://schemas.microsoft.com/office/drawing/2014/main" id="{FBDBC4F9-3C54-421C-BAE1-D1C2E94E97B4}"/>
                </a:ext>
              </a:extLst>
            </p:cNvPr>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861;p32">
              <a:extLst>
                <a:ext uri="{FF2B5EF4-FFF2-40B4-BE49-F238E27FC236}">
                  <a16:creationId xmlns:a16="http://schemas.microsoft.com/office/drawing/2014/main" id="{5D819B5A-21DA-4E15-A32E-3A3BBFCE6D38}"/>
                </a:ext>
              </a:extLst>
            </p:cNvPr>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862;p32">
              <a:extLst>
                <a:ext uri="{FF2B5EF4-FFF2-40B4-BE49-F238E27FC236}">
                  <a16:creationId xmlns:a16="http://schemas.microsoft.com/office/drawing/2014/main" id="{E414E8F0-D254-48FC-8856-B19EE7D83586}"/>
                </a:ext>
              </a:extLst>
            </p:cNvPr>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863;p32">
              <a:extLst>
                <a:ext uri="{FF2B5EF4-FFF2-40B4-BE49-F238E27FC236}">
                  <a16:creationId xmlns:a16="http://schemas.microsoft.com/office/drawing/2014/main" id="{3DA06718-90AC-4A54-9E6C-931B6F60C578}"/>
                </a:ext>
              </a:extLst>
            </p:cNvPr>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864;p32">
              <a:extLst>
                <a:ext uri="{FF2B5EF4-FFF2-40B4-BE49-F238E27FC236}">
                  <a16:creationId xmlns:a16="http://schemas.microsoft.com/office/drawing/2014/main" id="{CA3D2716-5F0C-4293-9E85-93FB4248C2EB}"/>
                </a:ext>
              </a:extLst>
            </p:cNvPr>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865;p32">
              <a:extLst>
                <a:ext uri="{FF2B5EF4-FFF2-40B4-BE49-F238E27FC236}">
                  <a16:creationId xmlns:a16="http://schemas.microsoft.com/office/drawing/2014/main" id="{03006F26-06EE-4046-9CBC-9B60D666BFC3}"/>
                </a:ext>
              </a:extLst>
            </p:cNvPr>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866;p32">
              <a:extLst>
                <a:ext uri="{FF2B5EF4-FFF2-40B4-BE49-F238E27FC236}">
                  <a16:creationId xmlns:a16="http://schemas.microsoft.com/office/drawing/2014/main" id="{5F701D74-AAF2-4355-A036-FB2A498F977B}"/>
                </a:ext>
              </a:extLst>
            </p:cNvPr>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867;p32">
              <a:extLst>
                <a:ext uri="{FF2B5EF4-FFF2-40B4-BE49-F238E27FC236}">
                  <a16:creationId xmlns:a16="http://schemas.microsoft.com/office/drawing/2014/main" id="{7DCA68B3-AACF-41CD-9001-AC38A70FC23E}"/>
                </a:ext>
              </a:extLst>
            </p:cNvPr>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868;p32">
              <a:extLst>
                <a:ext uri="{FF2B5EF4-FFF2-40B4-BE49-F238E27FC236}">
                  <a16:creationId xmlns:a16="http://schemas.microsoft.com/office/drawing/2014/main" id="{6CC28826-C5ED-41CA-89FE-179BCAE9A391}"/>
                </a:ext>
              </a:extLst>
            </p:cNvPr>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869;p32">
              <a:extLst>
                <a:ext uri="{FF2B5EF4-FFF2-40B4-BE49-F238E27FC236}">
                  <a16:creationId xmlns:a16="http://schemas.microsoft.com/office/drawing/2014/main" id="{4A3F1373-5B8D-4645-986F-99F24A7EEBD2}"/>
                </a:ext>
              </a:extLst>
            </p:cNvPr>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870;p32">
              <a:extLst>
                <a:ext uri="{FF2B5EF4-FFF2-40B4-BE49-F238E27FC236}">
                  <a16:creationId xmlns:a16="http://schemas.microsoft.com/office/drawing/2014/main" id="{A20F4A3F-0DBE-41EC-9E7D-B1AA5CD4D771}"/>
                </a:ext>
              </a:extLst>
            </p:cNvPr>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871;p32">
              <a:extLst>
                <a:ext uri="{FF2B5EF4-FFF2-40B4-BE49-F238E27FC236}">
                  <a16:creationId xmlns:a16="http://schemas.microsoft.com/office/drawing/2014/main" id="{13712129-B54C-4811-99A1-658B6B984661}"/>
                </a:ext>
              </a:extLst>
            </p:cNvPr>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872;p32">
              <a:extLst>
                <a:ext uri="{FF2B5EF4-FFF2-40B4-BE49-F238E27FC236}">
                  <a16:creationId xmlns:a16="http://schemas.microsoft.com/office/drawing/2014/main" id="{64D82CE0-0AED-432B-B63C-1B0D026BD17A}"/>
                </a:ext>
              </a:extLst>
            </p:cNvPr>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873;p32">
              <a:extLst>
                <a:ext uri="{FF2B5EF4-FFF2-40B4-BE49-F238E27FC236}">
                  <a16:creationId xmlns:a16="http://schemas.microsoft.com/office/drawing/2014/main" id="{766B6191-A360-41E9-89CF-5ABDE6E538F9}"/>
                </a:ext>
              </a:extLst>
            </p:cNvPr>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874;p32">
              <a:extLst>
                <a:ext uri="{FF2B5EF4-FFF2-40B4-BE49-F238E27FC236}">
                  <a16:creationId xmlns:a16="http://schemas.microsoft.com/office/drawing/2014/main" id="{2CA4ECA4-BA75-4EB0-83C6-84AA5FA27E70}"/>
                </a:ext>
              </a:extLst>
            </p:cNvPr>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875;p32">
              <a:extLst>
                <a:ext uri="{FF2B5EF4-FFF2-40B4-BE49-F238E27FC236}">
                  <a16:creationId xmlns:a16="http://schemas.microsoft.com/office/drawing/2014/main" id="{1BEA7289-49A0-41EE-A98D-7CCFD2D268CD}"/>
                </a:ext>
              </a:extLst>
            </p:cNvPr>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876;p32">
              <a:extLst>
                <a:ext uri="{FF2B5EF4-FFF2-40B4-BE49-F238E27FC236}">
                  <a16:creationId xmlns:a16="http://schemas.microsoft.com/office/drawing/2014/main" id="{37831EB9-F600-41C7-B648-CF387B327604}"/>
                </a:ext>
              </a:extLst>
            </p:cNvPr>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877;p32">
              <a:extLst>
                <a:ext uri="{FF2B5EF4-FFF2-40B4-BE49-F238E27FC236}">
                  <a16:creationId xmlns:a16="http://schemas.microsoft.com/office/drawing/2014/main" id="{64F02ADB-534E-4815-96BB-3B2C64DCE509}"/>
                </a:ext>
              </a:extLst>
            </p:cNvPr>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878;p32">
              <a:extLst>
                <a:ext uri="{FF2B5EF4-FFF2-40B4-BE49-F238E27FC236}">
                  <a16:creationId xmlns:a16="http://schemas.microsoft.com/office/drawing/2014/main" id="{A800FB37-DFC7-4AD2-BA83-28F203349F5E}"/>
                </a:ext>
              </a:extLst>
            </p:cNvPr>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879;p32">
              <a:extLst>
                <a:ext uri="{FF2B5EF4-FFF2-40B4-BE49-F238E27FC236}">
                  <a16:creationId xmlns:a16="http://schemas.microsoft.com/office/drawing/2014/main" id="{D8F763B5-CA89-4148-856A-64524B54BE36}"/>
                </a:ext>
              </a:extLst>
            </p:cNvPr>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880;p32">
              <a:extLst>
                <a:ext uri="{FF2B5EF4-FFF2-40B4-BE49-F238E27FC236}">
                  <a16:creationId xmlns:a16="http://schemas.microsoft.com/office/drawing/2014/main" id="{EA41C5B7-372E-4AC5-A5A1-3B051D34ADEC}"/>
                </a:ext>
              </a:extLst>
            </p:cNvPr>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881;p32">
              <a:extLst>
                <a:ext uri="{FF2B5EF4-FFF2-40B4-BE49-F238E27FC236}">
                  <a16:creationId xmlns:a16="http://schemas.microsoft.com/office/drawing/2014/main" id="{9C1A4763-B856-4320-A40E-A8F46587C86C}"/>
                </a:ext>
              </a:extLst>
            </p:cNvPr>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882;p32">
              <a:extLst>
                <a:ext uri="{FF2B5EF4-FFF2-40B4-BE49-F238E27FC236}">
                  <a16:creationId xmlns:a16="http://schemas.microsoft.com/office/drawing/2014/main" id="{438A880B-2124-4189-9ECC-95BADCD3BD36}"/>
                </a:ext>
              </a:extLst>
            </p:cNvPr>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883;p32">
              <a:extLst>
                <a:ext uri="{FF2B5EF4-FFF2-40B4-BE49-F238E27FC236}">
                  <a16:creationId xmlns:a16="http://schemas.microsoft.com/office/drawing/2014/main" id="{76D05B6B-EC53-4837-94B3-00F127C2FA16}"/>
                </a:ext>
              </a:extLst>
            </p:cNvPr>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884;p32">
              <a:extLst>
                <a:ext uri="{FF2B5EF4-FFF2-40B4-BE49-F238E27FC236}">
                  <a16:creationId xmlns:a16="http://schemas.microsoft.com/office/drawing/2014/main" id="{08DBF03E-28A7-4DC0-B648-A77D0093043C}"/>
                </a:ext>
              </a:extLst>
            </p:cNvPr>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885;p32">
              <a:extLst>
                <a:ext uri="{FF2B5EF4-FFF2-40B4-BE49-F238E27FC236}">
                  <a16:creationId xmlns:a16="http://schemas.microsoft.com/office/drawing/2014/main" id="{85D81D02-E24C-4EB2-B107-B02A1C7E6E64}"/>
                </a:ext>
              </a:extLst>
            </p:cNvPr>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886;p32">
              <a:extLst>
                <a:ext uri="{FF2B5EF4-FFF2-40B4-BE49-F238E27FC236}">
                  <a16:creationId xmlns:a16="http://schemas.microsoft.com/office/drawing/2014/main" id="{5F35801C-AD46-44A4-AD67-8B40DB9C1F1B}"/>
                </a:ext>
              </a:extLst>
            </p:cNvPr>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887;p32">
              <a:extLst>
                <a:ext uri="{FF2B5EF4-FFF2-40B4-BE49-F238E27FC236}">
                  <a16:creationId xmlns:a16="http://schemas.microsoft.com/office/drawing/2014/main" id="{661A47A2-B1DA-41B1-9C91-ED8E51B36E36}"/>
                </a:ext>
              </a:extLst>
            </p:cNvPr>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888;p32">
              <a:extLst>
                <a:ext uri="{FF2B5EF4-FFF2-40B4-BE49-F238E27FC236}">
                  <a16:creationId xmlns:a16="http://schemas.microsoft.com/office/drawing/2014/main" id="{CD7ED487-D7C2-4E68-9B66-9805F1A05916}"/>
                </a:ext>
              </a:extLst>
            </p:cNvPr>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889;p32">
              <a:extLst>
                <a:ext uri="{FF2B5EF4-FFF2-40B4-BE49-F238E27FC236}">
                  <a16:creationId xmlns:a16="http://schemas.microsoft.com/office/drawing/2014/main" id="{985A09FE-C431-487C-B8FE-490050216378}"/>
                </a:ext>
              </a:extLst>
            </p:cNvPr>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890;p32">
              <a:extLst>
                <a:ext uri="{FF2B5EF4-FFF2-40B4-BE49-F238E27FC236}">
                  <a16:creationId xmlns:a16="http://schemas.microsoft.com/office/drawing/2014/main" id="{FF863C56-90A3-4A9E-92A1-388F7D963021}"/>
                </a:ext>
              </a:extLst>
            </p:cNvPr>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891;p32">
              <a:extLst>
                <a:ext uri="{FF2B5EF4-FFF2-40B4-BE49-F238E27FC236}">
                  <a16:creationId xmlns:a16="http://schemas.microsoft.com/office/drawing/2014/main" id="{AF004948-8860-448F-91F9-B4ACAC9CDE1B}"/>
                </a:ext>
              </a:extLst>
            </p:cNvPr>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892;p32">
              <a:extLst>
                <a:ext uri="{FF2B5EF4-FFF2-40B4-BE49-F238E27FC236}">
                  <a16:creationId xmlns:a16="http://schemas.microsoft.com/office/drawing/2014/main" id="{C4A3A528-05DE-4BAF-A921-1F1980CE3F30}"/>
                </a:ext>
              </a:extLst>
            </p:cNvPr>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893;p32">
              <a:extLst>
                <a:ext uri="{FF2B5EF4-FFF2-40B4-BE49-F238E27FC236}">
                  <a16:creationId xmlns:a16="http://schemas.microsoft.com/office/drawing/2014/main" id="{FAD7CC56-D70B-4113-A25C-84714F4F0432}"/>
                </a:ext>
              </a:extLst>
            </p:cNvPr>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894;p32">
              <a:extLst>
                <a:ext uri="{FF2B5EF4-FFF2-40B4-BE49-F238E27FC236}">
                  <a16:creationId xmlns:a16="http://schemas.microsoft.com/office/drawing/2014/main" id="{BDE6A525-1676-4F4D-A337-7DB9CBDE96EC}"/>
                </a:ext>
              </a:extLst>
            </p:cNvPr>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895;p32">
              <a:extLst>
                <a:ext uri="{FF2B5EF4-FFF2-40B4-BE49-F238E27FC236}">
                  <a16:creationId xmlns:a16="http://schemas.microsoft.com/office/drawing/2014/main" id="{B66A2106-7D43-4150-B1A0-330FE032A3C0}"/>
                </a:ext>
              </a:extLst>
            </p:cNvPr>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896;p32">
              <a:extLst>
                <a:ext uri="{FF2B5EF4-FFF2-40B4-BE49-F238E27FC236}">
                  <a16:creationId xmlns:a16="http://schemas.microsoft.com/office/drawing/2014/main" id="{E29DDF1D-B0A5-4FC1-83E6-7075FCFACD0A}"/>
                </a:ext>
              </a:extLst>
            </p:cNvPr>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897;p32">
              <a:extLst>
                <a:ext uri="{FF2B5EF4-FFF2-40B4-BE49-F238E27FC236}">
                  <a16:creationId xmlns:a16="http://schemas.microsoft.com/office/drawing/2014/main" id="{07503182-AC68-4746-A5BA-ED35708549C8}"/>
                </a:ext>
              </a:extLst>
            </p:cNvPr>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898;p32">
              <a:extLst>
                <a:ext uri="{FF2B5EF4-FFF2-40B4-BE49-F238E27FC236}">
                  <a16:creationId xmlns:a16="http://schemas.microsoft.com/office/drawing/2014/main" id="{C75EF30A-8189-40E1-8E8F-4ABD121C92A7}"/>
                </a:ext>
              </a:extLst>
            </p:cNvPr>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899;p32">
              <a:extLst>
                <a:ext uri="{FF2B5EF4-FFF2-40B4-BE49-F238E27FC236}">
                  <a16:creationId xmlns:a16="http://schemas.microsoft.com/office/drawing/2014/main" id="{3F48F161-BBDB-4C72-9B0F-C861932A24DD}"/>
                </a:ext>
              </a:extLst>
            </p:cNvPr>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900;p32">
              <a:extLst>
                <a:ext uri="{FF2B5EF4-FFF2-40B4-BE49-F238E27FC236}">
                  <a16:creationId xmlns:a16="http://schemas.microsoft.com/office/drawing/2014/main" id="{462DB526-2D90-424E-8CCA-92E7CA3FD644}"/>
                </a:ext>
              </a:extLst>
            </p:cNvPr>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901;p32">
              <a:extLst>
                <a:ext uri="{FF2B5EF4-FFF2-40B4-BE49-F238E27FC236}">
                  <a16:creationId xmlns:a16="http://schemas.microsoft.com/office/drawing/2014/main" id="{5D212564-4D28-48D4-A522-DBFEE8964383}"/>
                </a:ext>
              </a:extLst>
            </p:cNvPr>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902;p32">
              <a:extLst>
                <a:ext uri="{FF2B5EF4-FFF2-40B4-BE49-F238E27FC236}">
                  <a16:creationId xmlns:a16="http://schemas.microsoft.com/office/drawing/2014/main" id="{1919308E-E943-42FC-8F5C-0AECAB414574}"/>
                </a:ext>
              </a:extLst>
            </p:cNvPr>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903;p32">
              <a:extLst>
                <a:ext uri="{FF2B5EF4-FFF2-40B4-BE49-F238E27FC236}">
                  <a16:creationId xmlns:a16="http://schemas.microsoft.com/office/drawing/2014/main" id="{31F4E847-591E-411B-B05D-FF36C9EDE5AE}"/>
                </a:ext>
              </a:extLst>
            </p:cNvPr>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904;p32">
              <a:extLst>
                <a:ext uri="{FF2B5EF4-FFF2-40B4-BE49-F238E27FC236}">
                  <a16:creationId xmlns:a16="http://schemas.microsoft.com/office/drawing/2014/main" id="{B1D2F951-6F6C-4FF6-874B-90613CC3F5FC}"/>
                </a:ext>
              </a:extLst>
            </p:cNvPr>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905;p32">
              <a:extLst>
                <a:ext uri="{FF2B5EF4-FFF2-40B4-BE49-F238E27FC236}">
                  <a16:creationId xmlns:a16="http://schemas.microsoft.com/office/drawing/2014/main" id="{5E50D561-D000-4C76-B117-F6059139DEC0}"/>
                </a:ext>
              </a:extLst>
            </p:cNvPr>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906;p32">
              <a:extLst>
                <a:ext uri="{FF2B5EF4-FFF2-40B4-BE49-F238E27FC236}">
                  <a16:creationId xmlns:a16="http://schemas.microsoft.com/office/drawing/2014/main" id="{F9FD19D0-82F4-4E34-8275-2F6DF128C86E}"/>
                </a:ext>
              </a:extLst>
            </p:cNvPr>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907;p32">
              <a:extLst>
                <a:ext uri="{FF2B5EF4-FFF2-40B4-BE49-F238E27FC236}">
                  <a16:creationId xmlns:a16="http://schemas.microsoft.com/office/drawing/2014/main" id="{FD611242-7E55-4B1E-A4E5-BD338E53A6CE}"/>
                </a:ext>
              </a:extLst>
            </p:cNvPr>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908;p32">
              <a:extLst>
                <a:ext uri="{FF2B5EF4-FFF2-40B4-BE49-F238E27FC236}">
                  <a16:creationId xmlns:a16="http://schemas.microsoft.com/office/drawing/2014/main" id="{D58FD381-FF90-419E-B4B9-6C08AEFC9B13}"/>
                </a:ext>
              </a:extLst>
            </p:cNvPr>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909;p32">
              <a:extLst>
                <a:ext uri="{FF2B5EF4-FFF2-40B4-BE49-F238E27FC236}">
                  <a16:creationId xmlns:a16="http://schemas.microsoft.com/office/drawing/2014/main" id="{CA4474B5-583A-4DAA-A82E-17A76F65B15F}"/>
                </a:ext>
              </a:extLst>
            </p:cNvPr>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910;p32">
              <a:extLst>
                <a:ext uri="{FF2B5EF4-FFF2-40B4-BE49-F238E27FC236}">
                  <a16:creationId xmlns:a16="http://schemas.microsoft.com/office/drawing/2014/main" id="{ABD475ED-FFF2-4294-B1C7-78AA8ED17A2F}"/>
                </a:ext>
              </a:extLst>
            </p:cNvPr>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911;p32">
              <a:extLst>
                <a:ext uri="{FF2B5EF4-FFF2-40B4-BE49-F238E27FC236}">
                  <a16:creationId xmlns:a16="http://schemas.microsoft.com/office/drawing/2014/main" id="{182D6780-7806-4767-AE82-CFCCC73B4BDC}"/>
                </a:ext>
              </a:extLst>
            </p:cNvPr>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912;p32">
              <a:extLst>
                <a:ext uri="{FF2B5EF4-FFF2-40B4-BE49-F238E27FC236}">
                  <a16:creationId xmlns:a16="http://schemas.microsoft.com/office/drawing/2014/main" id="{726D405F-C9FF-4FE0-954F-DD00A0CD6D1D}"/>
                </a:ext>
              </a:extLst>
            </p:cNvPr>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913;p32">
              <a:extLst>
                <a:ext uri="{FF2B5EF4-FFF2-40B4-BE49-F238E27FC236}">
                  <a16:creationId xmlns:a16="http://schemas.microsoft.com/office/drawing/2014/main" id="{4E7F9869-6809-41D8-93E6-D722F83A4CC3}"/>
                </a:ext>
              </a:extLst>
            </p:cNvPr>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914;p32">
              <a:extLst>
                <a:ext uri="{FF2B5EF4-FFF2-40B4-BE49-F238E27FC236}">
                  <a16:creationId xmlns:a16="http://schemas.microsoft.com/office/drawing/2014/main" id="{17CBF723-3674-4F5C-B3B4-80196BE4E655}"/>
                </a:ext>
              </a:extLst>
            </p:cNvPr>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915;p32">
              <a:extLst>
                <a:ext uri="{FF2B5EF4-FFF2-40B4-BE49-F238E27FC236}">
                  <a16:creationId xmlns:a16="http://schemas.microsoft.com/office/drawing/2014/main" id="{1EA99C47-B510-4CEF-9E3A-27D951C1F960}"/>
                </a:ext>
              </a:extLst>
            </p:cNvPr>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916;p32">
              <a:extLst>
                <a:ext uri="{FF2B5EF4-FFF2-40B4-BE49-F238E27FC236}">
                  <a16:creationId xmlns:a16="http://schemas.microsoft.com/office/drawing/2014/main" id="{555CC940-3D00-4C84-8922-6B47FDA622D0}"/>
                </a:ext>
              </a:extLst>
            </p:cNvPr>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917;p32">
              <a:extLst>
                <a:ext uri="{FF2B5EF4-FFF2-40B4-BE49-F238E27FC236}">
                  <a16:creationId xmlns:a16="http://schemas.microsoft.com/office/drawing/2014/main" id="{6CEEFE3E-2C25-442A-A015-17DFB8AE0786}"/>
                </a:ext>
              </a:extLst>
            </p:cNvPr>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918;p32">
              <a:extLst>
                <a:ext uri="{FF2B5EF4-FFF2-40B4-BE49-F238E27FC236}">
                  <a16:creationId xmlns:a16="http://schemas.microsoft.com/office/drawing/2014/main" id="{AFBD19C6-8B7D-4075-85CC-30AF5FAF4CC9}"/>
                </a:ext>
              </a:extLst>
            </p:cNvPr>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919;p32">
              <a:extLst>
                <a:ext uri="{FF2B5EF4-FFF2-40B4-BE49-F238E27FC236}">
                  <a16:creationId xmlns:a16="http://schemas.microsoft.com/office/drawing/2014/main" id="{24FDA861-4451-498B-8F03-2E1C24D17AFE}"/>
                </a:ext>
              </a:extLst>
            </p:cNvPr>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920;p32">
              <a:extLst>
                <a:ext uri="{FF2B5EF4-FFF2-40B4-BE49-F238E27FC236}">
                  <a16:creationId xmlns:a16="http://schemas.microsoft.com/office/drawing/2014/main" id="{E59AB3F1-E865-4B19-BA3B-B79EE76329D3}"/>
                </a:ext>
              </a:extLst>
            </p:cNvPr>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921;p32">
              <a:extLst>
                <a:ext uri="{FF2B5EF4-FFF2-40B4-BE49-F238E27FC236}">
                  <a16:creationId xmlns:a16="http://schemas.microsoft.com/office/drawing/2014/main" id="{6D1CC121-E1F8-43B4-A476-AD8A43DC8002}"/>
                </a:ext>
              </a:extLst>
            </p:cNvPr>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922;p32">
              <a:extLst>
                <a:ext uri="{FF2B5EF4-FFF2-40B4-BE49-F238E27FC236}">
                  <a16:creationId xmlns:a16="http://schemas.microsoft.com/office/drawing/2014/main" id="{9743AD0F-94BC-4EBE-BE08-47EBC5976F12}"/>
                </a:ext>
              </a:extLst>
            </p:cNvPr>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923;p32">
              <a:extLst>
                <a:ext uri="{FF2B5EF4-FFF2-40B4-BE49-F238E27FC236}">
                  <a16:creationId xmlns:a16="http://schemas.microsoft.com/office/drawing/2014/main" id="{755B7FB0-16C7-4638-ACBF-C6244AEB1216}"/>
                </a:ext>
              </a:extLst>
            </p:cNvPr>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924;p32">
              <a:extLst>
                <a:ext uri="{FF2B5EF4-FFF2-40B4-BE49-F238E27FC236}">
                  <a16:creationId xmlns:a16="http://schemas.microsoft.com/office/drawing/2014/main" id="{4B3ED913-7F4A-4339-A7F2-E60A95B52874}"/>
                </a:ext>
              </a:extLst>
            </p:cNvPr>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925;p32">
              <a:extLst>
                <a:ext uri="{FF2B5EF4-FFF2-40B4-BE49-F238E27FC236}">
                  <a16:creationId xmlns:a16="http://schemas.microsoft.com/office/drawing/2014/main" id="{1BAF9B17-5112-412F-8E02-8E715BEDD67A}"/>
                </a:ext>
              </a:extLst>
            </p:cNvPr>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926;p32">
              <a:extLst>
                <a:ext uri="{FF2B5EF4-FFF2-40B4-BE49-F238E27FC236}">
                  <a16:creationId xmlns:a16="http://schemas.microsoft.com/office/drawing/2014/main" id="{98DB84C0-D7A9-40C5-97A1-BAC77FCA11D3}"/>
                </a:ext>
              </a:extLst>
            </p:cNvPr>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927;p32">
              <a:extLst>
                <a:ext uri="{FF2B5EF4-FFF2-40B4-BE49-F238E27FC236}">
                  <a16:creationId xmlns:a16="http://schemas.microsoft.com/office/drawing/2014/main" id="{9DB05DA2-DF65-4F31-8B73-E6E586413823}"/>
                </a:ext>
              </a:extLst>
            </p:cNvPr>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928;p32">
              <a:extLst>
                <a:ext uri="{FF2B5EF4-FFF2-40B4-BE49-F238E27FC236}">
                  <a16:creationId xmlns:a16="http://schemas.microsoft.com/office/drawing/2014/main" id="{C0C26705-183D-44D2-9FE1-BC5455CACDA7}"/>
                </a:ext>
              </a:extLst>
            </p:cNvPr>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929;p32">
              <a:extLst>
                <a:ext uri="{FF2B5EF4-FFF2-40B4-BE49-F238E27FC236}">
                  <a16:creationId xmlns:a16="http://schemas.microsoft.com/office/drawing/2014/main" id="{D76924BC-0371-4D98-8F66-20075BBFD4C4}"/>
                </a:ext>
              </a:extLst>
            </p:cNvPr>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930;p32">
              <a:extLst>
                <a:ext uri="{FF2B5EF4-FFF2-40B4-BE49-F238E27FC236}">
                  <a16:creationId xmlns:a16="http://schemas.microsoft.com/office/drawing/2014/main" id="{008276ED-4291-472F-9087-F9BDE9DFE902}"/>
                </a:ext>
              </a:extLst>
            </p:cNvPr>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931;p32">
              <a:extLst>
                <a:ext uri="{FF2B5EF4-FFF2-40B4-BE49-F238E27FC236}">
                  <a16:creationId xmlns:a16="http://schemas.microsoft.com/office/drawing/2014/main" id="{E16F52BB-FE85-4FDD-9D99-D0D55BABF5F9}"/>
                </a:ext>
              </a:extLst>
            </p:cNvPr>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932;p32">
              <a:extLst>
                <a:ext uri="{FF2B5EF4-FFF2-40B4-BE49-F238E27FC236}">
                  <a16:creationId xmlns:a16="http://schemas.microsoft.com/office/drawing/2014/main" id="{99DCC438-77CB-456C-98DB-6263A3443217}"/>
                </a:ext>
              </a:extLst>
            </p:cNvPr>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933;p32">
              <a:extLst>
                <a:ext uri="{FF2B5EF4-FFF2-40B4-BE49-F238E27FC236}">
                  <a16:creationId xmlns:a16="http://schemas.microsoft.com/office/drawing/2014/main" id="{671A1089-DA0D-4DC7-9ABF-777BE653A393}"/>
                </a:ext>
              </a:extLst>
            </p:cNvPr>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934;p32">
              <a:extLst>
                <a:ext uri="{FF2B5EF4-FFF2-40B4-BE49-F238E27FC236}">
                  <a16:creationId xmlns:a16="http://schemas.microsoft.com/office/drawing/2014/main" id="{AC07CA5C-DCC0-41C3-A6C3-36E1B2E953BD}"/>
                </a:ext>
              </a:extLst>
            </p:cNvPr>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935;p32">
              <a:extLst>
                <a:ext uri="{FF2B5EF4-FFF2-40B4-BE49-F238E27FC236}">
                  <a16:creationId xmlns:a16="http://schemas.microsoft.com/office/drawing/2014/main" id="{B95D0BC8-EC57-4FBD-8BB9-2B9BBF717E68}"/>
                </a:ext>
              </a:extLst>
            </p:cNvPr>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936;p32">
              <a:extLst>
                <a:ext uri="{FF2B5EF4-FFF2-40B4-BE49-F238E27FC236}">
                  <a16:creationId xmlns:a16="http://schemas.microsoft.com/office/drawing/2014/main" id="{6DCCB116-5ECE-4DDE-9DC1-D68BEB6951DE}"/>
                </a:ext>
              </a:extLst>
            </p:cNvPr>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937;p32">
              <a:extLst>
                <a:ext uri="{FF2B5EF4-FFF2-40B4-BE49-F238E27FC236}">
                  <a16:creationId xmlns:a16="http://schemas.microsoft.com/office/drawing/2014/main" id="{5DCE47F1-924D-4E77-9732-8384D9972344}"/>
                </a:ext>
              </a:extLst>
            </p:cNvPr>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938;p32">
              <a:extLst>
                <a:ext uri="{FF2B5EF4-FFF2-40B4-BE49-F238E27FC236}">
                  <a16:creationId xmlns:a16="http://schemas.microsoft.com/office/drawing/2014/main" id="{60E9E50A-47ED-4B0D-A765-A6B9FA29A4C1}"/>
                </a:ext>
              </a:extLst>
            </p:cNvPr>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939;p32">
              <a:extLst>
                <a:ext uri="{FF2B5EF4-FFF2-40B4-BE49-F238E27FC236}">
                  <a16:creationId xmlns:a16="http://schemas.microsoft.com/office/drawing/2014/main" id="{97CF1601-B50D-4559-ABAB-B8801CCEA1D9}"/>
                </a:ext>
              </a:extLst>
            </p:cNvPr>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940;p32">
              <a:extLst>
                <a:ext uri="{FF2B5EF4-FFF2-40B4-BE49-F238E27FC236}">
                  <a16:creationId xmlns:a16="http://schemas.microsoft.com/office/drawing/2014/main" id="{70A27CC1-AF3B-45F8-9823-34131591EA8A}"/>
                </a:ext>
              </a:extLst>
            </p:cNvPr>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941;p32">
              <a:extLst>
                <a:ext uri="{FF2B5EF4-FFF2-40B4-BE49-F238E27FC236}">
                  <a16:creationId xmlns:a16="http://schemas.microsoft.com/office/drawing/2014/main" id="{FEBA7DD2-AF46-4012-AF9E-5C8F1A4543A8}"/>
                </a:ext>
              </a:extLst>
            </p:cNvPr>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942;p32">
              <a:extLst>
                <a:ext uri="{FF2B5EF4-FFF2-40B4-BE49-F238E27FC236}">
                  <a16:creationId xmlns:a16="http://schemas.microsoft.com/office/drawing/2014/main" id="{4FEBC464-FC98-4AFF-9138-63C76A92982C}"/>
                </a:ext>
              </a:extLst>
            </p:cNvPr>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943;p32">
              <a:extLst>
                <a:ext uri="{FF2B5EF4-FFF2-40B4-BE49-F238E27FC236}">
                  <a16:creationId xmlns:a16="http://schemas.microsoft.com/office/drawing/2014/main" id="{96A3E69B-6890-416E-9EA5-FFE4496152B6}"/>
                </a:ext>
              </a:extLst>
            </p:cNvPr>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944;p32">
              <a:extLst>
                <a:ext uri="{FF2B5EF4-FFF2-40B4-BE49-F238E27FC236}">
                  <a16:creationId xmlns:a16="http://schemas.microsoft.com/office/drawing/2014/main" id="{6F380FA2-C633-428C-BD2C-D27F527C6890}"/>
                </a:ext>
              </a:extLst>
            </p:cNvPr>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945;p32">
              <a:extLst>
                <a:ext uri="{FF2B5EF4-FFF2-40B4-BE49-F238E27FC236}">
                  <a16:creationId xmlns:a16="http://schemas.microsoft.com/office/drawing/2014/main" id="{4B2D19B3-AE7E-4D8B-A97B-33C01A592F08}"/>
                </a:ext>
              </a:extLst>
            </p:cNvPr>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946;p32">
              <a:extLst>
                <a:ext uri="{FF2B5EF4-FFF2-40B4-BE49-F238E27FC236}">
                  <a16:creationId xmlns:a16="http://schemas.microsoft.com/office/drawing/2014/main" id="{B21761CD-CA7F-4F83-9633-F237EFE1B9AA}"/>
                </a:ext>
              </a:extLst>
            </p:cNvPr>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947;p32">
              <a:extLst>
                <a:ext uri="{FF2B5EF4-FFF2-40B4-BE49-F238E27FC236}">
                  <a16:creationId xmlns:a16="http://schemas.microsoft.com/office/drawing/2014/main" id="{FBEF9C42-ADDB-46F8-B636-7574E9C7DD31}"/>
                </a:ext>
              </a:extLst>
            </p:cNvPr>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948;p32">
              <a:extLst>
                <a:ext uri="{FF2B5EF4-FFF2-40B4-BE49-F238E27FC236}">
                  <a16:creationId xmlns:a16="http://schemas.microsoft.com/office/drawing/2014/main" id="{30F2E88E-1B08-400E-98E4-359086B187DD}"/>
                </a:ext>
              </a:extLst>
            </p:cNvPr>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949;p32">
              <a:extLst>
                <a:ext uri="{FF2B5EF4-FFF2-40B4-BE49-F238E27FC236}">
                  <a16:creationId xmlns:a16="http://schemas.microsoft.com/office/drawing/2014/main" id="{8E686A5A-A8E4-48E0-B116-02F3D89797AB}"/>
                </a:ext>
              </a:extLst>
            </p:cNvPr>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950;p32">
              <a:extLst>
                <a:ext uri="{FF2B5EF4-FFF2-40B4-BE49-F238E27FC236}">
                  <a16:creationId xmlns:a16="http://schemas.microsoft.com/office/drawing/2014/main" id="{38429B1A-DA03-447D-856D-1AB8AE6CE1D8}"/>
                </a:ext>
              </a:extLst>
            </p:cNvPr>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951;p32">
              <a:extLst>
                <a:ext uri="{FF2B5EF4-FFF2-40B4-BE49-F238E27FC236}">
                  <a16:creationId xmlns:a16="http://schemas.microsoft.com/office/drawing/2014/main" id="{DE4663C5-2A18-461E-ABD4-AE543151F2A0}"/>
                </a:ext>
              </a:extLst>
            </p:cNvPr>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952;p32">
              <a:extLst>
                <a:ext uri="{FF2B5EF4-FFF2-40B4-BE49-F238E27FC236}">
                  <a16:creationId xmlns:a16="http://schemas.microsoft.com/office/drawing/2014/main" id="{ABE7008E-1B92-4D89-A3BB-EB17E20ABEED}"/>
                </a:ext>
              </a:extLst>
            </p:cNvPr>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953;p32">
              <a:extLst>
                <a:ext uri="{FF2B5EF4-FFF2-40B4-BE49-F238E27FC236}">
                  <a16:creationId xmlns:a16="http://schemas.microsoft.com/office/drawing/2014/main" id="{42A027D5-D7CC-4B3F-ACA9-71740ECA7FDC}"/>
                </a:ext>
              </a:extLst>
            </p:cNvPr>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954;p32">
              <a:extLst>
                <a:ext uri="{FF2B5EF4-FFF2-40B4-BE49-F238E27FC236}">
                  <a16:creationId xmlns:a16="http://schemas.microsoft.com/office/drawing/2014/main" id="{315B5BB9-76B7-4362-BDE7-48E1635FD546}"/>
                </a:ext>
              </a:extLst>
            </p:cNvPr>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955;p32">
              <a:extLst>
                <a:ext uri="{FF2B5EF4-FFF2-40B4-BE49-F238E27FC236}">
                  <a16:creationId xmlns:a16="http://schemas.microsoft.com/office/drawing/2014/main" id="{18592B96-ACAC-4AE0-BDF5-E8ED6C42B59D}"/>
                </a:ext>
              </a:extLst>
            </p:cNvPr>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956;p32">
              <a:extLst>
                <a:ext uri="{FF2B5EF4-FFF2-40B4-BE49-F238E27FC236}">
                  <a16:creationId xmlns:a16="http://schemas.microsoft.com/office/drawing/2014/main" id="{5D70BB6A-A250-4CC4-BA4F-567BD8BE54EC}"/>
                </a:ext>
              </a:extLst>
            </p:cNvPr>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957;p32">
              <a:extLst>
                <a:ext uri="{FF2B5EF4-FFF2-40B4-BE49-F238E27FC236}">
                  <a16:creationId xmlns:a16="http://schemas.microsoft.com/office/drawing/2014/main" id="{EBE8ED1E-5018-42CF-B9C0-4A70F05B44D8}"/>
                </a:ext>
              </a:extLst>
            </p:cNvPr>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958;p32">
              <a:extLst>
                <a:ext uri="{FF2B5EF4-FFF2-40B4-BE49-F238E27FC236}">
                  <a16:creationId xmlns:a16="http://schemas.microsoft.com/office/drawing/2014/main" id="{601FE2D2-D239-4ED9-A646-22204022350F}"/>
                </a:ext>
              </a:extLst>
            </p:cNvPr>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959;p32">
              <a:extLst>
                <a:ext uri="{FF2B5EF4-FFF2-40B4-BE49-F238E27FC236}">
                  <a16:creationId xmlns:a16="http://schemas.microsoft.com/office/drawing/2014/main" id="{B77C8D7B-E760-4154-A7B5-89EB7F7423C3}"/>
                </a:ext>
              </a:extLst>
            </p:cNvPr>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960;p32">
              <a:extLst>
                <a:ext uri="{FF2B5EF4-FFF2-40B4-BE49-F238E27FC236}">
                  <a16:creationId xmlns:a16="http://schemas.microsoft.com/office/drawing/2014/main" id="{208A45CB-A6B2-4035-A9BB-BB74CC448ABB}"/>
                </a:ext>
              </a:extLst>
            </p:cNvPr>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961;p32">
              <a:extLst>
                <a:ext uri="{FF2B5EF4-FFF2-40B4-BE49-F238E27FC236}">
                  <a16:creationId xmlns:a16="http://schemas.microsoft.com/office/drawing/2014/main" id="{2E25E97B-C63D-451F-A9D1-051D47F09D26}"/>
                </a:ext>
              </a:extLst>
            </p:cNvPr>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962;p32">
              <a:extLst>
                <a:ext uri="{FF2B5EF4-FFF2-40B4-BE49-F238E27FC236}">
                  <a16:creationId xmlns:a16="http://schemas.microsoft.com/office/drawing/2014/main" id="{7E52F584-ED0A-4F47-B0D4-91AA205C8074}"/>
                </a:ext>
              </a:extLst>
            </p:cNvPr>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963;p32">
              <a:extLst>
                <a:ext uri="{FF2B5EF4-FFF2-40B4-BE49-F238E27FC236}">
                  <a16:creationId xmlns:a16="http://schemas.microsoft.com/office/drawing/2014/main" id="{92F3756C-B15E-4F5C-BE3F-802BB6FA9054}"/>
                </a:ext>
              </a:extLst>
            </p:cNvPr>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964;p32">
              <a:extLst>
                <a:ext uri="{FF2B5EF4-FFF2-40B4-BE49-F238E27FC236}">
                  <a16:creationId xmlns:a16="http://schemas.microsoft.com/office/drawing/2014/main" id="{3691C65F-B8F4-43BB-93E3-1ED236990ECA}"/>
                </a:ext>
              </a:extLst>
            </p:cNvPr>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965;p32">
              <a:extLst>
                <a:ext uri="{FF2B5EF4-FFF2-40B4-BE49-F238E27FC236}">
                  <a16:creationId xmlns:a16="http://schemas.microsoft.com/office/drawing/2014/main" id="{567454FE-F841-4B0D-9B63-656874BCB9B4}"/>
                </a:ext>
              </a:extLst>
            </p:cNvPr>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966;p32">
              <a:extLst>
                <a:ext uri="{FF2B5EF4-FFF2-40B4-BE49-F238E27FC236}">
                  <a16:creationId xmlns:a16="http://schemas.microsoft.com/office/drawing/2014/main" id="{13CA2AE5-A20B-40E0-8E9C-DA1C01E9F58C}"/>
                </a:ext>
              </a:extLst>
            </p:cNvPr>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967;p32">
              <a:extLst>
                <a:ext uri="{FF2B5EF4-FFF2-40B4-BE49-F238E27FC236}">
                  <a16:creationId xmlns:a16="http://schemas.microsoft.com/office/drawing/2014/main" id="{A3F51298-54B8-449C-B90F-646CFE0CDD7F}"/>
                </a:ext>
              </a:extLst>
            </p:cNvPr>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968;p32">
              <a:extLst>
                <a:ext uri="{FF2B5EF4-FFF2-40B4-BE49-F238E27FC236}">
                  <a16:creationId xmlns:a16="http://schemas.microsoft.com/office/drawing/2014/main" id="{AE7FA1A8-04F2-40A2-9815-C280A3FD3247}"/>
                </a:ext>
              </a:extLst>
            </p:cNvPr>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969;p32">
              <a:extLst>
                <a:ext uri="{FF2B5EF4-FFF2-40B4-BE49-F238E27FC236}">
                  <a16:creationId xmlns:a16="http://schemas.microsoft.com/office/drawing/2014/main" id="{13FDC667-2506-417C-AFB3-B6D8DB670816}"/>
                </a:ext>
              </a:extLst>
            </p:cNvPr>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970;p32">
              <a:extLst>
                <a:ext uri="{FF2B5EF4-FFF2-40B4-BE49-F238E27FC236}">
                  <a16:creationId xmlns:a16="http://schemas.microsoft.com/office/drawing/2014/main" id="{4E57B896-0B87-4AF3-BB21-36627F4BB88F}"/>
                </a:ext>
              </a:extLst>
            </p:cNvPr>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971;p32">
              <a:extLst>
                <a:ext uri="{FF2B5EF4-FFF2-40B4-BE49-F238E27FC236}">
                  <a16:creationId xmlns:a16="http://schemas.microsoft.com/office/drawing/2014/main" id="{2AF3B487-B927-4EE8-93B9-00E59F67A4DB}"/>
                </a:ext>
              </a:extLst>
            </p:cNvPr>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972;p32">
              <a:extLst>
                <a:ext uri="{FF2B5EF4-FFF2-40B4-BE49-F238E27FC236}">
                  <a16:creationId xmlns:a16="http://schemas.microsoft.com/office/drawing/2014/main" id="{E834612F-4F47-471E-9C9C-1A33F594D10F}"/>
                </a:ext>
              </a:extLst>
            </p:cNvPr>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973;p32">
              <a:extLst>
                <a:ext uri="{FF2B5EF4-FFF2-40B4-BE49-F238E27FC236}">
                  <a16:creationId xmlns:a16="http://schemas.microsoft.com/office/drawing/2014/main" id="{6D6F638A-765A-4BBF-B419-08DE97393D05}"/>
                </a:ext>
              </a:extLst>
            </p:cNvPr>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974;p32">
              <a:extLst>
                <a:ext uri="{FF2B5EF4-FFF2-40B4-BE49-F238E27FC236}">
                  <a16:creationId xmlns:a16="http://schemas.microsoft.com/office/drawing/2014/main" id="{7BE339BC-413B-4A89-AD7A-7ACFA2FADAE8}"/>
                </a:ext>
              </a:extLst>
            </p:cNvPr>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975;p32">
              <a:extLst>
                <a:ext uri="{FF2B5EF4-FFF2-40B4-BE49-F238E27FC236}">
                  <a16:creationId xmlns:a16="http://schemas.microsoft.com/office/drawing/2014/main" id="{F182831A-B034-4269-9057-6D5E48BA765D}"/>
                </a:ext>
              </a:extLst>
            </p:cNvPr>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976;p32">
              <a:extLst>
                <a:ext uri="{FF2B5EF4-FFF2-40B4-BE49-F238E27FC236}">
                  <a16:creationId xmlns:a16="http://schemas.microsoft.com/office/drawing/2014/main" id="{4C6C38CD-D876-4637-85F0-5DB2DF06419A}"/>
                </a:ext>
              </a:extLst>
            </p:cNvPr>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977;p32">
              <a:extLst>
                <a:ext uri="{FF2B5EF4-FFF2-40B4-BE49-F238E27FC236}">
                  <a16:creationId xmlns:a16="http://schemas.microsoft.com/office/drawing/2014/main" id="{5171B40A-019D-4DFF-A1C5-1959B87A5433}"/>
                </a:ext>
              </a:extLst>
            </p:cNvPr>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978;p32">
              <a:extLst>
                <a:ext uri="{FF2B5EF4-FFF2-40B4-BE49-F238E27FC236}">
                  <a16:creationId xmlns:a16="http://schemas.microsoft.com/office/drawing/2014/main" id="{6DC2DB48-D3BA-433A-9DAE-8B1D4FE4DDE4}"/>
                </a:ext>
              </a:extLst>
            </p:cNvPr>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979;p32">
              <a:extLst>
                <a:ext uri="{FF2B5EF4-FFF2-40B4-BE49-F238E27FC236}">
                  <a16:creationId xmlns:a16="http://schemas.microsoft.com/office/drawing/2014/main" id="{066603F3-A551-403B-A078-F170122B710E}"/>
                </a:ext>
              </a:extLst>
            </p:cNvPr>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980;p32">
              <a:extLst>
                <a:ext uri="{FF2B5EF4-FFF2-40B4-BE49-F238E27FC236}">
                  <a16:creationId xmlns:a16="http://schemas.microsoft.com/office/drawing/2014/main" id="{23CC41B5-8021-4590-B81F-8C808FC20205}"/>
                </a:ext>
              </a:extLst>
            </p:cNvPr>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981;p32">
              <a:extLst>
                <a:ext uri="{FF2B5EF4-FFF2-40B4-BE49-F238E27FC236}">
                  <a16:creationId xmlns:a16="http://schemas.microsoft.com/office/drawing/2014/main" id="{C2E1EC6A-96D8-4B5F-8214-14A51369DE62}"/>
                </a:ext>
              </a:extLst>
            </p:cNvPr>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982;p32">
              <a:extLst>
                <a:ext uri="{FF2B5EF4-FFF2-40B4-BE49-F238E27FC236}">
                  <a16:creationId xmlns:a16="http://schemas.microsoft.com/office/drawing/2014/main" id="{8AD00FB0-D015-4C0B-A942-62BC34595CD3}"/>
                </a:ext>
              </a:extLst>
            </p:cNvPr>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983;p32">
              <a:extLst>
                <a:ext uri="{FF2B5EF4-FFF2-40B4-BE49-F238E27FC236}">
                  <a16:creationId xmlns:a16="http://schemas.microsoft.com/office/drawing/2014/main" id="{4C43620D-7F66-4B44-BD52-E58A7A4074DE}"/>
                </a:ext>
              </a:extLst>
            </p:cNvPr>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984;p32">
              <a:extLst>
                <a:ext uri="{FF2B5EF4-FFF2-40B4-BE49-F238E27FC236}">
                  <a16:creationId xmlns:a16="http://schemas.microsoft.com/office/drawing/2014/main" id="{7637B800-79B7-4E4E-AB81-2D2A707085EE}"/>
                </a:ext>
              </a:extLst>
            </p:cNvPr>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985;p32">
              <a:extLst>
                <a:ext uri="{FF2B5EF4-FFF2-40B4-BE49-F238E27FC236}">
                  <a16:creationId xmlns:a16="http://schemas.microsoft.com/office/drawing/2014/main" id="{1AE0FECA-6A47-4EB1-B306-3E5AA6D60BD5}"/>
                </a:ext>
              </a:extLst>
            </p:cNvPr>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986;p32">
              <a:extLst>
                <a:ext uri="{FF2B5EF4-FFF2-40B4-BE49-F238E27FC236}">
                  <a16:creationId xmlns:a16="http://schemas.microsoft.com/office/drawing/2014/main" id="{A7620256-59FB-4F9B-A78E-0A50C2FF0A24}"/>
                </a:ext>
              </a:extLst>
            </p:cNvPr>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987;p32">
              <a:extLst>
                <a:ext uri="{FF2B5EF4-FFF2-40B4-BE49-F238E27FC236}">
                  <a16:creationId xmlns:a16="http://schemas.microsoft.com/office/drawing/2014/main" id="{5CC48E3A-AF9F-4990-BDDD-198A9CFAB0AF}"/>
                </a:ext>
              </a:extLst>
            </p:cNvPr>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988;p32">
              <a:extLst>
                <a:ext uri="{FF2B5EF4-FFF2-40B4-BE49-F238E27FC236}">
                  <a16:creationId xmlns:a16="http://schemas.microsoft.com/office/drawing/2014/main" id="{3200D465-38EE-43F5-A6C7-C4488E8B238A}"/>
                </a:ext>
              </a:extLst>
            </p:cNvPr>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989;p32">
              <a:extLst>
                <a:ext uri="{FF2B5EF4-FFF2-40B4-BE49-F238E27FC236}">
                  <a16:creationId xmlns:a16="http://schemas.microsoft.com/office/drawing/2014/main" id="{FB4412C3-00CF-406E-B103-379E1EF5996B}"/>
                </a:ext>
              </a:extLst>
            </p:cNvPr>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990;p32">
              <a:extLst>
                <a:ext uri="{FF2B5EF4-FFF2-40B4-BE49-F238E27FC236}">
                  <a16:creationId xmlns:a16="http://schemas.microsoft.com/office/drawing/2014/main" id="{14C9E2C4-290D-4087-8C1D-48AC303E11F9}"/>
                </a:ext>
              </a:extLst>
            </p:cNvPr>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991;p32">
              <a:extLst>
                <a:ext uri="{FF2B5EF4-FFF2-40B4-BE49-F238E27FC236}">
                  <a16:creationId xmlns:a16="http://schemas.microsoft.com/office/drawing/2014/main" id="{2578F8B1-A8B3-4BBC-AB87-676273B46B68}"/>
                </a:ext>
              </a:extLst>
            </p:cNvPr>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992;p32">
              <a:extLst>
                <a:ext uri="{FF2B5EF4-FFF2-40B4-BE49-F238E27FC236}">
                  <a16:creationId xmlns:a16="http://schemas.microsoft.com/office/drawing/2014/main" id="{527C7D3C-3C64-4AF3-9553-4AEC3AE5BB3B}"/>
                </a:ext>
              </a:extLst>
            </p:cNvPr>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993;p32">
              <a:extLst>
                <a:ext uri="{FF2B5EF4-FFF2-40B4-BE49-F238E27FC236}">
                  <a16:creationId xmlns:a16="http://schemas.microsoft.com/office/drawing/2014/main" id="{CE5E486B-F473-46CE-B198-4F2A4B93185B}"/>
                </a:ext>
              </a:extLst>
            </p:cNvPr>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994;p32">
              <a:extLst>
                <a:ext uri="{FF2B5EF4-FFF2-40B4-BE49-F238E27FC236}">
                  <a16:creationId xmlns:a16="http://schemas.microsoft.com/office/drawing/2014/main" id="{2438AD69-9823-485B-8BC0-B3314B853DD1}"/>
                </a:ext>
              </a:extLst>
            </p:cNvPr>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995;p32">
              <a:extLst>
                <a:ext uri="{FF2B5EF4-FFF2-40B4-BE49-F238E27FC236}">
                  <a16:creationId xmlns:a16="http://schemas.microsoft.com/office/drawing/2014/main" id="{CAF34593-07A0-447E-9A9E-366CB498B9CB}"/>
                </a:ext>
              </a:extLst>
            </p:cNvPr>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996;p32">
              <a:extLst>
                <a:ext uri="{FF2B5EF4-FFF2-40B4-BE49-F238E27FC236}">
                  <a16:creationId xmlns:a16="http://schemas.microsoft.com/office/drawing/2014/main" id="{15317F8D-D0C9-4377-9DB6-512AA210EC48}"/>
                </a:ext>
              </a:extLst>
            </p:cNvPr>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997;p32">
              <a:extLst>
                <a:ext uri="{FF2B5EF4-FFF2-40B4-BE49-F238E27FC236}">
                  <a16:creationId xmlns:a16="http://schemas.microsoft.com/office/drawing/2014/main" id="{7B9BC54D-4E97-44EE-A17B-64ED6499B5D7}"/>
                </a:ext>
              </a:extLst>
            </p:cNvPr>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998;p32">
              <a:extLst>
                <a:ext uri="{FF2B5EF4-FFF2-40B4-BE49-F238E27FC236}">
                  <a16:creationId xmlns:a16="http://schemas.microsoft.com/office/drawing/2014/main" id="{83D69E96-A0D1-4A85-A7C7-AF96E5936741}"/>
                </a:ext>
              </a:extLst>
            </p:cNvPr>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999;p32">
              <a:extLst>
                <a:ext uri="{FF2B5EF4-FFF2-40B4-BE49-F238E27FC236}">
                  <a16:creationId xmlns:a16="http://schemas.microsoft.com/office/drawing/2014/main" id="{98286320-27D8-4652-85FA-A1C41C07D5BD}"/>
                </a:ext>
              </a:extLst>
            </p:cNvPr>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6000;p32">
              <a:extLst>
                <a:ext uri="{FF2B5EF4-FFF2-40B4-BE49-F238E27FC236}">
                  <a16:creationId xmlns:a16="http://schemas.microsoft.com/office/drawing/2014/main" id="{EC9B3D62-52E3-45A6-B96C-3080F50FF7BA}"/>
                </a:ext>
              </a:extLst>
            </p:cNvPr>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6001;p32">
              <a:extLst>
                <a:ext uri="{FF2B5EF4-FFF2-40B4-BE49-F238E27FC236}">
                  <a16:creationId xmlns:a16="http://schemas.microsoft.com/office/drawing/2014/main" id="{D46069C6-295B-4CA3-A1D2-B04D2D7E4E33}"/>
                </a:ext>
              </a:extLst>
            </p:cNvPr>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6002;p32">
              <a:extLst>
                <a:ext uri="{FF2B5EF4-FFF2-40B4-BE49-F238E27FC236}">
                  <a16:creationId xmlns:a16="http://schemas.microsoft.com/office/drawing/2014/main" id="{3DA2EE4B-5FE4-4900-9C6F-64AE4C90D2EB}"/>
                </a:ext>
              </a:extLst>
            </p:cNvPr>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6003;p32">
              <a:extLst>
                <a:ext uri="{FF2B5EF4-FFF2-40B4-BE49-F238E27FC236}">
                  <a16:creationId xmlns:a16="http://schemas.microsoft.com/office/drawing/2014/main" id="{2677D24D-23B1-4B12-8DF0-29286513F2E9}"/>
                </a:ext>
              </a:extLst>
            </p:cNvPr>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6004;p32">
              <a:extLst>
                <a:ext uri="{FF2B5EF4-FFF2-40B4-BE49-F238E27FC236}">
                  <a16:creationId xmlns:a16="http://schemas.microsoft.com/office/drawing/2014/main" id="{3DAC82B2-478B-4C0D-8809-1D2534C895A3}"/>
                </a:ext>
              </a:extLst>
            </p:cNvPr>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6005;p32">
              <a:extLst>
                <a:ext uri="{FF2B5EF4-FFF2-40B4-BE49-F238E27FC236}">
                  <a16:creationId xmlns:a16="http://schemas.microsoft.com/office/drawing/2014/main" id="{5D225878-1A93-4F39-826F-58AC9BBA6C5A}"/>
                </a:ext>
              </a:extLst>
            </p:cNvPr>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6006;p32">
              <a:extLst>
                <a:ext uri="{FF2B5EF4-FFF2-40B4-BE49-F238E27FC236}">
                  <a16:creationId xmlns:a16="http://schemas.microsoft.com/office/drawing/2014/main" id="{EB83AC3E-1805-486D-B38B-F174371225C4}"/>
                </a:ext>
              </a:extLst>
            </p:cNvPr>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6007;p32">
              <a:extLst>
                <a:ext uri="{FF2B5EF4-FFF2-40B4-BE49-F238E27FC236}">
                  <a16:creationId xmlns:a16="http://schemas.microsoft.com/office/drawing/2014/main" id="{F6F69159-DE88-41AF-95CB-DA02C53FF2AA}"/>
                </a:ext>
              </a:extLst>
            </p:cNvPr>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6008;p32">
              <a:extLst>
                <a:ext uri="{FF2B5EF4-FFF2-40B4-BE49-F238E27FC236}">
                  <a16:creationId xmlns:a16="http://schemas.microsoft.com/office/drawing/2014/main" id="{E009CFC9-8E33-4B8F-B5BF-A89C836D34A6}"/>
                </a:ext>
              </a:extLst>
            </p:cNvPr>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6009;p32">
              <a:extLst>
                <a:ext uri="{FF2B5EF4-FFF2-40B4-BE49-F238E27FC236}">
                  <a16:creationId xmlns:a16="http://schemas.microsoft.com/office/drawing/2014/main" id="{DE18252B-2DBD-4890-A75A-7D5CD75ED1E2}"/>
                </a:ext>
              </a:extLst>
            </p:cNvPr>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6010;p32">
              <a:extLst>
                <a:ext uri="{FF2B5EF4-FFF2-40B4-BE49-F238E27FC236}">
                  <a16:creationId xmlns:a16="http://schemas.microsoft.com/office/drawing/2014/main" id="{D5716666-E4C1-4541-A891-7DB69071BF2D}"/>
                </a:ext>
              </a:extLst>
            </p:cNvPr>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6011;p32">
              <a:extLst>
                <a:ext uri="{FF2B5EF4-FFF2-40B4-BE49-F238E27FC236}">
                  <a16:creationId xmlns:a16="http://schemas.microsoft.com/office/drawing/2014/main" id="{25A5002C-20F0-4297-A589-AC87951F2E6B}"/>
                </a:ext>
              </a:extLst>
            </p:cNvPr>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6012;p32">
              <a:extLst>
                <a:ext uri="{FF2B5EF4-FFF2-40B4-BE49-F238E27FC236}">
                  <a16:creationId xmlns:a16="http://schemas.microsoft.com/office/drawing/2014/main" id="{00DCBE4A-87AF-4817-A41D-AE831DBF17A2}"/>
                </a:ext>
              </a:extLst>
            </p:cNvPr>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6013;p32">
              <a:extLst>
                <a:ext uri="{FF2B5EF4-FFF2-40B4-BE49-F238E27FC236}">
                  <a16:creationId xmlns:a16="http://schemas.microsoft.com/office/drawing/2014/main" id="{A5294C2A-0821-49FD-99DF-03D30D5113B7}"/>
                </a:ext>
              </a:extLst>
            </p:cNvPr>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6014;p32">
              <a:extLst>
                <a:ext uri="{FF2B5EF4-FFF2-40B4-BE49-F238E27FC236}">
                  <a16:creationId xmlns:a16="http://schemas.microsoft.com/office/drawing/2014/main" id="{1F89050D-5525-4A26-BE38-7CAA7DBA730F}"/>
                </a:ext>
              </a:extLst>
            </p:cNvPr>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6015;p32">
              <a:extLst>
                <a:ext uri="{FF2B5EF4-FFF2-40B4-BE49-F238E27FC236}">
                  <a16:creationId xmlns:a16="http://schemas.microsoft.com/office/drawing/2014/main" id="{BA75F1CF-AF43-473B-A0E7-96D42E9A223C}"/>
                </a:ext>
              </a:extLst>
            </p:cNvPr>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6016;p32">
              <a:extLst>
                <a:ext uri="{FF2B5EF4-FFF2-40B4-BE49-F238E27FC236}">
                  <a16:creationId xmlns:a16="http://schemas.microsoft.com/office/drawing/2014/main" id="{5C9EC20E-641B-4BC7-8D5B-C3F791DCC2F6}"/>
                </a:ext>
              </a:extLst>
            </p:cNvPr>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6017;p32">
              <a:extLst>
                <a:ext uri="{FF2B5EF4-FFF2-40B4-BE49-F238E27FC236}">
                  <a16:creationId xmlns:a16="http://schemas.microsoft.com/office/drawing/2014/main" id="{CA67FEDF-04D2-4E1E-AE92-24E684472203}"/>
                </a:ext>
              </a:extLst>
            </p:cNvPr>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6018;p32">
              <a:extLst>
                <a:ext uri="{FF2B5EF4-FFF2-40B4-BE49-F238E27FC236}">
                  <a16:creationId xmlns:a16="http://schemas.microsoft.com/office/drawing/2014/main" id="{13093A9E-055C-4755-A5EC-BEEAC48EF2B7}"/>
                </a:ext>
              </a:extLst>
            </p:cNvPr>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6019;p32">
              <a:extLst>
                <a:ext uri="{FF2B5EF4-FFF2-40B4-BE49-F238E27FC236}">
                  <a16:creationId xmlns:a16="http://schemas.microsoft.com/office/drawing/2014/main" id="{3D6C8A79-98FB-4FE3-8DD4-720AD36185B0}"/>
                </a:ext>
              </a:extLst>
            </p:cNvPr>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6020;p32">
              <a:extLst>
                <a:ext uri="{FF2B5EF4-FFF2-40B4-BE49-F238E27FC236}">
                  <a16:creationId xmlns:a16="http://schemas.microsoft.com/office/drawing/2014/main" id="{1E1E3111-CFC0-4A37-B0AD-E2C969C45033}"/>
                </a:ext>
              </a:extLst>
            </p:cNvPr>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6021;p32">
              <a:extLst>
                <a:ext uri="{FF2B5EF4-FFF2-40B4-BE49-F238E27FC236}">
                  <a16:creationId xmlns:a16="http://schemas.microsoft.com/office/drawing/2014/main" id="{73B074D3-9A9A-48BD-9820-27BB2AE8CFDB}"/>
                </a:ext>
              </a:extLst>
            </p:cNvPr>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6022;p32">
              <a:extLst>
                <a:ext uri="{FF2B5EF4-FFF2-40B4-BE49-F238E27FC236}">
                  <a16:creationId xmlns:a16="http://schemas.microsoft.com/office/drawing/2014/main" id="{21E7DC12-C920-4ED3-A920-CF97B22C52D5}"/>
                </a:ext>
              </a:extLst>
            </p:cNvPr>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6023;p32">
              <a:extLst>
                <a:ext uri="{FF2B5EF4-FFF2-40B4-BE49-F238E27FC236}">
                  <a16:creationId xmlns:a16="http://schemas.microsoft.com/office/drawing/2014/main" id="{FFD0B6C7-5219-488E-AF23-C39B3F415018}"/>
                </a:ext>
              </a:extLst>
            </p:cNvPr>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6024;p32">
              <a:extLst>
                <a:ext uri="{FF2B5EF4-FFF2-40B4-BE49-F238E27FC236}">
                  <a16:creationId xmlns:a16="http://schemas.microsoft.com/office/drawing/2014/main" id="{80217351-CCA0-42DF-9698-E97A51F21ECD}"/>
                </a:ext>
              </a:extLst>
            </p:cNvPr>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6025;p32">
              <a:extLst>
                <a:ext uri="{FF2B5EF4-FFF2-40B4-BE49-F238E27FC236}">
                  <a16:creationId xmlns:a16="http://schemas.microsoft.com/office/drawing/2014/main" id="{47221E5A-1715-41AA-9843-B31E7A1DF0C2}"/>
                </a:ext>
              </a:extLst>
            </p:cNvPr>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6026;p32">
              <a:extLst>
                <a:ext uri="{FF2B5EF4-FFF2-40B4-BE49-F238E27FC236}">
                  <a16:creationId xmlns:a16="http://schemas.microsoft.com/office/drawing/2014/main" id="{B8EAE061-6C21-40DF-8CA9-7478ED36509F}"/>
                </a:ext>
              </a:extLst>
            </p:cNvPr>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6027;p32">
              <a:extLst>
                <a:ext uri="{FF2B5EF4-FFF2-40B4-BE49-F238E27FC236}">
                  <a16:creationId xmlns:a16="http://schemas.microsoft.com/office/drawing/2014/main" id="{77283360-BD2C-40EF-96D0-8D9A3C7AB7CF}"/>
                </a:ext>
              </a:extLst>
            </p:cNvPr>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6028;p32">
              <a:extLst>
                <a:ext uri="{FF2B5EF4-FFF2-40B4-BE49-F238E27FC236}">
                  <a16:creationId xmlns:a16="http://schemas.microsoft.com/office/drawing/2014/main" id="{C228227E-FF16-48AD-B016-F25DB1FC5AFE}"/>
                </a:ext>
              </a:extLst>
            </p:cNvPr>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6029;p32">
              <a:extLst>
                <a:ext uri="{FF2B5EF4-FFF2-40B4-BE49-F238E27FC236}">
                  <a16:creationId xmlns:a16="http://schemas.microsoft.com/office/drawing/2014/main" id="{CD0799EA-739A-4D74-91A9-538E8DAD7E58}"/>
                </a:ext>
              </a:extLst>
            </p:cNvPr>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6030;p32">
              <a:extLst>
                <a:ext uri="{FF2B5EF4-FFF2-40B4-BE49-F238E27FC236}">
                  <a16:creationId xmlns:a16="http://schemas.microsoft.com/office/drawing/2014/main" id="{6A3F3D1B-0B63-44EC-A922-837B8F9C5FE8}"/>
                </a:ext>
              </a:extLst>
            </p:cNvPr>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6031;p32">
              <a:extLst>
                <a:ext uri="{FF2B5EF4-FFF2-40B4-BE49-F238E27FC236}">
                  <a16:creationId xmlns:a16="http://schemas.microsoft.com/office/drawing/2014/main" id="{E4818898-7A2F-4B21-BB35-558112982717}"/>
                </a:ext>
              </a:extLst>
            </p:cNvPr>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6032;p32">
              <a:extLst>
                <a:ext uri="{FF2B5EF4-FFF2-40B4-BE49-F238E27FC236}">
                  <a16:creationId xmlns:a16="http://schemas.microsoft.com/office/drawing/2014/main" id="{DF8FDE68-5F58-43BB-9001-CB2AEB99644B}"/>
                </a:ext>
              </a:extLst>
            </p:cNvPr>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6033;p32">
              <a:extLst>
                <a:ext uri="{FF2B5EF4-FFF2-40B4-BE49-F238E27FC236}">
                  <a16:creationId xmlns:a16="http://schemas.microsoft.com/office/drawing/2014/main" id="{519D56F0-8EC3-4E56-B64B-DE9E584359EE}"/>
                </a:ext>
              </a:extLst>
            </p:cNvPr>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6034;p32">
              <a:extLst>
                <a:ext uri="{FF2B5EF4-FFF2-40B4-BE49-F238E27FC236}">
                  <a16:creationId xmlns:a16="http://schemas.microsoft.com/office/drawing/2014/main" id="{3118A716-A15A-4A68-9556-8EE516F7FC41}"/>
                </a:ext>
              </a:extLst>
            </p:cNvPr>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6035;p32">
              <a:extLst>
                <a:ext uri="{FF2B5EF4-FFF2-40B4-BE49-F238E27FC236}">
                  <a16:creationId xmlns:a16="http://schemas.microsoft.com/office/drawing/2014/main" id="{C72DF6F5-4D61-4A5D-817E-D021D619DF7D}"/>
                </a:ext>
              </a:extLst>
            </p:cNvPr>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6036;p32">
              <a:extLst>
                <a:ext uri="{FF2B5EF4-FFF2-40B4-BE49-F238E27FC236}">
                  <a16:creationId xmlns:a16="http://schemas.microsoft.com/office/drawing/2014/main" id="{B939DCA3-9D9A-472A-A800-855660D2C60C}"/>
                </a:ext>
              </a:extLst>
            </p:cNvPr>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6037;p32">
              <a:extLst>
                <a:ext uri="{FF2B5EF4-FFF2-40B4-BE49-F238E27FC236}">
                  <a16:creationId xmlns:a16="http://schemas.microsoft.com/office/drawing/2014/main" id="{505792A7-03B7-4D60-8AC8-1A6CBFA75ABB}"/>
                </a:ext>
              </a:extLst>
            </p:cNvPr>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6038;p32">
              <a:extLst>
                <a:ext uri="{FF2B5EF4-FFF2-40B4-BE49-F238E27FC236}">
                  <a16:creationId xmlns:a16="http://schemas.microsoft.com/office/drawing/2014/main" id="{F9CB8A20-CB6A-4441-85E5-19102C69B9E3}"/>
                </a:ext>
              </a:extLst>
            </p:cNvPr>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6039;p32">
              <a:extLst>
                <a:ext uri="{FF2B5EF4-FFF2-40B4-BE49-F238E27FC236}">
                  <a16:creationId xmlns:a16="http://schemas.microsoft.com/office/drawing/2014/main" id="{0060F44B-E5D4-4A08-8786-BD4B309EDFB9}"/>
                </a:ext>
              </a:extLst>
            </p:cNvPr>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6040;p32">
              <a:extLst>
                <a:ext uri="{FF2B5EF4-FFF2-40B4-BE49-F238E27FC236}">
                  <a16:creationId xmlns:a16="http://schemas.microsoft.com/office/drawing/2014/main" id="{32D6B0A1-131E-4496-A348-A6AF15B870D4}"/>
                </a:ext>
              </a:extLst>
            </p:cNvPr>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6041;p32">
              <a:extLst>
                <a:ext uri="{FF2B5EF4-FFF2-40B4-BE49-F238E27FC236}">
                  <a16:creationId xmlns:a16="http://schemas.microsoft.com/office/drawing/2014/main" id="{79F8F636-3E6A-4ECB-82D0-123F2662C308}"/>
                </a:ext>
              </a:extLst>
            </p:cNvPr>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6042;p32">
              <a:extLst>
                <a:ext uri="{FF2B5EF4-FFF2-40B4-BE49-F238E27FC236}">
                  <a16:creationId xmlns:a16="http://schemas.microsoft.com/office/drawing/2014/main" id="{B680A9EB-D403-43C4-BB50-9D8B7BAB8BC4}"/>
                </a:ext>
              </a:extLst>
            </p:cNvPr>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6043;p32">
              <a:extLst>
                <a:ext uri="{FF2B5EF4-FFF2-40B4-BE49-F238E27FC236}">
                  <a16:creationId xmlns:a16="http://schemas.microsoft.com/office/drawing/2014/main" id="{A2ADF2AF-4EA8-4D4A-8FC0-B7ED62E15345}"/>
                </a:ext>
              </a:extLst>
            </p:cNvPr>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6044;p32">
              <a:extLst>
                <a:ext uri="{FF2B5EF4-FFF2-40B4-BE49-F238E27FC236}">
                  <a16:creationId xmlns:a16="http://schemas.microsoft.com/office/drawing/2014/main" id="{B6E3BDE9-D29B-4203-B8B1-A4349D060451}"/>
                </a:ext>
              </a:extLst>
            </p:cNvPr>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6045;p32">
              <a:extLst>
                <a:ext uri="{FF2B5EF4-FFF2-40B4-BE49-F238E27FC236}">
                  <a16:creationId xmlns:a16="http://schemas.microsoft.com/office/drawing/2014/main" id="{267EEF2B-58CC-43F9-9448-9DBD5F071024}"/>
                </a:ext>
              </a:extLst>
            </p:cNvPr>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6046;p32">
              <a:extLst>
                <a:ext uri="{FF2B5EF4-FFF2-40B4-BE49-F238E27FC236}">
                  <a16:creationId xmlns:a16="http://schemas.microsoft.com/office/drawing/2014/main" id="{639B6A33-6C2F-461D-87B4-BE5243381D28}"/>
                </a:ext>
              </a:extLst>
            </p:cNvPr>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6047;p32">
              <a:extLst>
                <a:ext uri="{FF2B5EF4-FFF2-40B4-BE49-F238E27FC236}">
                  <a16:creationId xmlns:a16="http://schemas.microsoft.com/office/drawing/2014/main" id="{402DD56B-56C6-4F44-812D-54FC6E39ED94}"/>
                </a:ext>
              </a:extLst>
            </p:cNvPr>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6048;p32">
              <a:extLst>
                <a:ext uri="{FF2B5EF4-FFF2-40B4-BE49-F238E27FC236}">
                  <a16:creationId xmlns:a16="http://schemas.microsoft.com/office/drawing/2014/main" id="{570A5C53-2C60-489C-82B3-06B3D941A0EC}"/>
                </a:ext>
              </a:extLst>
            </p:cNvPr>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6049;p32">
              <a:extLst>
                <a:ext uri="{FF2B5EF4-FFF2-40B4-BE49-F238E27FC236}">
                  <a16:creationId xmlns:a16="http://schemas.microsoft.com/office/drawing/2014/main" id="{C2117CDA-8B8E-4D72-99B0-48CF850DC5FD}"/>
                </a:ext>
              </a:extLst>
            </p:cNvPr>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6050;p32">
              <a:extLst>
                <a:ext uri="{FF2B5EF4-FFF2-40B4-BE49-F238E27FC236}">
                  <a16:creationId xmlns:a16="http://schemas.microsoft.com/office/drawing/2014/main" id="{7684CB55-FA38-472E-AD41-6D350CE6DC13}"/>
                </a:ext>
              </a:extLst>
            </p:cNvPr>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6051;p32">
              <a:extLst>
                <a:ext uri="{FF2B5EF4-FFF2-40B4-BE49-F238E27FC236}">
                  <a16:creationId xmlns:a16="http://schemas.microsoft.com/office/drawing/2014/main" id="{499E5895-9F73-4194-8CE0-1BF5B7685BD7}"/>
                </a:ext>
              </a:extLst>
            </p:cNvPr>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6052;p32">
              <a:extLst>
                <a:ext uri="{FF2B5EF4-FFF2-40B4-BE49-F238E27FC236}">
                  <a16:creationId xmlns:a16="http://schemas.microsoft.com/office/drawing/2014/main" id="{9591AD4B-AC70-4557-A0AB-8FD1F26A473B}"/>
                </a:ext>
              </a:extLst>
            </p:cNvPr>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6053;p32">
              <a:extLst>
                <a:ext uri="{FF2B5EF4-FFF2-40B4-BE49-F238E27FC236}">
                  <a16:creationId xmlns:a16="http://schemas.microsoft.com/office/drawing/2014/main" id="{D547B7BB-8BA6-488B-9197-A0023CCEB398}"/>
                </a:ext>
              </a:extLst>
            </p:cNvPr>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6054;p32">
              <a:extLst>
                <a:ext uri="{FF2B5EF4-FFF2-40B4-BE49-F238E27FC236}">
                  <a16:creationId xmlns:a16="http://schemas.microsoft.com/office/drawing/2014/main" id="{22252640-FC90-4E61-B957-535F3EB835ED}"/>
                </a:ext>
              </a:extLst>
            </p:cNvPr>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6055;p32">
              <a:extLst>
                <a:ext uri="{FF2B5EF4-FFF2-40B4-BE49-F238E27FC236}">
                  <a16:creationId xmlns:a16="http://schemas.microsoft.com/office/drawing/2014/main" id="{F6D0810A-20AA-4403-A176-1C95CB68789B}"/>
                </a:ext>
              </a:extLst>
            </p:cNvPr>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6056;p32">
              <a:extLst>
                <a:ext uri="{FF2B5EF4-FFF2-40B4-BE49-F238E27FC236}">
                  <a16:creationId xmlns:a16="http://schemas.microsoft.com/office/drawing/2014/main" id="{63F7D82C-596E-4BA0-83CC-D8B339ADEE1F}"/>
                </a:ext>
              </a:extLst>
            </p:cNvPr>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6057;p32">
              <a:extLst>
                <a:ext uri="{FF2B5EF4-FFF2-40B4-BE49-F238E27FC236}">
                  <a16:creationId xmlns:a16="http://schemas.microsoft.com/office/drawing/2014/main" id="{EC0137C4-55EF-484E-AE55-C796487D3860}"/>
                </a:ext>
              </a:extLst>
            </p:cNvPr>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6058;p32">
              <a:extLst>
                <a:ext uri="{FF2B5EF4-FFF2-40B4-BE49-F238E27FC236}">
                  <a16:creationId xmlns:a16="http://schemas.microsoft.com/office/drawing/2014/main" id="{77E55802-50AA-4CE4-ACBB-52D941173626}"/>
                </a:ext>
              </a:extLst>
            </p:cNvPr>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6059;p32">
              <a:extLst>
                <a:ext uri="{FF2B5EF4-FFF2-40B4-BE49-F238E27FC236}">
                  <a16:creationId xmlns:a16="http://schemas.microsoft.com/office/drawing/2014/main" id="{3BF828DC-1943-4D1C-B332-2C12C47A6EB2}"/>
                </a:ext>
              </a:extLst>
            </p:cNvPr>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6060;p32">
              <a:extLst>
                <a:ext uri="{FF2B5EF4-FFF2-40B4-BE49-F238E27FC236}">
                  <a16:creationId xmlns:a16="http://schemas.microsoft.com/office/drawing/2014/main" id="{CE362A5F-AF7A-41BB-8A0F-2086682AFC48}"/>
                </a:ext>
              </a:extLst>
            </p:cNvPr>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6061;p32">
              <a:extLst>
                <a:ext uri="{FF2B5EF4-FFF2-40B4-BE49-F238E27FC236}">
                  <a16:creationId xmlns:a16="http://schemas.microsoft.com/office/drawing/2014/main" id="{22D51B1D-DD96-4254-8435-B6E8AA39E993}"/>
                </a:ext>
              </a:extLst>
            </p:cNvPr>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6062;p32">
              <a:extLst>
                <a:ext uri="{FF2B5EF4-FFF2-40B4-BE49-F238E27FC236}">
                  <a16:creationId xmlns:a16="http://schemas.microsoft.com/office/drawing/2014/main" id="{99C49F5C-D0E8-4E13-9B0C-1954FFD6CA56}"/>
                </a:ext>
              </a:extLst>
            </p:cNvPr>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6063;p32">
              <a:extLst>
                <a:ext uri="{FF2B5EF4-FFF2-40B4-BE49-F238E27FC236}">
                  <a16:creationId xmlns:a16="http://schemas.microsoft.com/office/drawing/2014/main" id="{99B651EA-1744-4528-849F-26CE5E0678D8}"/>
                </a:ext>
              </a:extLst>
            </p:cNvPr>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6064;p32">
              <a:extLst>
                <a:ext uri="{FF2B5EF4-FFF2-40B4-BE49-F238E27FC236}">
                  <a16:creationId xmlns:a16="http://schemas.microsoft.com/office/drawing/2014/main" id="{907DCB61-825D-4186-8CA0-A9D1FD7CFB07}"/>
                </a:ext>
              </a:extLst>
            </p:cNvPr>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6065;p32">
              <a:extLst>
                <a:ext uri="{FF2B5EF4-FFF2-40B4-BE49-F238E27FC236}">
                  <a16:creationId xmlns:a16="http://schemas.microsoft.com/office/drawing/2014/main" id="{7F3E2416-EBCB-4DD2-884A-05119FF03C18}"/>
                </a:ext>
              </a:extLst>
            </p:cNvPr>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6066;p32">
              <a:extLst>
                <a:ext uri="{FF2B5EF4-FFF2-40B4-BE49-F238E27FC236}">
                  <a16:creationId xmlns:a16="http://schemas.microsoft.com/office/drawing/2014/main" id="{07EF38B5-5321-4DFD-830F-923EB57CF8E4}"/>
                </a:ext>
              </a:extLst>
            </p:cNvPr>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6067;p32">
              <a:extLst>
                <a:ext uri="{FF2B5EF4-FFF2-40B4-BE49-F238E27FC236}">
                  <a16:creationId xmlns:a16="http://schemas.microsoft.com/office/drawing/2014/main" id="{A3CFC66D-106D-4150-9748-219A2EDE36BF}"/>
                </a:ext>
              </a:extLst>
            </p:cNvPr>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6068;p32">
              <a:extLst>
                <a:ext uri="{FF2B5EF4-FFF2-40B4-BE49-F238E27FC236}">
                  <a16:creationId xmlns:a16="http://schemas.microsoft.com/office/drawing/2014/main" id="{DE082DE9-8C2E-41A7-B41E-33AA1295F257}"/>
                </a:ext>
              </a:extLst>
            </p:cNvPr>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6069;p32">
              <a:extLst>
                <a:ext uri="{FF2B5EF4-FFF2-40B4-BE49-F238E27FC236}">
                  <a16:creationId xmlns:a16="http://schemas.microsoft.com/office/drawing/2014/main" id="{D7983019-14D8-450B-AA4D-7EE537BCE979}"/>
                </a:ext>
              </a:extLst>
            </p:cNvPr>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6070;p32">
              <a:extLst>
                <a:ext uri="{FF2B5EF4-FFF2-40B4-BE49-F238E27FC236}">
                  <a16:creationId xmlns:a16="http://schemas.microsoft.com/office/drawing/2014/main" id="{47CEF75E-FD9E-4AAC-A575-C31E1583F014}"/>
                </a:ext>
              </a:extLst>
            </p:cNvPr>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6071;p32">
              <a:extLst>
                <a:ext uri="{FF2B5EF4-FFF2-40B4-BE49-F238E27FC236}">
                  <a16:creationId xmlns:a16="http://schemas.microsoft.com/office/drawing/2014/main" id="{33E32733-17AD-4D42-924F-C54229D193B3}"/>
                </a:ext>
              </a:extLst>
            </p:cNvPr>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6072;p32">
              <a:extLst>
                <a:ext uri="{FF2B5EF4-FFF2-40B4-BE49-F238E27FC236}">
                  <a16:creationId xmlns:a16="http://schemas.microsoft.com/office/drawing/2014/main" id="{96505CB2-C067-43DA-9382-ADD0799A3631}"/>
                </a:ext>
              </a:extLst>
            </p:cNvPr>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6073;p32">
              <a:extLst>
                <a:ext uri="{FF2B5EF4-FFF2-40B4-BE49-F238E27FC236}">
                  <a16:creationId xmlns:a16="http://schemas.microsoft.com/office/drawing/2014/main" id="{F55B9302-76E9-462D-9B01-12A570D4EA01}"/>
                </a:ext>
              </a:extLst>
            </p:cNvPr>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6074;p32">
              <a:extLst>
                <a:ext uri="{FF2B5EF4-FFF2-40B4-BE49-F238E27FC236}">
                  <a16:creationId xmlns:a16="http://schemas.microsoft.com/office/drawing/2014/main" id="{74EA6C3E-8824-4282-8172-0A44B1EE5160}"/>
                </a:ext>
              </a:extLst>
            </p:cNvPr>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6075;p32">
              <a:extLst>
                <a:ext uri="{FF2B5EF4-FFF2-40B4-BE49-F238E27FC236}">
                  <a16:creationId xmlns:a16="http://schemas.microsoft.com/office/drawing/2014/main" id="{EC049CFD-1D39-4D1D-A11B-4617C8DB200E}"/>
                </a:ext>
              </a:extLst>
            </p:cNvPr>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6076;p32">
              <a:extLst>
                <a:ext uri="{FF2B5EF4-FFF2-40B4-BE49-F238E27FC236}">
                  <a16:creationId xmlns:a16="http://schemas.microsoft.com/office/drawing/2014/main" id="{E75A17A3-C7CF-4C11-A47A-BE28E8D8BB9E}"/>
                </a:ext>
              </a:extLst>
            </p:cNvPr>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6077;p32">
              <a:extLst>
                <a:ext uri="{FF2B5EF4-FFF2-40B4-BE49-F238E27FC236}">
                  <a16:creationId xmlns:a16="http://schemas.microsoft.com/office/drawing/2014/main" id="{AF4868FB-D7B7-419E-BD4B-BE811CEB10B7}"/>
                </a:ext>
              </a:extLst>
            </p:cNvPr>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6078;p32">
              <a:extLst>
                <a:ext uri="{FF2B5EF4-FFF2-40B4-BE49-F238E27FC236}">
                  <a16:creationId xmlns:a16="http://schemas.microsoft.com/office/drawing/2014/main" id="{4EB4E279-2CEA-482B-81B4-D6419CA93C1D}"/>
                </a:ext>
              </a:extLst>
            </p:cNvPr>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6079;p32">
              <a:extLst>
                <a:ext uri="{FF2B5EF4-FFF2-40B4-BE49-F238E27FC236}">
                  <a16:creationId xmlns:a16="http://schemas.microsoft.com/office/drawing/2014/main" id="{7090F018-163F-49FB-835C-C7021D2FFB35}"/>
                </a:ext>
              </a:extLst>
            </p:cNvPr>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6080;p32">
              <a:extLst>
                <a:ext uri="{FF2B5EF4-FFF2-40B4-BE49-F238E27FC236}">
                  <a16:creationId xmlns:a16="http://schemas.microsoft.com/office/drawing/2014/main" id="{73AE01CB-7426-4729-9B85-95A66595F6EB}"/>
                </a:ext>
              </a:extLst>
            </p:cNvPr>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6081;p32">
              <a:extLst>
                <a:ext uri="{FF2B5EF4-FFF2-40B4-BE49-F238E27FC236}">
                  <a16:creationId xmlns:a16="http://schemas.microsoft.com/office/drawing/2014/main" id="{C659E9E2-F313-41EE-A5FD-CD13301C0B2B}"/>
                </a:ext>
              </a:extLst>
            </p:cNvPr>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6082;p32">
              <a:extLst>
                <a:ext uri="{FF2B5EF4-FFF2-40B4-BE49-F238E27FC236}">
                  <a16:creationId xmlns:a16="http://schemas.microsoft.com/office/drawing/2014/main" id="{097C7666-6451-4433-91FA-80399390390B}"/>
                </a:ext>
              </a:extLst>
            </p:cNvPr>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6083;p32">
              <a:extLst>
                <a:ext uri="{FF2B5EF4-FFF2-40B4-BE49-F238E27FC236}">
                  <a16:creationId xmlns:a16="http://schemas.microsoft.com/office/drawing/2014/main" id="{E7A73262-4893-4D82-8DA0-2659A4A52A95}"/>
                </a:ext>
              </a:extLst>
            </p:cNvPr>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6084;p32">
              <a:extLst>
                <a:ext uri="{FF2B5EF4-FFF2-40B4-BE49-F238E27FC236}">
                  <a16:creationId xmlns:a16="http://schemas.microsoft.com/office/drawing/2014/main" id="{3C769488-7AB6-40A8-96F2-15A0AAA52A82}"/>
                </a:ext>
              </a:extLst>
            </p:cNvPr>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6085;p32">
              <a:extLst>
                <a:ext uri="{FF2B5EF4-FFF2-40B4-BE49-F238E27FC236}">
                  <a16:creationId xmlns:a16="http://schemas.microsoft.com/office/drawing/2014/main" id="{D80B11CC-BF6D-4078-84CC-6FC0366E15ED}"/>
                </a:ext>
              </a:extLst>
            </p:cNvPr>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6086;p32">
              <a:extLst>
                <a:ext uri="{FF2B5EF4-FFF2-40B4-BE49-F238E27FC236}">
                  <a16:creationId xmlns:a16="http://schemas.microsoft.com/office/drawing/2014/main" id="{DA753F90-528B-4E9D-A3A5-B2CEB8A998AA}"/>
                </a:ext>
              </a:extLst>
            </p:cNvPr>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6087;p32">
              <a:extLst>
                <a:ext uri="{FF2B5EF4-FFF2-40B4-BE49-F238E27FC236}">
                  <a16:creationId xmlns:a16="http://schemas.microsoft.com/office/drawing/2014/main" id="{14C35220-1CF2-4480-AB9A-BCCBF6064FDA}"/>
                </a:ext>
              </a:extLst>
            </p:cNvPr>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6088;p32">
              <a:extLst>
                <a:ext uri="{FF2B5EF4-FFF2-40B4-BE49-F238E27FC236}">
                  <a16:creationId xmlns:a16="http://schemas.microsoft.com/office/drawing/2014/main" id="{8E72A0AE-4F6F-4894-A3DA-D57782E85FA9}"/>
                </a:ext>
              </a:extLst>
            </p:cNvPr>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6089;p32">
              <a:extLst>
                <a:ext uri="{FF2B5EF4-FFF2-40B4-BE49-F238E27FC236}">
                  <a16:creationId xmlns:a16="http://schemas.microsoft.com/office/drawing/2014/main" id="{4BFA8245-99E0-4182-B4F8-CB2F81E3E1BE}"/>
                </a:ext>
              </a:extLst>
            </p:cNvPr>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6090;p32">
              <a:extLst>
                <a:ext uri="{FF2B5EF4-FFF2-40B4-BE49-F238E27FC236}">
                  <a16:creationId xmlns:a16="http://schemas.microsoft.com/office/drawing/2014/main" id="{EE2B07DD-D2F9-461F-A7EA-7E24F9684467}"/>
                </a:ext>
              </a:extLst>
            </p:cNvPr>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6091;p32">
              <a:extLst>
                <a:ext uri="{FF2B5EF4-FFF2-40B4-BE49-F238E27FC236}">
                  <a16:creationId xmlns:a16="http://schemas.microsoft.com/office/drawing/2014/main" id="{D20BD3A4-38C4-4EE6-9C62-1EBAFE545E2C}"/>
                </a:ext>
              </a:extLst>
            </p:cNvPr>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6092;p32">
              <a:extLst>
                <a:ext uri="{FF2B5EF4-FFF2-40B4-BE49-F238E27FC236}">
                  <a16:creationId xmlns:a16="http://schemas.microsoft.com/office/drawing/2014/main" id="{3D0FDD73-F173-49A7-AB5A-E65067CFF70E}"/>
                </a:ext>
              </a:extLst>
            </p:cNvPr>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6093;p32">
              <a:extLst>
                <a:ext uri="{FF2B5EF4-FFF2-40B4-BE49-F238E27FC236}">
                  <a16:creationId xmlns:a16="http://schemas.microsoft.com/office/drawing/2014/main" id="{0C0F6446-FAD1-475A-916E-06CF2C366592}"/>
                </a:ext>
              </a:extLst>
            </p:cNvPr>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6094;p32">
              <a:extLst>
                <a:ext uri="{FF2B5EF4-FFF2-40B4-BE49-F238E27FC236}">
                  <a16:creationId xmlns:a16="http://schemas.microsoft.com/office/drawing/2014/main" id="{B3F11D54-2055-4B46-90E5-B8F958E4846F}"/>
                </a:ext>
              </a:extLst>
            </p:cNvPr>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6095;p32">
              <a:extLst>
                <a:ext uri="{FF2B5EF4-FFF2-40B4-BE49-F238E27FC236}">
                  <a16:creationId xmlns:a16="http://schemas.microsoft.com/office/drawing/2014/main" id="{D07D75F2-8890-44B7-AD30-536370BE9CCF}"/>
                </a:ext>
              </a:extLst>
            </p:cNvPr>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6096;p32">
              <a:extLst>
                <a:ext uri="{FF2B5EF4-FFF2-40B4-BE49-F238E27FC236}">
                  <a16:creationId xmlns:a16="http://schemas.microsoft.com/office/drawing/2014/main" id="{46805F9F-B38F-4D4C-9077-269B84A1147C}"/>
                </a:ext>
              </a:extLst>
            </p:cNvPr>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6097;p32">
              <a:extLst>
                <a:ext uri="{FF2B5EF4-FFF2-40B4-BE49-F238E27FC236}">
                  <a16:creationId xmlns:a16="http://schemas.microsoft.com/office/drawing/2014/main" id="{27FDE38F-7E56-4C57-8278-AB20E45F13AB}"/>
                </a:ext>
              </a:extLst>
            </p:cNvPr>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6098;p32">
              <a:extLst>
                <a:ext uri="{FF2B5EF4-FFF2-40B4-BE49-F238E27FC236}">
                  <a16:creationId xmlns:a16="http://schemas.microsoft.com/office/drawing/2014/main" id="{8EAB3A8E-6403-4F43-A082-15A5B9EFB9CF}"/>
                </a:ext>
              </a:extLst>
            </p:cNvPr>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6099;p32">
              <a:extLst>
                <a:ext uri="{FF2B5EF4-FFF2-40B4-BE49-F238E27FC236}">
                  <a16:creationId xmlns:a16="http://schemas.microsoft.com/office/drawing/2014/main" id="{813C2C4D-D483-4E6B-BDE6-9DC18EBC7B93}"/>
                </a:ext>
              </a:extLst>
            </p:cNvPr>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6100;p32">
              <a:extLst>
                <a:ext uri="{FF2B5EF4-FFF2-40B4-BE49-F238E27FC236}">
                  <a16:creationId xmlns:a16="http://schemas.microsoft.com/office/drawing/2014/main" id="{3792192E-2D3A-4B68-BEC6-35E8A844C8A5}"/>
                </a:ext>
              </a:extLst>
            </p:cNvPr>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6101;p32">
              <a:extLst>
                <a:ext uri="{FF2B5EF4-FFF2-40B4-BE49-F238E27FC236}">
                  <a16:creationId xmlns:a16="http://schemas.microsoft.com/office/drawing/2014/main" id="{FFF64E50-67F3-4175-98AD-EF0270116CD7}"/>
                </a:ext>
              </a:extLst>
            </p:cNvPr>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6102;p32">
              <a:extLst>
                <a:ext uri="{FF2B5EF4-FFF2-40B4-BE49-F238E27FC236}">
                  <a16:creationId xmlns:a16="http://schemas.microsoft.com/office/drawing/2014/main" id="{232E4BD7-4A2E-4560-8E9D-2E65360EABB7}"/>
                </a:ext>
              </a:extLst>
            </p:cNvPr>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6103;p32">
              <a:extLst>
                <a:ext uri="{FF2B5EF4-FFF2-40B4-BE49-F238E27FC236}">
                  <a16:creationId xmlns:a16="http://schemas.microsoft.com/office/drawing/2014/main" id="{C152D2CE-4F21-4C6E-80DD-E4E57D9AE09F}"/>
                </a:ext>
              </a:extLst>
            </p:cNvPr>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6104;p32">
              <a:extLst>
                <a:ext uri="{FF2B5EF4-FFF2-40B4-BE49-F238E27FC236}">
                  <a16:creationId xmlns:a16="http://schemas.microsoft.com/office/drawing/2014/main" id="{438841D4-0E8B-4C80-A1C3-658D11184846}"/>
                </a:ext>
              </a:extLst>
            </p:cNvPr>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6105;p32">
              <a:extLst>
                <a:ext uri="{FF2B5EF4-FFF2-40B4-BE49-F238E27FC236}">
                  <a16:creationId xmlns:a16="http://schemas.microsoft.com/office/drawing/2014/main" id="{2930DF46-8CBB-4E13-B9F8-4A677DC1DEDF}"/>
                </a:ext>
              </a:extLst>
            </p:cNvPr>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6106;p32">
              <a:extLst>
                <a:ext uri="{FF2B5EF4-FFF2-40B4-BE49-F238E27FC236}">
                  <a16:creationId xmlns:a16="http://schemas.microsoft.com/office/drawing/2014/main" id="{B8BFA771-C364-4FA8-AB44-2639252F3B00}"/>
                </a:ext>
              </a:extLst>
            </p:cNvPr>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6107;p32">
              <a:extLst>
                <a:ext uri="{FF2B5EF4-FFF2-40B4-BE49-F238E27FC236}">
                  <a16:creationId xmlns:a16="http://schemas.microsoft.com/office/drawing/2014/main" id="{A12C259F-4BAB-487E-837D-0F7673CA8E0C}"/>
                </a:ext>
              </a:extLst>
            </p:cNvPr>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6108;p32">
              <a:extLst>
                <a:ext uri="{FF2B5EF4-FFF2-40B4-BE49-F238E27FC236}">
                  <a16:creationId xmlns:a16="http://schemas.microsoft.com/office/drawing/2014/main" id="{727CA5B6-9C45-45F7-AF6C-A4585D2DB0EE}"/>
                </a:ext>
              </a:extLst>
            </p:cNvPr>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6109;p32">
              <a:extLst>
                <a:ext uri="{FF2B5EF4-FFF2-40B4-BE49-F238E27FC236}">
                  <a16:creationId xmlns:a16="http://schemas.microsoft.com/office/drawing/2014/main" id="{D5EF2193-9DC2-4043-8573-6E154EFD251F}"/>
                </a:ext>
              </a:extLst>
            </p:cNvPr>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6110;p32">
              <a:extLst>
                <a:ext uri="{FF2B5EF4-FFF2-40B4-BE49-F238E27FC236}">
                  <a16:creationId xmlns:a16="http://schemas.microsoft.com/office/drawing/2014/main" id="{73BAB295-E226-4BA5-A8FA-ED90A4112284}"/>
                </a:ext>
              </a:extLst>
            </p:cNvPr>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6111;p32">
              <a:extLst>
                <a:ext uri="{FF2B5EF4-FFF2-40B4-BE49-F238E27FC236}">
                  <a16:creationId xmlns:a16="http://schemas.microsoft.com/office/drawing/2014/main" id="{A460C6C1-54BB-496E-ABB3-340FA5457026}"/>
                </a:ext>
              </a:extLst>
            </p:cNvPr>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6112;p32">
              <a:extLst>
                <a:ext uri="{FF2B5EF4-FFF2-40B4-BE49-F238E27FC236}">
                  <a16:creationId xmlns:a16="http://schemas.microsoft.com/office/drawing/2014/main" id="{7454AE94-E8D6-4080-A2BE-541B58B244D5}"/>
                </a:ext>
              </a:extLst>
            </p:cNvPr>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6113;p32">
              <a:extLst>
                <a:ext uri="{FF2B5EF4-FFF2-40B4-BE49-F238E27FC236}">
                  <a16:creationId xmlns:a16="http://schemas.microsoft.com/office/drawing/2014/main" id="{104D20B8-7380-4381-8CE4-5074969DB825}"/>
                </a:ext>
              </a:extLst>
            </p:cNvPr>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6114;p32">
              <a:extLst>
                <a:ext uri="{FF2B5EF4-FFF2-40B4-BE49-F238E27FC236}">
                  <a16:creationId xmlns:a16="http://schemas.microsoft.com/office/drawing/2014/main" id="{5ED33297-534B-43FB-9898-80ADE39665EC}"/>
                </a:ext>
              </a:extLst>
            </p:cNvPr>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6115;p32">
              <a:extLst>
                <a:ext uri="{FF2B5EF4-FFF2-40B4-BE49-F238E27FC236}">
                  <a16:creationId xmlns:a16="http://schemas.microsoft.com/office/drawing/2014/main" id="{5F99436C-D2C5-4C48-B521-68541D3DEBC8}"/>
                </a:ext>
              </a:extLst>
            </p:cNvPr>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6116;p32">
              <a:extLst>
                <a:ext uri="{FF2B5EF4-FFF2-40B4-BE49-F238E27FC236}">
                  <a16:creationId xmlns:a16="http://schemas.microsoft.com/office/drawing/2014/main" id="{2F1A7AC5-6EF3-4EF6-8BAE-887E3753968B}"/>
                </a:ext>
              </a:extLst>
            </p:cNvPr>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6117;p32">
              <a:extLst>
                <a:ext uri="{FF2B5EF4-FFF2-40B4-BE49-F238E27FC236}">
                  <a16:creationId xmlns:a16="http://schemas.microsoft.com/office/drawing/2014/main" id="{74661C01-A193-40F3-8174-AC5F84B144F4}"/>
                </a:ext>
              </a:extLst>
            </p:cNvPr>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6118;p32">
              <a:extLst>
                <a:ext uri="{FF2B5EF4-FFF2-40B4-BE49-F238E27FC236}">
                  <a16:creationId xmlns:a16="http://schemas.microsoft.com/office/drawing/2014/main" id="{27C7309A-D454-4DDD-81F9-DC356413C367}"/>
                </a:ext>
              </a:extLst>
            </p:cNvPr>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6119;p32">
              <a:extLst>
                <a:ext uri="{FF2B5EF4-FFF2-40B4-BE49-F238E27FC236}">
                  <a16:creationId xmlns:a16="http://schemas.microsoft.com/office/drawing/2014/main" id="{0C349299-C8B7-42A2-BD61-2F6842FC6857}"/>
                </a:ext>
              </a:extLst>
            </p:cNvPr>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6120;p32">
              <a:extLst>
                <a:ext uri="{FF2B5EF4-FFF2-40B4-BE49-F238E27FC236}">
                  <a16:creationId xmlns:a16="http://schemas.microsoft.com/office/drawing/2014/main" id="{A18D437A-64A6-47FC-8301-9B9BD8322C84}"/>
                </a:ext>
              </a:extLst>
            </p:cNvPr>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6121;p32">
              <a:extLst>
                <a:ext uri="{FF2B5EF4-FFF2-40B4-BE49-F238E27FC236}">
                  <a16:creationId xmlns:a16="http://schemas.microsoft.com/office/drawing/2014/main" id="{F7CC2C60-8994-4BF4-BFBB-1523E92DEBF7}"/>
                </a:ext>
              </a:extLst>
            </p:cNvPr>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6122;p32">
              <a:extLst>
                <a:ext uri="{FF2B5EF4-FFF2-40B4-BE49-F238E27FC236}">
                  <a16:creationId xmlns:a16="http://schemas.microsoft.com/office/drawing/2014/main" id="{2678F5FF-FC66-4786-A1C2-69CFDEF44FE2}"/>
                </a:ext>
              </a:extLst>
            </p:cNvPr>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6123;p32">
              <a:extLst>
                <a:ext uri="{FF2B5EF4-FFF2-40B4-BE49-F238E27FC236}">
                  <a16:creationId xmlns:a16="http://schemas.microsoft.com/office/drawing/2014/main" id="{7D8DA5DC-E2B0-4D1E-A581-FC14A8093304}"/>
                </a:ext>
              </a:extLst>
            </p:cNvPr>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6124;p32">
              <a:extLst>
                <a:ext uri="{FF2B5EF4-FFF2-40B4-BE49-F238E27FC236}">
                  <a16:creationId xmlns:a16="http://schemas.microsoft.com/office/drawing/2014/main" id="{5D3AA386-6602-4610-831D-06C6BF912B3A}"/>
                </a:ext>
              </a:extLst>
            </p:cNvPr>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6125;p32">
              <a:extLst>
                <a:ext uri="{FF2B5EF4-FFF2-40B4-BE49-F238E27FC236}">
                  <a16:creationId xmlns:a16="http://schemas.microsoft.com/office/drawing/2014/main" id="{3628E451-E395-47CB-AF6B-8C85DC7B8B09}"/>
                </a:ext>
              </a:extLst>
            </p:cNvPr>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6126;p32">
              <a:extLst>
                <a:ext uri="{FF2B5EF4-FFF2-40B4-BE49-F238E27FC236}">
                  <a16:creationId xmlns:a16="http://schemas.microsoft.com/office/drawing/2014/main" id="{6DF45922-0E12-4072-AD8B-D18D0045EA3F}"/>
                </a:ext>
              </a:extLst>
            </p:cNvPr>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6127;p32">
              <a:extLst>
                <a:ext uri="{FF2B5EF4-FFF2-40B4-BE49-F238E27FC236}">
                  <a16:creationId xmlns:a16="http://schemas.microsoft.com/office/drawing/2014/main" id="{676231A6-CBC4-4C08-979E-0863257DF8D6}"/>
                </a:ext>
              </a:extLst>
            </p:cNvPr>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6128;p32">
              <a:extLst>
                <a:ext uri="{FF2B5EF4-FFF2-40B4-BE49-F238E27FC236}">
                  <a16:creationId xmlns:a16="http://schemas.microsoft.com/office/drawing/2014/main" id="{A24475BF-5BBB-40B4-89B1-035EFC4229F9}"/>
                </a:ext>
              </a:extLst>
            </p:cNvPr>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6129;p32">
              <a:extLst>
                <a:ext uri="{FF2B5EF4-FFF2-40B4-BE49-F238E27FC236}">
                  <a16:creationId xmlns:a16="http://schemas.microsoft.com/office/drawing/2014/main" id="{177439C7-F00C-4FD7-9641-25E67A78D80A}"/>
                </a:ext>
              </a:extLst>
            </p:cNvPr>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6130;p32">
              <a:extLst>
                <a:ext uri="{FF2B5EF4-FFF2-40B4-BE49-F238E27FC236}">
                  <a16:creationId xmlns:a16="http://schemas.microsoft.com/office/drawing/2014/main" id="{1AC3EBDB-38B5-431C-A738-1B8C392D7344}"/>
                </a:ext>
              </a:extLst>
            </p:cNvPr>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6131;p32">
              <a:extLst>
                <a:ext uri="{FF2B5EF4-FFF2-40B4-BE49-F238E27FC236}">
                  <a16:creationId xmlns:a16="http://schemas.microsoft.com/office/drawing/2014/main" id="{5783539C-BF51-4D00-86A1-3CAEF7A37188}"/>
                </a:ext>
              </a:extLst>
            </p:cNvPr>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6132;p32">
              <a:extLst>
                <a:ext uri="{FF2B5EF4-FFF2-40B4-BE49-F238E27FC236}">
                  <a16:creationId xmlns:a16="http://schemas.microsoft.com/office/drawing/2014/main" id="{E5140477-B933-47A3-AF6A-6DC48BD0D233}"/>
                </a:ext>
              </a:extLst>
            </p:cNvPr>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6133;p32">
              <a:extLst>
                <a:ext uri="{FF2B5EF4-FFF2-40B4-BE49-F238E27FC236}">
                  <a16:creationId xmlns:a16="http://schemas.microsoft.com/office/drawing/2014/main" id="{03B5877A-5D50-4AEB-8689-A778A688010C}"/>
                </a:ext>
              </a:extLst>
            </p:cNvPr>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6134;p32">
              <a:extLst>
                <a:ext uri="{FF2B5EF4-FFF2-40B4-BE49-F238E27FC236}">
                  <a16:creationId xmlns:a16="http://schemas.microsoft.com/office/drawing/2014/main" id="{7AB827BB-F183-4DD4-9DB3-786D910B4D91}"/>
                </a:ext>
              </a:extLst>
            </p:cNvPr>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6135;p32">
              <a:extLst>
                <a:ext uri="{FF2B5EF4-FFF2-40B4-BE49-F238E27FC236}">
                  <a16:creationId xmlns:a16="http://schemas.microsoft.com/office/drawing/2014/main" id="{1E9DE20A-2F95-4431-9096-0C375904A2CB}"/>
                </a:ext>
              </a:extLst>
            </p:cNvPr>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6136;p32">
              <a:extLst>
                <a:ext uri="{FF2B5EF4-FFF2-40B4-BE49-F238E27FC236}">
                  <a16:creationId xmlns:a16="http://schemas.microsoft.com/office/drawing/2014/main" id="{6FDAE7A0-28EA-4E51-9C7D-A99A7C38D68F}"/>
                </a:ext>
              </a:extLst>
            </p:cNvPr>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6137;p32">
              <a:extLst>
                <a:ext uri="{FF2B5EF4-FFF2-40B4-BE49-F238E27FC236}">
                  <a16:creationId xmlns:a16="http://schemas.microsoft.com/office/drawing/2014/main" id="{8D4B83EC-EF97-4277-9C6D-FFD00CA3C5C9}"/>
                </a:ext>
              </a:extLst>
            </p:cNvPr>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6138;p32">
              <a:extLst>
                <a:ext uri="{FF2B5EF4-FFF2-40B4-BE49-F238E27FC236}">
                  <a16:creationId xmlns:a16="http://schemas.microsoft.com/office/drawing/2014/main" id="{DD609BF3-53E8-47B5-97B7-3D8EEFDC381F}"/>
                </a:ext>
              </a:extLst>
            </p:cNvPr>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6139;p32">
              <a:extLst>
                <a:ext uri="{FF2B5EF4-FFF2-40B4-BE49-F238E27FC236}">
                  <a16:creationId xmlns:a16="http://schemas.microsoft.com/office/drawing/2014/main" id="{B40347D3-DE53-435F-B532-9B58E7D85F0D}"/>
                </a:ext>
              </a:extLst>
            </p:cNvPr>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6140;p32">
              <a:extLst>
                <a:ext uri="{FF2B5EF4-FFF2-40B4-BE49-F238E27FC236}">
                  <a16:creationId xmlns:a16="http://schemas.microsoft.com/office/drawing/2014/main" id="{3BF7CA81-828E-4F56-B362-A2EF95253926}"/>
                </a:ext>
              </a:extLst>
            </p:cNvPr>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6141;p32">
              <a:extLst>
                <a:ext uri="{FF2B5EF4-FFF2-40B4-BE49-F238E27FC236}">
                  <a16:creationId xmlns:a16="http://schemas.microsoft.com/office/drawing/2014/main" id="{922740E8-2BA5-40C4-B30A-4A6200B4A0A8}"/>
                </a:ext>
              </a:extLst>
            </p:cNvPr>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6142;p32">
              <a:extLst>
                <a:ext uri="{FF2B5EF4-FFF2-40B4-BE49-F238E27FC236}">
                  <a16:creationId xmlns:a16="http://schemas.microsoft.com/office/drawing/2014/main" id="{1D8642BE-411B-439F-9BA3-283A9651B2EF}"/>
                </a:ext>
              </a:extLst>
            </p:cNvPr>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6143;p32">
              <a:extLst>
                <a:ext uri="{FF2B5EF4-FFF2-40B4-BE49-F238E27FC236}">
                  <a16:creationId xmlns:a16="http://schemas.microsoft.com/office/drawing/2014/main" id="{FDB48750-1B62-4AEB-9872-F34C0B211215}"/>
                </a:ext>
              </a:extLst>
            </p:cNvPr>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6144;p32">
              <a:extLst>
                <a:ext uri="{FF2B5EF4-FFF2-40B4-BE49-F238E27FC236}">
                  <a16:creationId xmlns:a16="http://schemas.microsoft.com/office/drawing/2014/main" id="{282B9D37-A9E6-445B-A2F5-94E106F1B7F9}"/>
                </a:ext>
              </a:extLst>
            </p:cNvPr>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6145;p32">
              <a:extLst>
                <a:ext uri="{FF2B5EF4-FFF2-40B4-BE49-F238E27FC236}">
                  <a16:creationId xmlns:a16="http://schemas.microsoft.com/office/drawing/2014/main" id="{EFEAB452-605E-420F-937C-4A9D96ED9371}"/>
                </a:ext>
              </a:extLst>
            </p:cNvPr>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6146;p32">
              <a:extLst>
                <a:ext uri="{FF2B5EF4-FFF2-40B4-BE49-F238E27FC236}">
                  <a16:creationId xmlns:a16="http://schemas.microsoft.com/office/drawing/2014/main" id="{189F1693-3729-4676-AC0F-F697899F3833}"/>
                </a:ext>
              </a:extLst>
            </p:cNvPr>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6147;p32">
              <a:extLst>
                <a:ext uri="{FF2B5EF4-FFF2-40B4-BE49-F238E27FC236}">
                  <a16:creationId xmlns:a16="http://schemas.microsoft.com/office/drawing/2014/main" id="{0DE94EC2-82D5-4768-9DAD-CFA78A9790C7}"/>
                </a:ext>
              </a:extLst>
            </p:cNvPr>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6148;p32">
              <a:extLst>
                <a:ext uri="{FF2B5EF4-FFF2-40B4-BE49-F238E27FC236}">
                  <a16:creationId xmlns:a16="http://schemas.microsoft.com/office/drawing/2014/main" id="{44BF6607-B66F-4272-AE23-1F3017C514C4}"/>
                </a:ext>
              </a:extLst>
            </p:cNvPr>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6149;p32">
              <a:extLst>
                <a:ext uri="{FF2B5EF4-FFF2-40B4-BE49-F238E27FC236}">
                  <a16:creationId xmlns:a16="http://schemas.microsoft.com/office/drawing/2014/main" id="{64EBE84C-2F1B-4BD7-B1B7-BB9236FA0468}"/>
                </a:ext>
              </a:extLst>
            </p:cNvPr>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6150;p32">
              <a:extLst>
                <a:ext uri="{FF2B5EF4-FFF2-40B4-BE49-F238E27FC236}">
                  <a16:creationId xmlns:a16="http://schemas.microsoft.com/office/drawing/2014/main" id="{62848C15-CC42-4C21-8EF5-B65AB9E23CAB}"/>
                </a:ext>
              </a:extLst>
            </p:cNvPr>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6151;p32">
              <a:extLst>
                <a:ext uri="{FF2B5EF4-FFF2-40B4-BE49-F238E27FC236}">
                  <a16:creationId xmlns:a16="http://schemas.microsoft.com/office/drawing/2014/main" id="{B23402D8-EFB7-4956-8782-D9EDFCD7DD1F}"/>
                </a:ext>
              </a:extLst>
            </p:cNvPr>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6152;p32">
              <a:extLst>
                <a:ext uri="{FF2B5EF4-FFF2-40B4-BE49-F238E27FC236}">
                  <a16:creationId xmlns:a16="http://schemas.microsoft.com/office/drawing/2014/main" id="{9141C8CC-3B4C-4B90-A926-1BA22B61F5F8}"/>
                </a:ext>
              </a:extLst>
            </p:cNvPr>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6153;p32">
              <a:extLst>
                <a:ext uri="{FF2B5EF4-FFF2-40B4-BE49-F238E27FC236}">
                  <a16:creationId xmlns:a16="http://schemas.microsoft.com/office/drawing/2014/main" id="{51AB6A28-AD8A-4BBB-8ACD-098705F5946F}"/>
                </a:ext>
              </a:extLst>
            </p:cNvPr>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6154;p32">
              <a:extLst>
                <a:ext uri="{FF2B5EF4-FFF2-40B4-BE49-F238E27FC236}">
                  <a16:creationId xmlns:a16="http://schemas.microsoft.com/office/drawing/2014/main" id="{CA66FC0C-13B3-45D3-88B5-6A8CFEBBB538}"/>
                </a:ext>
              </a:extLst>
            </p:cNvPr>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6155;p32">
              <a:extLst>
                <a:ext uri="{FF2B5EF4-FFF2-40B4-BE49-F238E27FC236}">
                  <a16:creationId xmlns:a16="http://schemas.microsoft.com/office/drawing/2014/main" id="{ADF3E56C-99AA-4B4E-B22B-566FE7DDA8C9}"/>
                </a:ext>
              </a:extLst>
            </p:cNvPr>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6156;p32">
              <a:extLst>
                <a:ext uri="{FF2B5EF4-FFF2-40B4-BE49-F238E27FC236}">
                  <a16:creationId xmlns:a16="http://schemas.microsoft.com/office/drawing/2014/main" id="{687F708C-6422-4BDF-81C6-B9E7379BA3E4}"/>
                </a:ext>
              </a:extLst>
            </p:cNvPr>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6157;p32">
              <a:extLst>
                <a:ext uri="{FF2B5EF4-FFF2-40B4-BE49-F238E27FC236}">
                  <a16:creationId xmlns:a16="http://schemas.microsoft.com/office/drawing/2014/main" id="{5501EE1A-6948-4AA3-822B-29B74BD897B7}"/>
                </a:ext>
              </a:extLst>
            </p:cNvPr>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6158;p32">
              <a:extLst>
                <a:ext uri="{FF2B5EF4-FFF2-40B4-BE49-F238E27FC236}">
                  <a16:creationId xmlns:a16="http://schemas.microsoft.com/office/drawing/2014/main" id="{12BD4A5D-578E-48DA-89A8-6FEBE142A517}"/>
                </a:ext>
              </a:extLst>
            </p:cNvPr>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6159;p32">
              <a:extLst>
                <a:ext uri="{FF2B5EF4-FFF2-40B4-BE49-F238E27FC236}">
                  <a16:creationId xmlns:a16="http://schemas.microsoft.com/office/drawing/2014/main" id="{66B8782C-99EA-42FD-AE32-22953F8B6832}"/>
                </a:ext>
              </a:extLst>
            </p:cNvPr>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6160;p32">
              <a:extLst>
                <a:ext uri="{FF2B5EF4-FFF2-40B4-BE49-F238E27FC236}">
                  <a16:creationId xmlns:a16="http://schemas.microsoft.com/office/drawing/2014/main" id="{2F033B4A-4FE9-4AA8-A45D-97C7970C8C5C}"/>
                </a:ext>
              </a:extLst>
            </p:cNvPr>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6161;p32">
              <a:extLst>
                <a:ext uri="{FF2B5EF4-FFF2-40B4-BE49-F238E27FC236}">
                  <a16:creationId xmlns:a16="http://schemas.microsoft.com/office/drawing/2014/main" id="{2019E2A1-F08E-4F8D-BE16-CD3C07E145D5}"/>
                </a:ext>
              </a:extLst>
            </p:cNvPr>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6162;p32">
              <a:extLst>
                <a:ext uri="{FF2B5EF4-FFF2-40B4-BE49-F238E27FC236}">
                  <a16:creationId xmlns:a16="http://schemas.microsoft.com/office/drawing/2014/main" id="{BD03E3BE-3C79-491E-8A04-5EB936CF46CC}"/>
                </a:ext>
              </a:extLst>
            </p:cNvPr>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6163;p32">
              <a:extLst>
                <a:ext uri="{FF2B5EF4-FFF2-40B4-BE49-F238E27FC236}">
                  <a16:creationId xmlns:a16="http://schemas.microsoft.com/office/drawing/2014/main" id="{3A2EF6E7-89BC-4E68-9CBC-21805B1DA2D1}"/>
                </a:ext>
              </a:extLst>
            </p:cNvPr>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6164;p32">
              <a:extLst>
                <a:ext uri="{FF2B5EF4-FFF2-40B4-BE49-F238E27FC236}">
                  <a16:creationId xmlns:a16="http://schemas.microsoft.com/office/drawing/2014/main" id="{8DDCB269-A07F-45C3-A4D2-6B6DD3724DDB}"/>
                </a:ext>
              </a:extLst>
            </p:cNvPr>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6165;p32">
              <a:extLst>
                <a:ext uri="{FF2B5EF4-FFF2-40B4-BE49-F238E27FC236}">
                  <a16:creationId xmlns:a16="http://schemas.microsoft.com/office/drawing/2014/main" id="{358E86AE-FAA9-4DD6-9230-E14BE2F46260}"/>
                </a:ext>
              </a:extLst>
            </p:cNvPr>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6166;p32">
              <a:extLst>
                <a:ext uri="{FF2B5EF4-FFF2-40B4-BE49-F238E27FC236}">
                  <a16:creationId xmlns:a16="http://schemas.microsoft.com/office/drawing/2014/main" id="{EBF2884D-0F67-4067-8FAA-199A3B5640C0}"/>
                </a:ext>
              </a:extLst>
            </p:cNvPr>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6167;p32">
              <a:extLst>
                <a:ext uri="{FF2B5EF4-FFF2-40B4-BE49-F238E27FC236}">
                  <a16:creationId xmlns:a16="http://schemas.microsoft.com/office/drawing/2014/main" id="{29AA34A6-F64B-4940-BE81-B1AB8A3C0502}"/>
                </a:ext>
              </a:extLst>
            </p:cNvPr>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6168;p32">
              <a:extLst>
                <a:ext uri="{FF2B5EF4-FFF2-40B4-BE49-F238E27FC236}">
                  <a16:creationId xmlns:a16="http://schemas.microsoft.com/office/drawing/2014/main" id="{CB1B66B5-7FB0-4770-91FB-D67EBEE383D3}"/>
                </a:ext>
              </a:extLst>
            </p:cNvPr>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6169;p32">
              <a:extLst>
                <a:ext uri="{FF2B5EF4-FFF2-40B4-BE49-F238E27FC236}">
                  <a16:creationId xmlns:a16="http://schemas.microsoft.com/office/drawing/2014/main" id="{9DEC44AD-C635-4033-9D75-A866B841A79D}"/>
                </a:ext>
              </a:extLst>
            </p:cNvPr>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6170;p32">
              <a:extLst>
                <a:ext uri="{FF2B5EF4-FFF2-40B4-BE49-F238E27FC236}">
                  <a16:creationId xmlns:a16="http://schemas.microsoft.com/office/drawing/2014/main" id="{557CC2A9-EF27-463A-B6F0-533FFC1FE1DB}"/>
                </a:ext>
              </a:extLst>
            </p:cNvPr>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6171;p32">
              <a:extLst>
                <a:ext uri="{FF2B5EF4-FFF2-40B4-BE49-F238E27FC236}">
                  <a16:creationId xmlns:a16="http://schemas.microsoft.com/office/drawing/2014/main" id="{D6D19F02-318A-4737-85A5-65C6BED2D292}"/>
                </a:ext>
              </a:extLst>
            </p:cNvPr>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6172;p32">
              <a:extLst>
                <a:ext uri="{FF2B5EF4-FFF2-40B4-BE49-F238E27FC236}">
                  <a16:creationId xmlns:a16="http://schemas.microsoft.com/office/drawing/2014/main" id="{CD68E6FC-BBFD-4CCC-B447-75248B07FF8F}"/>
                </a:ext>
              </a:extLst>
            </p:cNvPr>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6173;p32">
              <a:extLst>
                <a:ext uri="{FF2B5EF4-FFF2-40B4-BE49-F238E27FC236}">
                  <a16:creationId xmlns:a16="http://schemas.microsoft.com/office/drawing/2014/main" id="{7E2E9B91-A8B5-47CF-A816-B96F0CB9254D}"/>
                </a:ext>
              </a:extLst>
            </p:cNvPr>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6174;p32">
              <a:extLst>
                <a:ext uri="{FF2B5EF4-FFF2-40B4-BE49-F238E27FC236}">
                  <a16:creationId xmlns:a16="http://schemas.microsoft.com/office/drawing/2014/main" id="{6622AEE4-D16F-4916-9A93-7B109D19877A}"/>
                </a:ext>
              </a:extLst>
            </p:cNvPr>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6175;p32">
              <a:extLst>
                <a:ext uri="{FF2B5EF4-FFF2-40B4-BE49-F238E27FC236}">
                  <a16:creationId xmlns:a16="http://schemas.microsoft.com/office/drawing/2014/main" id="{71B8A365-8B39-4853-87BF-B924D5953289}"/>
                </a:ext>
              </a:extLst>
            </p:cNvPr>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6176;p32">
              <a:extLst>
                <a:ext uri="{FF2B5EF4-FFF2-40B4-BE49-F238E27FC236}">
                  <a16:creationId xmlns:a16="http://schemas.microsoft.com/office/drawing/2014/main" id="{B1121E8C-1799-4062-B5B2-5F2E8E398553}"/>
                </a:ext>
              </a:extLst>
            </p:cNvPr>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6177;p32">
              <a:extLst>
                <a:ext uri="{FF2B5EF4-FFF2-40B4-BE49-F238E27FC236}">
                  <a16:creationId xmlns:a16="http://schemas.microsoft.com/office/drawing/2014/main" id="{F8DB4EAE-E570-4DA1-832E-2A150A1B892F}"/>
                </a:ext>
              </a:extLst>
            </p:cNvPr>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6178;p32">
              <a:extLst>
                <a:ext uri="{FF2B5EF4-FFF2-40B4-BE49-F238E27FC236}">
                  <a16:creationId xmlns:a16="http://schemas.microsoft.com/office/drawing/2014/main" id="{4405215E-DEA6-4B0A-B9D6-B9182A9A7B8A}"/>
                </a:ext>
              </a:extLst>
            </p:cNvPr>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6179;p32">
              <a:extLst>
                <a:ext uri="{FF2B5EF4-FFF2-40B4-BE49-F238E27FC236}">
                  <a16:creationId xmlns:a16="http://schemas.microsoft.com/office/drawing/2014/main" id="{1C56F351-3599-4AA3-A8E6-6F460483DAF5}"/>
                </a:ext>
              </a:extLst>
            </p:cNvPr>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6180;p32">
              <a:extLst>
                <a:ext uri="{FF2B5EF4-FFF2-40B4-BE49-F238E27FC236}">
                  <a16:creationId xmlns:a16="http://schemas.microsoft.com/office/drawing/2014/main" id="{524F5C90-4AEA-4F1A-BFD5-EAEA4A943B7A}"/>
                </a:ext>
              </a:extLst>
            </p:cNvPr>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6181;p32">
              <a:extLst>
                <a:ext uri="{FF2B5EF4-FFF2-40B4-BE49-F238E27FC236}">
                  <a16:creationId xmlns:a16="http://schemas.microsoft.com/office/drawing/2014/main" id="{76C2DAC9-87D3-4785-A334-75CB50151110}"/>
                </a:ext>
              </a:extLst>
            </p:cNvPr>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6182;p32">
              <a:extLst>
                <a:ext uri="{FF2B5EF4-FFF2-40B4-BE49-F238E27FC236}">
                  <a16:creationId xmlns:a16="http://schemas.microsoft.com/office/drawing/2014/main" id="{106B4113-0256-4395-B75F-E7103080C5CB}"/>
                </a:ext>
              </a:extLst>
            </p:cNvPr>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6183;p32">
              <a:extLst>
                <a:ext uri="{FF2B5EF4-FFF2-40B4-BE49-F238E27FC236}">
                  <a16:creationId xmlns:a16="http://schemas.microsoft.com/office/drawing/2014/main" id="{4F0C37DD-C015-476C-A981-13BCB8986352}"/>
                </a:ext>
              </a:extLst>
            </p:cNvPr>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6184;p32">
              <a:extLst>
                <a:ext uri="{FF2B5EF4-FFF2-40B4-BE49-F238E27FC236}">
                  <a16:creationId xmlns:a16="http://schemas.microsoft.com/office/drawing/2014/main" id="{D5E40028-9CEB-487B-BCB0-526B42F6813F}"/>
                </a:ext>
              </a:extLst>
            </p:cNvPr>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6185;p32">
              <a:extLst>
                <a:ext uri="{FF2B5EF4-FFF2-40B4-BE49-F238E27FC236}">
                  <a16:creationId xmlns:a16="http://schemas.microsoft.com/office/drawing/2014/main" id="{297CD10B-D658-42FC-B3D6-1359E093535B}"/>
                </a:ext>
              </a:extLst>
            </p:cNvPr>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6186;p32">
              <a:extLst>
                <a:ext uri="{FF2B5EF4-FFF2-40B4-BE49-F238E27FC236}">
                  <a16:creationId xmlns:a16="http://schemas.microsoft.com/office/drawing/2014/main" id="{45DD6B85-4163-42FD-97D9-BED329E4ABE9}"/>
                </a:ext>
              </a:extLst>
            </p:cNvPr>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6187;p32">
              <a:extLst>
                <a:ext uri="{FF2B5EF4-FFF2-40B4-BE49-F238E27FC236}">
                  <a16:creationId xmlns:a16="http://schemas.microsoft.com/office/drawing/2014/main" id="{4930C2D4-513E-4FB7-966F-9E5DF7958461}"/>
                </a:ext>
              </a:extLst>
            </p:cNvPr>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6188;p32">
              <a:extLst>
                <a:ext uri="{FF2B5EF4-FFF2-40B4-BE49-F238E27FC236}">
                  <a16:creationId xmlns:a16="http://schemas.microsoft.com/office/drawing/2014/main" id="{2884325F-3966-4F63-B348-D752A9276ABA}"/>
                </a:ext>
              </a:extLst>
            </p:cNvPr>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6189;p32">
              <a:extLst>
                <a:ext uri="{FF2B5EF4-FFF2-40B4-BE49-F238E27FC236}">
                  <a16:creationId xmlns:a16="http://schemas.microsoft.com/office/drawing/2014/main" id="{7B4C7004-6AFB-460E-B479-B9565A982F4E}"/>
                </a:ext>
              </a:extLst>
            </p:cNvPr>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6190;p32">
              <a:extLst>
                <a:ext uri="{FF2B5EF4-FFF2-40B4-BE49-F238E27FC236}">
                  <a16:creationId xmlns:a16="http://schemas.microsoft.com/office/drawing/2014/main" id="{96E745CA-98DE-450C-9A79-9199CB917D47}"/>
                </a:ext>
              </a:extLst>
            </p:cNvPr>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6191;p32">
              <a:extLst>
                <a:ext uri="{FF2B5EF4-FFF2-40B4-BE49-F238E27FC236}">
                  <a16:creationId xmlns:a16="http://schemas.microsoft.com/office/drawing/2014/main" id="{AF2F0682-086E-4A4F-BB98-2F24F4E3A158}"/>
                </a:ext>
              </a:extLst>
            </p:cNvPr>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6192;p32">
              <a:extLst>
                <a:ext uri="{FF2B5EF4-FFF2-40B4-BE49-F238E27FC236}">
                  <a16:creationId xmlns:a16="http://schemas.microsoft.com/office/drawing/2014/main" id="{FA5E1C80-3BA7-406F-A285-80747A5BF6DE}"/>
                </a:ext>
              </a:extLst>
            </p:cNvPr>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6193;p32">
              <a:extLst>
                <a:ext uri="{FF2B5EF4-FFF2-40B4-BE49-F238E27FC236}">
                  <a16:creationId xmlns:a16="http://schemas.microsoft.com/office/drawing/2014/main" id="{C872CB7A-A985-4F14-925C-C4C3DF8A0D46}"/>
                </a:ext>
              </a:extLst>
            </p:cNvPr>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6194;p32">
              <a:extLst>
                <a:ext uri="{FF2B5EF4-FFF2-40B4-BE49-F238E27FC236}">
                  <a16:creationId xmlns:a16="http://schemas.microsoft.com/office/drawing/2014/main" id="{64D0A440-4F6C-4406-B98E-559719EA86C6}"/>
                </a:ext>
              </a:extLst>
            </p:cNvPr>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6195;p32">
              <a:extLst>
                <a:ext uri="{FF2B5EF4-FFF2-40B4-BE49-F238E27FC236}">
                  <a16:creationId xmlns:a16="http://schemas.microsoft.com/office/drawing/2014/main" id="{3EC45D71-71FD-4B2F-A2B8-6F8FBF24CE66}"/>
                </a:ext>
              </a:extLst>
            </p:cNvPr>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6196;p32">
              <a:extLst>
                <a:ext uri="{FF2B5EF4-FFF2-40B4-BE49-F238E27FC236}">
                  <a16:creationId xmlns:a16="http://schemas.microsoft.com/office/drawing/2014/main" id="{9798F4E1-1D2B-4031-8CBA-2C7DE46CB1CD}"/>
                </a:ext>
              </a:extLst>
            </p:cNvPr>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6197;p32">
              <a:extLst>
                <a:ext uri="{FF2B5EF4-FFF2-40B4-BE49-F238E27FC236}">
                  <a16:creationId xmlns:a16="http://schemas.microsoft.com/office/drawing/2014/main" id="{59918BA3-0B73-480A-9F98-A9C3FC1E70D1}"/>
                </a:ext>
              </a:extLst>
            </p:cNvPr>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6198;p32">
              <a:extLst>
                <a:ext uri="{FF2B5EF4-FFF2-40B4-BE49-F238E27FC236}">
                  <a16:creationId xmlns:a16="http://schemas.microsoft.com/office/drawing/2014/main" id="{0BCCC1D4-84D7-48A7-89DF-A91AAA99DB14}"/>
                </a:ext>
              </a:extLst>
            </p:cNvPr>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6199;p32">
              <a:extLst>
                <a:ext uri="{FF2B5EF4-FFF2-40B4-BE49-F238E27FC236}">
                  <a16:creationId xmlns:a16="http://schemas.microsoft.com/office/drawing/2014/main" id="{BE17C081-C724-4AF1-B66C-1D6E2B6AE15A}"/>
                </a:ext>
              </a:extLst>
            </p:cNvPr>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6200;p32">
              <a:extLst>
                <a:ext uri="{FF2B5EF4-FFF2-40B4-BE49-F238E27FC236}">
                  <a16:creationId xmlns:a16="http://schemas.microsoft.com/office/drawing/2014/main" id="{F89CA053-760F-43E8-935A-35815658D6CB}"/>
                </a:ext>
              </a:extLst>
            </p:cNvPr>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6201;p32">
              <a:extLst>
                <a:ext uri="{FF2B5EF4-FFF2-40B4-BE49-F238E27FC236}">
                  <a16:creationId xmlns:a16="http://schemas.microsoft.com/office/drawing/2014/main" id="{47C0498C-B73B-4DD4-ABBD-57450CC6700D}"/>
                </a:ext>
              </a:extLst>
            </p:cNvPr>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6202;p32">
              <a:extLst>
                <a:ext uri="{FF2B5EF4-FFF2-40B4-BE49-F238E27FC236}">
                  <a16:creationId xmlns:a16="http://schemas.microsoft.com/office/drawing/2014/main" id="{9D3820B7-92A0-48CC-A027-3D9CA10F0999}"/>
                </a:ext>
              </a:extLst>
            </p:cNvPr>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6203;p32">
              <a:extLst>
                <a:ext uri="{FF2B5EF4-FFF2-40B4-BE49-F238E27FC236}">
                  <a16:creationId xmlns:a16="http://schemas.microsoft.com/office/drawing/2014/main" id="{BCB55DC6-84E0-4A41-8C13-1BCE5D148C4F}"/>
                </a:ext>
              </a:extLst>
            </p:cNvPr>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6204;p32">
              <a:extLst>
                <a:ext uri="{FF2B5EF4-FFF2-40B4-BE49-F238E27FC236}">
                  <a16:creationId xmlns:a16="http://schemas.microsoft.com/office/drawing/2014/main" id="{9286E181-A1E6-41D1-9228-77B4D5FB907F}"/>
                </a:ext>
              </a:extLst>
            </p:cNvPr>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6205;p32">
              <a:extLst>
                <a:ext uri="{FF2B5EF4-FFF2-40B4-BE49-F238E27FC236}">
                  <a16:creationId xmlns:a16="http://schemas.microsoft.com/office/drawing/2014/main" id="{233157DB-12C2-4768-95F7-40E1AFCA3808}"/>
                </a:ext>
              </a:extLst>
            </p:cNvPr>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6206;p32">
              <a:extLst>
                <a:ext uri="{FF2B5EF4-FFF2-40B4-BE49-F238E27FC236}">
                  <a16:creationId xmlns:a16="http://schemas.microsoft.com/office/drawing/2014/main" id="{E55534E5-80B9-441C-8D43-F351366993EE}"/>
                </a:ext>
              </a:extLst>
            </p:cNvPr>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6207;p32">
              <a:extLst>
                <a:ext uri="{FF2B5EF4-FFF2-40B4-BE49-F238E27FC236}">
                  <a16:creationId xmlns:a16="http://schemas.microsoft.com/office/drawing/2014/main" id="{FFA757CF-1CA9-431A-B4BB-E07C93C10113}"/>
                </a:ext>
              </a:extLst>
            </p:cNvPr>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6208;p32">
              <a:extLst>
                <a:ext uri="{FF2B5EF4-FFF2-40B4-BE49-F238E27FC236}">
                  <a16:creationId xmlns:a16="http://schemas.microsoft.com/office/drawing/2014/main" id="{237A339E-5300-4A47-9963-8F62599882D2}"/>
                </a:ext>
              </a:extLst>
            </p:cNvPr>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6209;p32">
              <a:extLst>
                <a:ext uri="{FF2B5EF4-FFF2-40B4-BE49-F238E27FC236}">
                  <a16:creationId xmlns:a16="http://schemas.microsoft.com/office/drawing/2014/main" id="{EEDA1D00-9E43-4F9B-9BF6-4D421EAAD399}"/>
                </a:ext>
              </a:extLst>
            </p:cNvPr>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6210;p32">
              <a:extLst>
                <a:ext uri="{FF2B5EF4-FFF2-40B4-BE49-F238E27FC236}">
                  <a16:creationId xmlns:a16="http://schemas.microsoft.com/office/drawing/2014/main" id="{D4F55912-9D21-4241-8DA1-4CA84D73F6A4}"/>
                </a:ext>
              </a:extLst>
            </p:cNvPr>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6211;p32">
              <a:extLst>
                <a:ext uri="{FF2B5EF4-FFF2-40B4-BE49-F238E27FC236}">
                  <a16:creationId xmlns:a16="http://schemas.microsoft.com/office/drawing/2014/main" id="{0BB983EC-A090-465E-8FC3-C96C0526A7AC}"/>
                </a:ext>
              </a:extLst>
            </p:cNvPr>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6212;p32">
              <a:extLst>
                <a:ext uri="{FF2B5EF4-FFF2-40B4-BE49-F238E27FC236}">
                  <a16:creationId xmlns:a16="http://schemas.microsoft.com/office/drawing/2014/main" id="{D097D0F4-C644-4775-8056-ECD19A3AF60D}"/>
                </a:ext>
              </a:extLst>
            </p:cNvPr>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6213;p32">
              <a:extLst>
                <a:ext uri="{FF2B5EF4-FFF2-40B4-BE49-F238E27FC236}">
                  <a16:creationId xmlns:a16="http://schemas.microsoft.com/office/drawing/2014/main" id="{69DC2C13-6544-47F2-93B4-1EDF438EC153}"/>
                </a:ext>
              </a:extLst>
            </p:cNvPr>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6214;p32">
              <a:extLst>
                <a:ext uri="{FF2B5EF4-FFF2-40B4-BE49-F238E27FC236}">
                  <a16:creationId xmlns:a16="http://schemas.microsoft.com/office/drawing/2014/main" id="{75809B96-B93F-4BF1-AD55-70D27A7C7766}"/>
                </a:ext>
              </a:extLst>
            </p:cNvPr>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6215;p32">
              <a:extLst>
                <a:ext uri="{FF2B5EF4-FFF2-40B4-BE49-F238E27FC236}">
                  <a16:creationId xmlns:a16="http://schemas.microsoft.com/office/drawing/2014/main" id="{F2A993D6-F9CC-43D3-82C5-F87523F272D5}"/>
                </a:ext>
              </a:extLst>
            </p:cNvPr>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6216;p32">
              <a:extLst>
                <a:ext uri="{FF2B5EF4-FFF2-40B4-BE49-F238E27FC236}">
                  <a16:creationId xmlns:a16="http://schemas.microsoft.com/office/drawing/2014/main" id="{C0BC9FE0-F14E-4C70-89CA-829E0009D020}"/>
                </a:ext>
              </a:extLst>
            </p:cNvPr>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6217;p32">
              <a:extLst>
                <a:ext uri="{FF2B5EF4-FFF2-40B4-BE49-F238E27FC236}">
                  <a16:creationId xmlns:a16="http://schemas.microsoft.com/office/drawing/2014/main" id="{D619D231-46EF-49B0-B435-9445E32B3097}"/>
                </a:ext>
              </a:extLst>
            </p:cNvPr>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6218;p32">
              <a:extLst>
                <a:ext uri="{FF2B5EF4-FFF2-40B4-BE49-F238E27FC236}">
                  <a16:creationId xmlns:a16="http://schemas.microsoft.com/office/drawing/2014/main" id="{FDB60BBD-29AE-473D-9B7B-66B02544D0F8}"/>
                </a:ext>
              </a:extLst>
            </p:cNvPr>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6219;p32">
              <a:extLst>
                <a:ext uri="{FF2B5EF4-FFF2-40B4-BE49-F238E27FC236}">
                  <a16:creationId xmlns:a16="http://schemas.microsoft.com/office/drawing/2014/main" id="{BE843381-AD57-498A-8D67-086A3D3E7166}"/>
                </a:ext>
              </a:extLst>
            </p:cNvPr>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6220;p32">
              <a:extLst>
                <a:ext uri="{FF2B5EF4-FFF2-40B4-BE49-F238E27FC236}">
                  <a16:creationId xmlns:a16="http://schemas.microsoft.com/office/drawing/2014/main" id="{2F56B860-6D42-4543-8B44-62438DD345CE}"/>
                </a:ext>
              </a:extLst>
            </p:cNvPr>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6221;p32">
              <a:extLst>
                <a:ext uri="{FF2B5EF4-FFF2-40B4-BE49-F238E27FC236}">
                  <a16:creationId xmlns:a16="http://schemas.microsoft.com/office/drawing/2014/main" id="{2AEB5857-7932-4E53-9A10-7F64CBD7D6A1}"/>
                </a:ext>
              </a:extLst>
            </p:cNvPr>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6222;p32">
              <a:extLst>
                <a:ext uri="{FF2B5EF4-FFF2-40B4-BE49-F238E27FC236}">
                  <a16:creationId xmlns:a16="http://schemas.microsoft.com/office/drawing/2014/main" id="{F9112D46-23A7-4FA7-87C0-1D0EBC3A469B}"/>
                </a:ext>
              </a:extLst>
            </p:cNvPr>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6223;p32">
              <a:extLst>
                <a:ext uri="{FF2B5EF4-FFF2-40B4-BE49-F238E27FC236}">
                  <a16:creationId xmlns:a16="http://schemas.microsoft.com/office/drawing/2014/main" id="{862AE5DD-C7FF-41DC-BED5-ED15BB3D7B68}"/>
                </a:ext>
              </a:extLst>
            </p:cNvPr>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6224;p32">
              <a:extLst>
                <a:ext uri="{FF2B5EF4-FFF2-40B4-BE49-F238E27FC236}">
                  <a16:creationId xmlns:a16="http://schemas.microsoft.com/office/drawing/2014/main" id="{8D905D5F-F4C8-4C48-9B0B-8F879DAAD376}"/>
                </a:ext>
              </a:extLst>
            </p:cNvPr>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6225;p32">
              <a:extLst>
                <a:ext uri="{FF2B5EF4-FFF2-40B4-BE49-F238E27FC236}">
                  <a16:creationId xmlns:a16="http://schemas.microsoft.com/office/drawing/2014/main" id="{0CBD4D3B-EA8F-4250-A4F8-B550015D26DB}"/>
                </a:ext>
              </a:extLst>
            </p:cNvPr>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6226;p32">
              <a:extLst>
                <a:ext uri="{FF2B5EF4-FFF2-40B4-BE49-F238E27FC236}">
                  <a16:creationId xmlns:a16="http://schemas.microsoft.com/office/drawing/2014/main" id="{0C825D23-57F8-4111-ACBC-E7D49EED5F1C}"/>
                </a:ext>
              </a:extLst>
            </p:cNvPr>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6227;p32">
              <a:extLst>
                <a:ext uri="{FF2B5EF4-FFF2-40B4-BE49-F238E27FC236}">
                  <a16:creationId xmlns:a16="http://schemas.microsoft.com/office/drawing/2014/main" id="{46BAC0DE-99D6-4E2E-A5F9-691F71F00668}"/>
                </a:ext>
              </a:extLst>
            </p:cNvPr>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6228;p32">
              <a:extLst>
                <a:ext uri="{FF2B5EF4-FFF2-40B4-BE49-F238E27FC236}">
                  <a16:creationId xmlns:a16="http://schemas.microsoft.com/office/drawing/2014/main" id="{DA66A301-62E7-4220-A938-451F68805280}"/>
                </a:ext>
              </a:extLst>
            </p:cNvPr>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6229;p32">
              <a:extLst>
                <a:ext uri="{FF2B5EF4-FFF2-40B4-BE49-F238E27FC236}">
                  <a16:creationId xmlns:a16="http://schemas.microsoft.com/office/drawing/2014/main" id="{AAE18C00-EA16-4450-87F6-AEF2AA243A69}"/>
                </a:ext>
              </a:extLst>
            </p:cNvPr>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6230;p32">
              <a:extLst>
                <a:ext uri="{FF2B5EF4-FFF2-40B4-BE49-F238E27FC236}">
                  <a16:creationId xmlns:a16="http://schemas.microsoft.com/office/drawing/2014/main" id="{55B35828-CBAB-4D5E-ACC7-A5F865F22134}"/>
                </a:ext>
              </a:extLst>
            </p:cNvPr>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6231;p32">
              <a:extLst>
                <a:ext uri="{FF2B5EF4-FFF2-40B4-BE49-F238E27FC236}">
                  <a16:creationId xmlns:a16="http://schemas.microsoft.com/office/drawing/2014/main" id="{DAB90DB5-C02F-483B-B359-813A02E6FAE0}"/>
                </a:ext>
              </a:extLst>
            </p:cNvPr>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6232;p32">
              <a:extLst>
                <a:ext uri="{FF2B5EF4-FFF2-40B4-BE49-F238E27FC236}">
                  <a16:creationId xmlns:a16="http://schemas.microsoft.com/office/drawing/2014/main" id="{60E31D81-4911-40D6-A8F0-5AA57159F880}"/>
                </a:ext>
              </a:extLst>
            </p:cNvPr>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6233;p32">
              <a:extLst>
                <a:ext uri="{FF2B5EF4-FFF2-40B4-BE49-F238E27FC236}">
                  <a16:creationId xmlns:a16="http://schemas.microsoft.com/office/drawing/2014/main" id="{E8F21A6C-2AD2-40D8-9C2A-2DA7F90A806A}"/>
                </a:ext>
              </a:extLst>
            </p:cNvPr>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6234;p32">
              <a:extLst>
                <a:ext uri="{FF2B5EF4-FFF2-40B4-BE49-F238E27FC236}">
                  <a16:creationId xmlns:a16="http://schemas.microsoft.com/office/drawing/2014/main" id="{0879F81B-79E8-4992-98AD-2069C768A252}"/>
                </a:ext>
              </a:extLst>
            </p:cNvPr>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6235;p32">
              <a:extLst>
                <a:ext uri="{FF2B5EF4-FFF2-40B4-BE49-F238E27FC236}">
                  <a16:creationId xmlns:a16="http://schemas.microsoft.com/office/drawing/2014/main" id="{3B727AD1-6788-48D1-93F6-1D06D5DD876A}"/>
                </a:ext>
              </a:extLst>
            </p:cNvPr>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6236;p32">
              <a:extLst>
                <a:ext uri="{FF2B5EF4-FFF2-40B4-BE49-F238E27FC236}">
                  <a16:creationId xmlns:a16="http://schemas.microsoft.com/office/drawing/2014/main" id="{B3D9AFB4-25C7-4204-BA3F-A48A6768F22A}"/>
                </a:ext>
              </a:extLst>
            </p:cNvPr>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6237;p32">
              <a:extLst>
                <a:ext uri="{FF2B5EF4-FFF2-40B4-BE49-F238E27FC236}">
                  <a16:creationId xmlns:a16="http://schemas.microsoft.com/office/drawing/2014/main" id="{FC06C063-ECEF-4544-9687-25027469A590}"/>
                </a:ext>
              </a:extLst>
            </p:cNvPr>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6238;p32">
              <a:extLst>
                <a:ext uri="{FF2B5EF4-FFF2-40B4-BE49-F238E27FC236}">
                  <a16:creationId xmlns:a16="http://schemas.microsoft.com/office/drawing/2014/main" id="{A49D24BE-BC7B-4E26-A35C-3BDB9F2311AF}"/>
                </a:ext>
              </a:extLst>
            </p:cNvPr>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6239;p32">
              <a:extLst>
                <a:ext uri="{FF2B5EF4-FFF2-40B4-BE49-F238E27FC236}">
                  <a16:creationId xmlns:a16="http://schemas.microsoft.com/office/drawing/2014/main" id="{889729B5-1A91-406A-9004-8E0FEF7F406B}"/>
                </a:ext>
              </a:extLst>
            </p:cNvPr>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6240;p32">
              <a:extLst>
                <a:ext uri="{FF2B5EF4-FFF2-40B4-BE49-F238E27FC236}">
                  <a16:creationId xmlns:a16="http://schemas.microsoft.com/office/drawing/2014/main" id="{31CD31B8-9079-46CC-ADD9-D93EBA316011}"/>
                </a:ext>
              </a:extLst>
            </p:cNvPr>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6241;p32">
              <a:extLst>
                <a:ext uri="{FF2B5EF4-FFF2-40B4-BE49-F238E27FC236}">
                  <a16:creationId xmlns:a16="http://schemas.microsoft.com/office/drawing/2014/main" id="{F35DBDDC-4B1E-405A-B34F-2FDAC7B28F4A}"/>
                </a:ext>
              </a:extLst>
            </p:cNvPr>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6242;p32">
              <a:extLst>
                <a:ext uri="{FF2B5EF4-FFF2-40B4-BE49-F238E27FC236}">
                  <a16:creationId xmlns:a16="http://schemas.microsoft.com/office/drawing/2014/main" id="{908231B3-4A28-4F46-9755-426F3231A2F8}"/>
                </a:ext>
              </a:extLst>
            </p:cNvPr>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6243;p32">
              <a:extLst>
                <a:ext uri="{FF2B5EF4-FFF2-40B4-BE49-F238E27FC236}">
                  <a16:creationId xmlns:a16="http://schemas.microsoft.com/office/drawing/2014/main" id="{FCAF6A55-C8E7-48F2-BB1A-A0C7633C6E78}"/>
                </a:ext>
              </a:extLst>
            </p:cNvPr>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6244;p32">
              <a:extLst>
                <a:ext uri="{FF2B5EF4-FFF2-40B4-BE49-F238E27FC236}">
                  <a16:creationId xmlns:a16="http://schemas.microsoft.com/office/drawing/2014/main" id="{6AD0C496-7518-4471-9A6C-CF28E40AC0AE}"/>
                </a:ext>
              </a:extLst>
            </p:cNvPr>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6245;p32">
              <a:extLst>
                <a:ext uri="{FF2B5EF4-FFF2-40B4-BE49-F238E27FC236}">
                  <a16:creationId xmlns:a16="http://schemas.microsoft.com/office/drawing/2014/main" id="{4ADF70CA-1E90-440A-A112-AD3928F6ACBC}"/>
                </a:ext>
              </a:extLst>
            </p:cNvPr>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6246;p32">
              <a:extLst>
                <a:ext uri="{FF2B5EF4-FFF2-40B4-BE49-F238E27FC236}">
                  <a16:creationId xmlns:a16="http://schemas.microsoft.com/office/drawing/2014/main" id="{B5549A87-9B58-41C9-A183-6B3835E330CF}"/>
                </a:ext>
              </a:extLst>
            </p:cNvPr>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6247;p32">
              <a:extLst>
                <a:ext uri="{FF2B5EF4-FFF2-40B4-BE49-F238E27FC236}">
                  <a16:creationId xmlns:a16="http://schemas.microsoft.com/office/drawing/2014/main" id="{A35CA348-65D8-4EBF-A57D-702386234986}"/>
                </a:ext>
              </a:extLst>
            </p:cNvPr>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6248;p32">
              <a:extLst>
                <a:ext uri="{FF2B5EF4-FFF2-40B4-BE49-F238E27FC236}">
                  <a16:creationId xmlns:a16="http://schemas.microsoft.com/office/drawing/2014/main" id="{7AB3BD7F-2EE7-4D60-A78F-12E8EFD59C44}"/>
                </a:ext>
              </a:extLst>
            </p:cNvPr>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6249;p32">
              <a:extLst>
                <a:ext uri="{FF2B5EF4-FFF2-40B4-BE49-F238E27FC236}">
                  <a16:creationId xmlns:a16="http://schemas.microsoft.com/office/drawing/2014/main" id="{16694FD6-4594-4504-B46A-863E1A4795F4}"/>
                </a:ext>
              </a:extLst>
            </p:cNvPr>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6250;p32">
              <a:extLst>
                <a:ext uri="{FF2B5EF4-FFF2-40B4-BE49-F238E27FC236}">
                  <a16:creationId xmlns:a16="http://schemas.microsoft.com/office/drawing/2014/main" id="{C96E8E7F-C243-4DE0-9786-22DFC797FECB}"/>
                </a:ext>
              </a:extLst>
            </p:cNvPr>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6251;p32">
              <a:extLst>
                <a:ext uri="{FF2B5EF4-FFF2-40B4-BE49-F238E27FC236}">
                  <a16:creationId xmlns:a16="http://schemas.microsoft.com/office/drawing/2014/main" id="{A66A7B2A-711E-4583-B72B-0892AC3BDC25}"/>
                </a:ext>
              </a:extLst>
            </p:cNvPr>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6252;p32">
              <a:extLst>
                <a:ext uri="{FF2B5EF4-FFF2-40B4-BE49-F238E27FC236}">
                  <a16:creationId xmlns:a16="http://schemas.microsoft.com/office/drawing/2014/main" id="{5E72B30A-3457-424A-8893-ACBB64F93477}"/>
                </a:ext>
              </a:extLst>
            </p:cNvPr>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6253;p32">
              <a:extLst>
                <a:ext uri="{FF2B5EF4-FFF2-40B4-BE49-F238E27FC236}">
                  <a16:creationId xmlns:a16="http://schemas.microsoft.com/office/drawing/2014/main" id="{3EE0E22B-44F3-4D17-8EA4-7ECD28ADD113}"/>
                </a:ext>
              </a:extLst>
            </p:cNvPr>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6254;p32">
              <a:extLst>
                <a:ext uri="{FF2B5EF4-FFF2-40B4-BE49-F238E27FC236}">
                  <a16:creationId xmlns:a16="http://schemas.microsoft.com/office/drawing/2014/main" id="{A7ED8839-636B-493C-A09E-0FF477173F86}"/>
                </a:ext>
              </a:extLst>
            </p:cNvPr>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6255;p32">
              <a:extLst>
                <a:ext uri="{FF2B5EF4-FFF2-40B4-BE49-F238E27FC236}">
                  <a16:creationId xmlns:a16="http://schemas.microsoft.com/office/drawing/2014/main" id="{3ABF1A35-0685-4447-9445-D830420FCC1C}"/>
                </a:ext>
              </a:extLst>
            </p:cNvPr>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6256;p32">
              <a:extLst>
                <a:ext uri="{FF2B5EF4-FFF2-40B4-BE49-F238E27FC236}">
                  <a16:creationId xmlns:a16="http://schemas.microsoft.com/office/drawing/2014/main" id="{9CC294F6-2390-40DB-8EE6-16FE49961A93}"/>
                </a:ext>
              </a:extLst>
            </p:cNvPr>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6257;p32">
              <a:extLst>
                <a:ext uri="{FF2B5EF4-FFF2-40B4-BE49-F238E27FC236}">
                  <a16:creationId xmlns:a16="http://schemas.microsoft.com/office/drawing/2014/main" id="{4642B8E1-5E9A-4663-A3D6-F7A8B5A9D2F7}"/>
                </a:ext>
              </a:extLst>
            </p:cNvPr>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6258;p32">
              <a:extLst>
                <a:ext uri="{FF2B5EF4-FFF2-40B4-BE49-F238E27FC236}">
                  <a16:creationId xmlns:a16="http://schemas.microsoft.com/office/drawing/2014/main" id="{33A9D44C-327E-4B8D-914F-A00950B83259}"/>
                </a:ext>
              </a:extLst>
            </p:cNvPr>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6259;p32">
              <a:extLst>
                <a:ext uri="{FF2B5EF4-FFF2-40B4-BE49-F238E27FC236}">
                  <a16:creationId xmlns:a16="http://schemas.microsoft.com/office/drawing/2014/main" id="{787BBE91-71E6-4414-93AF-AD32B45B8493}"/>
                </a:ext>
              </a:extLst>
            </p:cNvPr>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6260;p32">
              <a:extLst>
                <a:ext uri="{FF2B5EF4-FFF2-40B4-BE49-F238E27FC236}">
                  <a16:creationId xmlns:a16="http://schemas.microsoft.com/office/drawing/2014/main" id="{D0BBEACC-1D48-42DC-AAAA-21BF899CCB9A}"/>
                </a:ext>
              </a:extLst>
            </p:cNvPr>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6261;p32">
              <a:extLst>
                <a:ext uri="{FF2B5EF4-FFF2-40B4-BE49-F238E27FC236}">
                  <a16:creationId xmlns:a16="http://schemas.microsoft.com/office/drawing/2014/main" id="{D634E595-5BFE-45E5-877E-45B1C2EEEDB6}"/>
                </a:ext>
              </a:extLst>
            </p:cNvPr>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6262;p32">
              <a:extLst>
                <a:ext uri="{FF2B5EF4-FFF2-40B4-BE49-F238E27FC236}">
                  <a16:creationId xmlns:a16="http://schemas.microsoft.com/office/drawing/2014/main" id="{546ED719-367A-432D-989E-C9EE78A3A3AB}"/>
                </a:ext>
              </a:extLst>
            </p:cNvPr>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6263;p32">
              <a:extLst>
                <a:ext uri="{FF2B5EF4-FFF2-40B4-BE49-F238E27FC236}">
                  <a16:creationId xmlns:a16="http://schemas.microsoft.com/office/drawing/2014/main" id="{E04BD36B-5A97-4CF2-BA70-007D486B5C41}"/>
                </a:ext>
              </a:extLst>
            </p:cNvPr>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6264;p32">
              <a:extLst>
                <a:ext uri="{FF2B5EF4-FFF2-40B4-BE49-F238E27FC236}">
                  <a16:creationId xmlns:a16="http://schemas.microsoft.com/office/drawing/2014/main" id="{3AED564C-006F-43C8-9C29-278644923B00}"/>
                </a:ext>
              </a:extLst>
            </p:cNvPr>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6265;p32">
              <a:extLst>
                <a:ext uri="{FF2B5EF4-FFF2-40B4-BE49-F238E27FC236}">
                  <a16:creationId xmlns:a16="http://schemas.microsoft.com/office/drawing/2014/main" id="{657260CE-DA5A-4967-9C33-CD0B2063644A}"/>
                </a:ext>
              </a:extLst>
            </p:cNvPr>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6266;p32">
              <a:extLst>
                <a:ext uri="{FF2B5EF4-FFF2-40B4-BE49-F238E27FC236}">
                  <a16:creationId xmlns:a16="http://schemas.microsoft.com/office/drawing/2014/main" id="{3D77BB43-CE2D-4BC4-912C-0BC717AE560E}"/>
                </a:ext>
              </a:extLst>
            </p:cNvPr>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6267;p32">
              <a:extLst>
                <a:ext uri="{FF2B5EF4-FFF2-40B4-BE49-F238E27FC236}">
                  <a16:creationId xmlns:a16="http://schemas.microsoft.com/office/drawing/2014/main" id="{3F1C1BF5-9DA3-42F9-95E7-69899EDD74C1}"/>
                </a:ext>
              </a:extLst>
            </p:cNvPr>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6268;p32">
              <a:extLst>
                <a:ext uri="{FF2B5EF4-FFF2-40B4-BE49-F238E27FC236}">
                  <a16:creationId xmlns:a16="http://schemas.microsoft.com/office/drawing/2014/main" id="{776A8B87-8A75-418F-A986-6D9AB2585166}"/>
                </a:ext>
              </a:extLst>
            </p:cNvPr>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6269;p32">
              <a:extLst>
                <a:ext uri="{FF2B5EF4-FFF2-40B4-BE49-F238E27FC236}">
                  <a16:creationId xmlns:a16="http://schemas.microsoft.com/office/drawing/2014/main" id="{1063A376-6503-4BAF-8EC6-0ABDA4DCCC01}"/>
                </a:ext>
              </a:extLst>
            </p:cNvPr>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6270;p32">
              <a:extLst>
                <a:ext uri="{FF2B5EF4-FFF2-40B4-BE49-F238E27FC236}">
                  <a16:creationId xmlns:a16="http://schemas.microsoft.com/office/drawing/2014/main" id="{3CB92BE8-ACCF-4CE3-B121-071155CD3CC8}"/>
                </a:ext>
              </a:extLst>
            </p:cNvPr>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6271;p32">
              <a:extLst>
                <a:ext uri="{FF2B5EF4-FFF2-40B4-BE49-F238E27FC236}">
                  <a16:creationId xmlns:a16="http://schemas.microsoft.com/office/drawing/2014/main" id="{950839D8-47FB-4B6E-AF80-0BECB78C6F0E}"/>
                </a:ext>
              </a:extLst>
            </p:cNvPr>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6272;p32">
              <a:extLst>
                <a:ext uri="{FF2B5EF4-FFF2-40B4-BE49-F238E27FC236}">
                  <a16:creationId xmlns:a16="http://schemas.microsoft.com/office/drawing/2014/main" id="{D4C32E6F-8F50-4C4A-A5DA-E849AE63C9A9}"/>
                </a:ext>
              </a:extLst>
            </p:cNvPr>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6273;p32">
              <a:extLst>
                <a:ext uri="{FF2B5EF4-FFF2-40B4-BE49-F238E27FC236}">
                  <a16:creationId xmlns:a16="http://schemas.microsoft.com/office/drawing/2014/main" id="{BD5F2C42-33BB-4AB8-8DD7-985E3E12E6E5}"/>
                </a:ext>
              </a:extLst>
            </p:cNvPr>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6274;p32">
              <a:extLst>
                <a:ext uri="{FF2B5EF4-FFF2-40B4-BE49-F238E27FC236}">
                  <a16:creationId xmlns:a16="http://schemas.microsoft.com/office/drawing/2014/main" id="{DA09C536-63BE-4D71-A624-39658190A2BE}"/>
                </a:ext>
              </a:extLst>
            </p:cNvPr>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6275;p32">
              <a:extLst>
                <a:ext uri="{FF2B5EF4-FFF2-40B4-BE49-F238E27FC236}">
                  <a16:creationId xmlns:a16="http://schemas.microsoft.com/office/drawing/2014/main" id="{2ABB3DF9-26AD-4583-AB47-6AC50F580ECF}"/>
                </a:ext>
              </a:extLst>
            </p:cNvPr>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6276;p32">
              <a:extLst>
                <a:ext uri="{FF2B5EF4-FFF2-40B4-BE49-F238E27FC236}">
                  <a16:creationId xmlns:a16="http://schemas.microsoft.com/office/drawing/2014/main" id="{6A140072-4942-4588-AD0A-F021458B7BAE}"/>
                </a:ext>
              </a:extLst>
            </p:cNvPr>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6277;p32">
              <a:extLst>
                <a:ext uri="{FF2B5EF4-FFF2-40B4-BE49-F238E27FC236}">
                  <a16:creationId xmlns:a16="http://schemas.microsoft.com/office/drawing/2014/main" id="{2CBD1258-4508-434A-8F3D-2A6C71C5AFAD}"/>
                </a:ext>
              </a:extLst>
            </p:cNvPr>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278;p32">
              <a:extLst>
                <a:ext uri="{FF2B5EF4-FFF2-40B4-BE49-F238E27FC236}">
                  <a16:creationId xmlns:a16="http://schemas.microsoft.com/office/drawing/2014/main" id="{5258B1BF-489C-428C-B379-5C9362A511C5}"/>
                </a:ext>
              </a:extLst>
            </p:cNvPr>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279;p32">
              <a:extLst>
                <a:ext uri="{FF2B5EF4-FFF2-40B4-BE49-F238E27FC236}">
                  <a16:creationId xmlns:a16="http://schemas.microsoft.com/office/drawing/2014/main" id="{74BF53DA-45E4-41A7-9318-7216429B7765}"/>
                </a:ext>
              </a:extLst>
            </p:cNvPr>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280;p32">
              <a:extLst>
                <a:ext uri="{FF2B5EF4-FFF2-40B4-BE49-F238E27FC236}">
                  <a16:creationId xmlns:a16="http://schemas.microsoft.com/office/drawing/2014/main" id="{E571463F-6807-4896-B3F8-D3A6A5981610}"/>
                </a:ext>
              </a:extLst>
            </p:cNvPr>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281;p32">
              <a:extLst>
                <a:ext uri="{FF2B5EF4-FFF2-40B4-BE49-F238E27FC236}">
                  <a16:creationId xmlns:a16="http://schemas.microsoft.com/office/drawing/2014/main" id="{895DB702-3E48-4204-B34F-2C4F6FCD6DF4}"/>
                </a:ext>
              </a:extLst>
            </p:cNvPr>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282;p32">
              <a:extLst>
                <a:ext uri="{FF2B5EF4-FFF2-40B4-BE49-F238E27FC236}">
                  <a16:creationId xmlns:a16="http://schemas.microsoft.com/office/drawing/2014/main" id="{0D94DEDB-9DB9-4E90-AECA-DCBDB7599193}"/>
                </a:ext>
              </a:extLst>
            </p:cNvPr>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283;p32">
              <a:extLst>
                <a:ext uri="{FF2B5EF4-FFF2-40B4-BE49-F238E27FC236}">
                  <a16:creationId xmlns:a16="http://schemas.microsoft.com/office/drawing/2014/main" id="{C1D06B40-AF28-4B15-8980-81D6AD79B02F}"/>
                </a:ext>
              </a:extLst>
            </p:cNvPr>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284;p32">
              <a:extLst>
                <a:ext uri="{FF2B5EF4-FFF2-40B4-BE49-F238E27FC236}">
                  <a16:creationId xmlns:a16="http://schemas.microsoft.com/office/drawing/2014/main" id="{A6F7C599-4391-460D-BFCC-3B0B3AE6CAA0}"/>
                </a:ext>
              </a:extLst>
            </p:cNvPr>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285;p32">
              <a:extLst>
                <a:ext uri="{FF2B5EF4-FFF2-40B4-BE49-F238E27FC236}">
                  <a16:creationId xmlns:a16="http://schemas.microsoft.com/office/drawing/2014/main" id="{F3D39894-5496-438B-99BC-859722A549DB}"/>
                </a:ext>
              </a:extLst>
            </p:cNvPr>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286;p32">
              <a:extLst>
                <a:ext uri="{FF2B5EF4-FFF2-40B4-BE49-F238E27FC236}">
                  <a16:creationId xmlns:a16="http://schemas.microsoft.com/office/drawing/2014/main" id="{BB46052D-88FF-466B-A6BC-6A2833CD8E34}"/>
                </a:ext>
              </a:extLst>
            </p:cNvPr>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287;p32">
              <a:extLst>
                <a:ext uri="{FF2B5EF4-FFF2-40B4-BE49-F238E27FC236}">
                  <a16:creationId xmlns:a16="http://schemas.microsoft.com/office/drawing/2014/main" id="{52537027-F6FA-4095-8F5F-C798F3C9E5CD}"/>
                </a:ext>
              </a:extLst>
            </p:cNvPr>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288;p32">
              <a:extLst>
                <a:ext uri="{FF2B5EF4-FFF2-40B4-BE49-F238E27FC236}">
                  <a16:creationId xmlns:a16="http://schemas.microsoft.com/office/drawing/2014/main" id="{591F1062-42A1-42D1-9AE8-6A529FF61426}"/>
                </a:ext>
              </a:extLst>
            </p:cNvPr>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289;p32">
              <a:extLst>
                <a:ext uri="{FF2B5EF4-FFF2-40B4-BE49-F238E27FC236}">
                  <a16:creationId xmlns:a16="http://schemas.microsoft.com/office/drawing/2014/main" id="{F5CA78C5-A448-4ABD-986D-F31FDB1DDBBB}"/>
                </a:ext>
              </a:extLst>
            </p:cNvPr>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290;p32">
              <a:extLst>
                <a:ext uri="{FF2B5EF4-FFF2-40B4-BE49-F238E27FC236}">
                  <a16:creationId xmlns:a16="http://schemas.microsoft.com/office/drawing/2014/main" id="{1002006B-2A8A-4AC7-B57F-9B419BAAA9F1}"/>
                </a:ext>
              </a:extLst>
            </p:cNvPr>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291;p32">
              <a:extLst>
                <a:ext uri="{FF2B5EF4-FFF2-40B4-BE49-F238E27FC236}">
                  <a16:creationId xmlns:a16="http://schemas.microsoft.com/office/drawing/2014/main" id="{83B84297-DA69-49F5-B6DE-D580525F5342}"/>
                </a:ext>
              </a:extLst>
            </p:cNvPr>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292;p32">
              <a:extLst>
                <a:ext uri="{FF2B5EF4-FFF2-40B4-BE49-F238E27FC236}">
                  <a16:creationId xmlns:a16="http://schemas.microsoft.com/office/drawing/2014/main" id="{F5E08391-592D-4CB8-A73D-212AC1F71FF6}"/>
                </a:ext>
              </a:extLst>
            </p:cNvPr>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293;p32">
              <a:extLst>
                <a:ext uri="{FF2B5EF4-FFF2-40B4-BE49-F238E27FC236}">
                  <a16:creationId xmlns:a16="http://schemas.microsoft.com/office/drawing/2014/main" id="{DB8BC030-F81D-4777-AA5D-13044D33A719}"/>
                </a:ext>
              </a:extLst>
            </p:cNvPr>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294;p32">
              <a:extLst>
                <a:ext uri="{FF2B5EF4-FFF2-40B4-BE49-F238E27FC236}">
                  <a16:creationId xmlns:a16="http://schemas.microsoft.com/office/drawing/2014/main" id="{392AA6A7-1DAA-4B25-BC0A-8DB8562DD491}"/>
                </a:ext>
              </a:extLst>
            </p:cNvPr>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295;p32">
              <a:extLst>
                <a:ext uri="{FF2B5EF4-FFF2-40B4-BE49-F238E27FC236}">
                  <a16:creationId xmlns:a16="http://schemas.microsoft.com/office/drawing/2014/main" id="{67AC7D39-2AF0-41B1-8470-A9F2154373B0}"/>
                </a:ext>
              </a:extLst>
            </p:cNvPr>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296;p32">
              <a:extLst>
                <a:ext uri="{FF2B5EF4-FFF2-40B4-BE49-F238E27FC236}">
                  <a16:creationId xmlns:a16="http://schemas.microsoft.com/office/drawing/2014/main" id="{A3ACFDCF-5FE7-42F4-A655-E173CCC44E38}"/>
                </a:ext>
              </a:extLst>
            </p:cNvPr>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297;p32">
              <a:extLst>
                <a:ext uri="{FF2B5EF4-FFF2-40B4-BE49-F238E27FC236}">
                  <a16:creationId xmlns:a16="http://schemas.microsoft.com/office/drawing/2014/main" id="{55785E24-2758-4CB3-9AAB-4076D65AF028}"/>
                </a:ext>
              </a:extLst>
            </p:cNvPr>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298;p32">
              <a:extLst>
                <a:ext uri="{FF2B5EF4-FFF2-40B4-BE49-F238E27FC236}">
                  <a16:creationId xmlns:a16="http://schemas.microsoft.com/office/drawing/2014/main" id="{7DFB3239-E778-4DD8-ACBA-37B56B8A6008}"/>
                </a:ext>
              </a:extLst>
            </p:cNvPr>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299;p32">
              <a:extLst>
                <a:ext uri="{FF2B5EF4-FFF2-40B4-BE49-F238E27FC236}">
                  <a16:creationId xmlns:a16="http://schemas.microsoft.com/office/drawing/2014/main" id="{C456C7C8-CBC0-46DC-B4E3-10CBE5E2CD94}"/>
                </a:ext>
              </a:extLst>
            </p:cNvPr>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300;p32">
              <a:extLst>
                <a:ext uri="{FF2B5EF4-FFF2-40B4-BE49-F238E27FC236}">
                  <a16:creationId xmlns:a16="http://schemas.microsoft.com/office/drawing/2014/main" id="{359BD0E2-B6B3-4174-97DF-28F8CA19BB2A}"/>
                </a:ext>
              </a:extLst>
            </p:cNvPr>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301;p32">
              <a:extLst>
                <a:ext uri="{FF2B5EF4-FFF2-40B4-BE49-F238E27FC236}">
                  <a16:creationId xmlns:a16="http://schemas.microsoft.com/office/drawing/2014/main" id="{A78E8F1D-D895-4AF7-B25D-9899CC45ECFA}"/>
                </a:ext>
              </a:extLst>
            </p:cNvPr>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302;p32">
              <a:extLst>
                <a:ext uri="{FF2B5EF4-FFF2-40B4-BE49-F238E27FC236}">
                  <a16:creationId xmlns:a16="http://schemas.microsoft.com/office/drawing/2014/main" id="{77651C0D-6943-4844-9F80-8F5A6E83D4CB}"/>
                </a:ext>
              </a:extLst>
            </p:cNvPr>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303;p32">
              <a:extLst>
                <a:ext uri="{FF2B5EF4-FFF2-40B4-BE49-F238E27FC236}">
                  <a16:creationId xmlns:a16="http://schemas.microsoft.com/office/drawing/2014/main" id="{03F22EA4-B7A9-4E49-82CB-BFF42745A082}"/>
                </a:ext>
              </a:extLst>
            </p:cNvPr>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304;p32">
              <a:extLst>
                <a:ext uri="{FF2B5EF4-FFF2-40B4-BE49-F238E27FC236}">
                  <a16:creationId xmlns:a16="http://schemas.microsoft.com/office/drawing/2014/main" id="{FE328E5F-DB51-402F-BC7D-F30AC443D74E}"/>
                </a:ext>
              </a:extLst>
            </p:cNvPr>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305;p32">
              <a:extLst>
                <a:ext uri="{FF2B5EF4-FFF2-40B4-BE49-F238E27FC236}">
                  <a16:creationId xmlns:a16="http://schemas.microsoft.com/office/drawing/2014/main" id="{18837148-4FAF-489E-A56C-EC6CAC4DBD53}"/>
                </a:ext>
              </a:extLst>
            </p:cNvPr>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306;p32">
              <a:extLst>
                <a:ext uri="{FF2B5EF4-FFF2-40B4-BE49-F238E27FC236}">
                  <a16:creationId xmlns:a16="http://schemas.microsoft.com/office/drawing/2014/main" id="{01CDF4A5-090C-4710-AED1-6A037ADDD71B}"/>
                </a:ext>
              </a:extLst>
            </p:cNvPr>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307;p32">
              <a:extLst>
                <a:ext uri="{FF2B5EF4-FFF2-40B4-BE49-F238E27FC236}">
                  <a16:creationId xmlns:a16="http://schemas.microsoft.com/office/drawing/2014/main" id="{6E948FC5-CAEF-4A5B-A898-DF40EBFF40D5}"/>
                </a:ext>
              </a:extLst>
            </p:cNvPr>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308;p32">
              <a:extLst>
                <a:ext uri="{FF2B5EF4-FFF2-40B4-BE49-F238E27FC236}">
                  <a16:creationId xmlns:a16="http://schemas.microsoft.com/office/drawing/2014/main" id="{B7EC7971-8ECF-464A-A094-4F3DBDE42BF4}"/>
                </a:ext>
              </a:extLst>
            </p:cNvPr>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309;p32">
              <a:extLst>
                <a:ext uri="{FF2B5EF4-FFF2-40B4-BE49-F238E27FC236}">
                  <a16:creationId xmlns:a16="http://schemas.microsoft.com/office/drawing/2014/main" id="{394086DD-627B-44EC-AC13-93359BDA36E1}"/>
                </a:ext>
              </a:extLst>
            </p:cNvPr>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310;p32">
              <a:extLst>
                <a:ext uri="{FF2B5EF4-FFF2-40B4-BE49-F238E27FC236}">
                  <a16:creationId xmlns:a16="http://schemas.microsoft.com/office/drawing/2014/main" id="{E7795B23-C1A8-45BE-9F99-9D99102E89F9}"/>
                </a:ext>
              </a:extLst>
            </p:cNvPr>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311;p32">
              <a:extLst>
                <a:ext uri="{FF2B5EF4-FFF2-40B4-BE49-F238E27FC236}">
                  <a16:creationId xmlns:a16="http://schemas.microsoft.com/office/drawing/2014/main" id="{78E0A2B2-3F29-48F6-A328-79746F32F5B1}"/>
                </a:ext>
              </a:extLst>
            </p:cNvPr>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312;p32">
              <a:extLst>
                <a:ext uri="{FF2B5EF4-FFF2-40B4-BE49-F238E27FC236}">
                  <a16:creationId xmlns:a16="http://schemas.microsoft.com/office/drawing/2014/main" id="{6930011E-68A2-41E1-8377-66A807E7DC0B}"/>
                </a:ext>
              </a:extLst>
            </p:cNvPr>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313;p32">
              <a:extLst>
                <a:ext uri="{FF2B5EF4-FFF2-40B4-BE49-F238E27FC236}">
                  <a16:creationId xmlns:a16="http://schemas.microsoft.com/office/drawing/2014/main" id="{FCBBC134-4F8E-4B27-8EA5-F7B612AA9E67}"/>
                </a:ext>
              </a:extLst>
            </p:cNvPr>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314;p32">
              <a:extLst>
                <a:ext uri="{FF2B5EF4-FFF2-40B4-BE49-F238E27FC236}">
                  <a16:creationId xmlns:a16="http://schemas.microsoft.com/office/drawing/2014/main" id="{3EC02F78-E956-4E8A-97E7-C64F519ED56D}"/>
                </a:ext>
              </a:extLst>
            </p:cNvPr>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315;p32">
              <a:extLst>
                <a:ext uri="{FF2B5EF4-FFF2-40B4-BE49-F238E27FC236}">
                  <a16:creationId xmlns:a16="http://schemas.microsoft.com/office/drawing/2014/main" id="{A160A17F-53F7-4A69-9B06-8030683B460A}"/>
                </a:ext>
              </a:extLst>
            </p:cNvPr>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316;p32">
              <a:extLst>
                <a:ext uri="{FF2B5EF4-FFF2-40B4-BE49-F238E27FC236}">
                  <a16:creationId xmlns:a16="http://schemas.microsoft.com/office/drawing/2014/main" id="{C6F3FBC5-B032-438B-8B38-67B7948A5203}"/>
                </a:ext>
              </a:extLst>
            </p:cNvPr>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317;p32">
              <a:extLst>
                <a:ext uri="{FF2B5EF4-FFF2-40B4-BE49-F238E27FC236}">
                  <a16:creationId xmlns:a16="http://schemas.microsoft.com/office/drawing/2014/main" id="{F4DBD11F-918C-4706-8132-08FAAC3F7BD0}"/>
                </a:ext>
              </a:extLst>
            </p:cNvPr>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318;p32">
              <a:extLst>
                <a:ext uri="{FF2B5EF4-FFF2-40B4-BE49-F238E27FC236}">
                  <a16:creationId xmlns:a16="http://schemas.microsoft.com/office/drawing/2014/main" id="{889D7E0C-723D-401D-939D-0E017501E13D}"/>
                </a:ext>
              </a:extLst>
            </p:cNvPr>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319;p32">
              <a:extLst>
                <a:ext uri="{FF2B5EF4-FFF2-40B4-BE49-F238E27FC236}">
                  <a16:creationId xmlns:a16="http://schemas.microsoft.com/office/drawing/2014/main" id="{3FBD1CA1-BFBB-4FFB-B3E6-6B16BAB1592B}"/>
                </a:ext>
              </a:extLst>
            </p:cNvPr>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320;p32">
              <a:extLst>
                <a:ext uri="{FF2B5EF4-FFF2-40B4-BE49-F238E27FC236}">
                  <a16:creationId xmlns:a16="http://schemas.microsoft.com/office/drawing/2014/main" id="{3323CD81-FF74-487D-B792-4B007D8CAFCF}"/>
                </a:ext>
              </a:extLst>
            </p:cNvPr>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321;p32">
              <a:extLst>
                <a:ext uri="{FF2B5EF4-FFF2-40B4-BE49-F238E27FC236}">
                  <a16:creationId xmlns:a16="http://schemas.microsoft.com/office/drawing/2014/main" id="{69C08DDC-76D0-47D9-9E2E-288C5DAAD7B4}"/>
                </a:ext>
              </a:extLst>
            </p:cNvPr>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322;p32">
              <a:extLst>
                <a:ext uri="{FF2B5EF4-FFF2-40B4-BE49-F238E27FC236}">
                  <a16:creationId xmlns:a16="http://schemas.microsoft.com/office/drawing/2014/main" id="{BEFD4B10-0CED-431A-828F-017879C95DEF}"/>
                </a:ext>
              </a:extLst>
            </p:cNvPr>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323;p32">
              <a:extLst>
                <a:ext uri="{FF2B5EF4-FFF2-40B4-BE49-F238E27FC236}">
                  <a16:creationId xmlns:a16="http://schemas.microsoft.com/office/drawing/2014/main" id="{38F1DAD6-8694-4A81-A888-DE3CD767834F}"/>
                </a:ext>
              </a:extLst>
            </p:cNvPr>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324;p32">
              <a:extLst>
                <a:ext uri="{FF2B5EF4-FFF2-40B4-BE49-F238E27FC236}">
                  <a16:creationId xmlns:a16="http://schemas.microsoft.com/office/drawing/2014/main" id="{96DEE262-9A29-47AA-A354-335C2181012A}"/>
                </a:ext>
              </a:extLst>
            </p:cNvPr>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325;p32">
              <a:extLst>
                <a:ext uri="{FF2B5EF4-FFF2-40B4-BE49-F238E27FC236}">
                  <a16:creationId xmlns:a16="http://schemas.microsoft.com/office/drawing/2014/main" id="{EB94C40D-7E42-4C8D-9FC0-C4036DC00456}"/>
                </a:ext>
              </a:extLst>
            </p:cNvPr>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326;p32">
              <a:extLst>
                <a:ext uri="{FF2B5EF4-FFF2-40B4-BE49-F238E27FC236}">
                  <a16:creationId xmlns:a16="http://schemas.microsoft.com/office/drawing/2014/main" id="{BC37E7CA-DDB9-49C3-814A-50D6A67215BB}"/>
                </a:ext>
              </a:extLst>
            </p:cNvPr>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327;p32">
              <a:extLst>
                <a:ext uri="{FF2B5EF4-FFF2-40B4-BE49-F238E27FC236}">
                  <a16:creationId xmlns:a16="http://schemas.microsoft.com/office/drawing/2014/main" id="{53206941-4C96-4893-83BA-BEDC10254061}"/>
                </a:ext>
              </a:extLst>
            </p:cNvPr>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328;p32">
              <a:extLst>
                <a:ext uri="{FF2B5EF4-FFF2-40B4-BE49-F238E27FC236}">
                  <a16:creationId xmlns:a16="http://schemas.microsoft.com/office/drawing/2014/main" id="{02DD3344-1837-4AB5-B39C-4419EDC907ED}"/>
                </a:ext>
              </a:extLst>
            </p:cNvPr>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329;p32">
              <a:extLst>
                <a:ext uri="{FF2B5EF4-FFF2-40B4-BE49-F238E27FC236}">
                  <a16:creationId xmlns:a16="http://schemas.microsoft.com/office/drawing/2014/main" id="{6E9B75A3-15BA-4DF4-9D97-A11C89848289}"/>
                </a:ext>
              </a:extLst>
            </p:cNvPr>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330;p32">
              <a:extLst>
                <a:ext uri="{FF2B5EF4-FFF2-40B4-BE49-F238E27FC236}">
                  <a16:creationId xmlns:a16="http://schemas.microsoft.com/office/drawing/2014/main" id="{F67BD414-6AF8-4A71-99E7-06D56D73B800}"/>
                </a:ext>
              </a:extLst>
            </p:cNvPr>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331;p32">
              <a:extLst>
                <a:ext uri="{FF2B5EF4-FFF2-40B4-BE49-F238E27FC236}">
                  <a16:creationId xmlns:a16="http://schemas.microsoft.com/office/drawing/2014/main" id="{13238727-BBF2-4613-83DF-89E691618819}"/>
                </a:ext>
              </a:extLst>
            </p:cNvPr>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332;p32">
              <a:extLst>
                <a:ext uri="{FF2B5EF4-FFF2-40B4-BE49-F238E27FC236}">
                  <a16:creationId xmlns:a16="http://schemas.microsoft.com/office/drawing/2014/main" id="{F5290D49-3FD8-4AB8-A888-4DC158D3B8F5}"/>
                </a:ext>
              </a:extLst>
            </p:cNvPr>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333;p32">
              <a:extLst>
                <a:ext uri="{FF2B5EF4-FFF2-40B4-BE49-F238E27FC236}">
                  <a16:creationId xmlns:a16="http://schemas.microsoft.com/office/drawing/2014/main" id="{0954600E-101C-4FEB-9A37-B87A72261A63}"/>
                </a:ext>
              </a:extLst>
            </p:cNvPr>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334;p32">
              <a:extLst>
                <a:ext uri="{FF2B5EF4-FFF2-40B4-BE49-F238E27FC236}">
                  <a16:creationId xmlns:a16="http://schemas.microsoft.com/office/drawing/2014/main" id="{C6A9C3D0-E832-4070-AAE0-7FC3194EACE6}"/>
                </a:ext>
              </a:extLst>
            </p:cNvPr>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335;p32">
              <a:extLst>
                <a:ext uri="{FF2B5EF4-FFF2-40B4-BE49-F238E27FC236}">
                  <a16:creationId xmlns:a16="http://schemas.microsoft.com/office/drawing/2014/main" id="{0E26184B-78F7-4974-85B8-2B13B61F6D44}"/>
                </a:ext>
              </a:extLst>
            </p:cNvPr>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336;p32">
              <a:extLst>
                <a:ext uri="{FF2B5EF4-FFF2-40B4-BE49-F238E27FC236}">
                  <a16:creationId xmlns:a16="http://schemas.microsoft.com/office/drawing/2014/main" id="{151EC53B-21D3-4C35-A50D-0D534B8B13E8}"/>
                </a:ext>
              </a:extLst>
            </p:cNvPr>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337;p32">
              <a:extLst>
                <a:ext uri="{FF2B5EF4-FFF2-40B4-BE49-F238E27FC236}">
                  <a16:creationId xmlns:a16="http://schemas.microsoft.com/office/drawing/2014/main" id="{191201F4-5026-4049-A8C7-D370E2EA8944}"/>
                </a:ext>
              </a:extLst>
            </p:cNvPr>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338;p32">
              <a:extLst>
                <a:ext uri="{FF2B5EF4-FFF2-40B4-BE49-F238E27FC236}">
                  <a16:creationId xmlns:a16="http://schemas.microsoft.com/office/drawing/2014/main" id="{81C0EF1F-9780-44E4-8407-CA60C1420635}"/>
                </a:ext>
              </a:extLst>
            </p:cNvPr>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339;p32">
              <a:extLst>
                <a:ext uri="{FF2B5EF4-FFF2-40B4-BE49-F238E27FC236}">
                  <a16:creationId xmlns:a16="http://schemas.microsoft.com/office/drawing/2014/main" id="{8E4E433B-E83F-4993-A8C7-273A9348EDAB}"/>
                </a:ext>
              </a:extLst>
            </p:cNvPr>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340;p32">
              <a:extLst>
                <a:ext uri="{FF2B5EF4-FFF2-40B4-BE49-F238E27FC236}">
                  <a16:creationId xmlns:a16="http://schemas.microsoft.com/office/drawing/2014/main" id="{281D757C-4096-456F-B084-275A137AA823}"/>
                </a:ext>
              </a:extLst>
            </p:cNvPr>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341;p32">
              <a:extLst>
                <a:ext uri="{FF2B5EF4-FFF2-40B4-BE49-F238E27FC236}">
                  <a16:creationId xmlns:a16="http://schemas.microsoft.com/office/drawing/2014/main" id="{226933A0-019B-4165-B959-DB280DB9454E}"/>
                </a:ext>
              </a:extLst>
            </p:cNvPr>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342;p32">
              <a:extLst>
                <a:ext uri="{FF2B5EF4-FFF2-40B4-BE49-F238E27FC236}">
                  <a16:creationId xmlns:a16="http://schemas.microsoft.com/office/drawing/2014/main" id="{13532E01-C98E-43D8-8FC0-8BBCEF046D6B}"/>
                </a:ext>
              </a:extLst>
            </p:cNvPr>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343;p32">
              <a:extLst>
                <a:ext uri="{FF2B5EF4-FFF2-40B4-BE49-F238E27FC236}">
                  <a16:creationId xmlns:a16="http://schemas.microsoft.com/office/drawing/2014/main" id="{5137121E-6FC2-4C0E-8B34-D4DFD282D313}"/>
                </a:ext>
              </a:extLst>
            </p:cNvPr>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344;p32">
              <a:extLst>
                <a:ext uri="{FF2B5EF4-FFF2-40B4-BE49-F238E27FC236}">
                  <a16:creationId xmlns:a16="http://schemas.microsoft.com/office/drawing/2014/main" id="{8BC4E637-018F-42D6-85D6-C9BCF7168998}"/>
                </a:ext>
              </a:extLst>
            </p:cNvPr>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345;p32">
              <a:extLst>
                <a:ext uri="{FF2B5EF4-FFF2-40B4-BE49-F238E27FC236}">
                  <a16:creationId xmlns:a16="http://schemas.microsoft.com/office/drawing/2014/main" id="{5209291B-177D-4926-9B8F-90048C1337FA}"/>
                </a:ext>
              </a:extLst>
            </p:cNvPr>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346;p32">
              <a:extLst>
                <a:ext uri="{FF2B5EF4-FFF2-40B4-BE49-F238E27FC236}">
                  <a16:creationId xmlns:a16="http://schemas.microsoft.com/office/drawing/2014/main" id="{9124729B-3881-41E2-89B3-38D0CCCBA85B}"/>
                </a:ext>
              </a:extLst>
            </p:cNvPr>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347;p32">
              <a:extLst>
                <a:ext uri="{FF2B5EF4-FFF2-40B4-BE49-F238E27FC236}">
                  <a16:creationId xmlns:a16="http://schemas.microsoft.com/office/drawing/2014/main" id="{1EFC875A-3AA6-4B76-88AE-62AEA5B92FDA}"/>
                </a:ext>
              </a:extLst>
            </p:cNvPr>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348;p32">
              <a:extLst>
                <a:ext uri="{FF2B5EF4-FFF2-40B4-BE49-F238E27FC236}">
                  <a16:creationId xmlns:a16="http://schemas.microsoft.com/office/drawing/2014/main" id="{1F45B038-A304-49E2-AD29-B454868A46DB}"/>
                </a:ext>
              </a:extLst>
            </p:cNvPr>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349;p32">
              <a:extLst>
                <a:ext uri="{FF2B5EF4-FFF2-40B4-BE49-F238E27FC236}">
                  <a16:creationId xmlns:a16="http://schemas.microsoft.com/office/drawing/2014/main" id="{47BD0DBC-5906-4BDC-A2FC-7D1D083275F5}"/>
                </a:ext>
              </a:extLst>
            </p:cNvPr>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350;p32">
              <a:extLst>
                <a:ext uri="{FF2B5EF4-FFF2-40B4-BE49-F238E27FC236}">
                  <a16:creationId xmlns:a16="http://schemas.microsoft.com/office/drawing/2014/main" id="{C82D887F-827F-4C2C-89F6-7BBBA11D0C89}"/>
                </a:ext>
              </a:extLst>
            </p:cNvPr>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351;p32">
              <a:extLst>
                <a:ext uri="{FF2B5EF4-FFF2-40B4-BE49-F238E27FC236}">
                  <a16:creationId xmlns:a16="http://schemas.microsoft.com/office/drawing/2014/main" id="{CF3373D4-642D-459C-9B37-8C53E4C36797}"/>
                </a:ext>
              </a:extLst>
            </p:cNvPr>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352;p32">
              <a:extLst>
                <a:ext uri="{FF2B5EF4-FFF2-40B4-BE49-F238E27FC236}">
                  <a16:creationId xmlns:a16="http://schemas.microsoft.com/office/drawing/2014/main" id="{98D13430-1D53-499B-AA09-A8D1908E62E7}"/>
                </a:ext>
              </a:extLst>
            </p:cNvPr>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353;p32">
              <a:extLst>
                <a:ext uri="{FF2B5EF4-FFF2-40B4-BE49-F238E27FC236}">
                  <a16:creationId xmlns:a16="http://schemas.microsoft.com/office/drawing/2014/main" id="{16B11A73-B832-45A8-95BC-F159CCF7A856}"/>
                </a:ext>
              </a:extLst>
            </p:cNvPr>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354;p32">
              <a:extLst>
                <a:ext uri="{FF2B5EF4-FFF2-40B4-BE49-F238E27FC236}">
                  <a16:creationId xmlns:a16="http://schemas.microsoft.com/office/drawing/2014/main" id="{8B4DAFC9-A274-4F89-AE0C-838B474D289C}"/>
                </a:ext>
              </a:extLst>
            </p:cNvPr>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355;p32">
              <a:extLst>
                <a:ext uri="{FF2B5EF4-FFF2-40B4-BE49-F238E27FC236}">
                  <a16:creationId xmlns:a16="http://schemas.microsoft.com/office/drawing/2014/main" id="{5EF97C48-2783-4E26-8481-3012A5D4896F}"/>
                </a:ext>
              </a:extLst>
            </p:cNvPr>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356;p32">
              <a:extLst>
                <a:ext uri="{FF2B5EF4-FFF2-40B4-BE49-F238E27FC236}">
                  <a16:creationId xmlns:a16="http://schemas.microsoft.com/office/drawing/2014/main" id="{09992713-02C7-4451-A884-4CD1E405BB11}"/>
                </a:ext>
              </a:extLst>
            </p:cNvPr>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357;p32">
              <a:extLst>
                <a:ext uri="{FF2B5EF4-FFF2-40B4-BE49-F238E27FC236}">
                  <a16:creationId xmlns:a16="http://schemas.microsoft.com/office/drawing/2014/main" id="{9E96F83D-194E-4108-8882-598AB4022709}"/>
                </a:ext>
              </a:extLst>
            </p:cNvPr>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358;p32">
              <a:extLst>
                <a:ext uri="{FF2B5EF4-FFF2-40B4-BE49-F238E27FC236}">
                  <a16:creationId xmlns:a16="http://schemas.microsoft.com/office/drawing/2014/main" id="{BE3B1991-C79A-4A3E-AE4D-8D6AC97044EA}"/>
                </a:ext>
              </a:extLst>
            </p:cNvPr>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359;p32">
              <a:extLst>
                <a:ext uri="{FF2B5EF4-FFF2-40B4-BE49-F238E27FC236}">
                  <a16:creationId xmlns:a16="http://schemas.microsoft.com/office/drawing/2014/main" id="{7F9556FB-0AE4-4454-A78E-EF9DFF928179}"/>
                </a:ext>
              </a:extLst>
            </p:cNvPr>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360;p32">
              <a:extLst>
                <a:ext uri="{FF2B5EF4-FFF2-40B4-BE49-F238E27FC236}">
                  <a16:creationId xmlns:a16="http://schemas.microsoft.com/office/drawing/2014/main" id="{9775837C-2AFE-40F7-BE06-7B916E712241}"/>
                </a:ext>
              </a:extLst>
            </p:cNvPr>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361;p32">
              <a:extLst>
                <a:ext uri="{FF2B5EF4-FFF2-40B4-BE49-F238E27FC236}">
                  <a16:creationId xmlns:a16="http://schemas.microsoft.com/office/drawing/2014/main" id="{94E5DDE1-8E21-4F64-B1FF-0145F1A9980F}"/>
                </a:ext>
              </a:extLst>
            </p:cNvPr>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362;p32">
              <a:extLst>
                <a:ext uri="{FF2B5EF4-FFF2-40B4-BE49-F238E27FC236}">
                  <a16:creationId xmlns:a16="http://schemas.microsoft.com/office/drawing/2014/main" id="{A81BA048-5BE1-4425-AA2B-1016D77EDBB4}"/>
                </a:ext>
              </a:extLst>
            </p:cNvPr>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363;p32">
              <a:extLst>
                <a:ext uri="{FF2B5EF4-FFF2-40B4-BE49-F238E27FC236}">
                  <a16:creationId xmlns:a16="http://schemas.microsoft.com/office/drawing/2014/main" id="{8E27785C-BC32-4817-95ED-292566AD8646}"/>
                </a:ext>
              </a:extLst>
            </p:cNvPr>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364;p32">
              <a:extLst>
                <a:ext uri="{FF2B5EF4-FFF2-40B4-BE49-F238E27FC236}">
                  <a16:creationId xmlns:a16="http://schemas.microsoft.com/office/drawing/2014/main" id="{7CE9EB47-6788-498F-AFE2-F74D373670F7}"/>
                </a:ext>
              </a:extLst>
            </p:cNvPr>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365;p32">
              <a:extLst>
                <a:ext uri="{FF2B5EF4-FFF2-40B4-BE49-F238E27FC236}">
                  <a16:creationId xmlns:a16="http://schemas.microsoft.com/office/drawing/2014/main" id="{5EC9B30B-1EDD-4A49-A370-B041FF8D7067}"/>
                </a:ext>
              </a:extLst>
            </p:cNvPr>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366;p32">
              <a:extLst>
                <a:ext uri="{FF2B5EF4-FFF2-40B4-BE49-F238E27FC236}">
                  <a16:creationId xmlns:a16="http://schemas.microsoft.com/office/drawing/2014/main" id="{979D51CC-AFB2-4EDF-966B-448685962AA5}"/>
                </a:ext>
              </a:extLst>
            </p:cNvPr>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367;p32">
              <a:extLst>
                <a:ext uri="{FF2B5EF4-FFF2-40B4-BE49-F238E27FC236}">
                  <a16:creationId xmlns:a16="http://schemas.microsoft.com/office/drawing/2014/main" id="{FEDFD0C5-AC8A-48E2-963A-9290EF956081}"/>
                </a:ext>
              </a:extLst>
            </p:cNvPr>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368;p32">
              <a:extLst>
                <a:ext uri="{FF2B5EF4-FFF2-40B4-BE49-F238E27FC236}">
                  <a16:creationId xmlns:a16="http://schemas.microsoft.com/office/drawing/2014/main" id="{A4E9DBC6-F472-4600-9022-1F0B66A61ADF}"/>
                </a:ext>
              </a:extLst>
            </p:cNvPr>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369;p32">
              <a:extLst>
                <a:ext uri="{FF2B5EF4-FFF2-40B4-BE49-F238E27FC236}">
                  <a16:creationId xmlns:a16="http://schemas.microsoft.com/office/drawing/2014/main" id="{C597E5BA-9B7D-41F6-8A63-769C20CC1CEF}"/>
                </a:ext>
              </a:extLst>
            </p:cNvPr>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370;p32">
              <a:extLst>
                <a:ext uri="{FF2B5EF4-FFF2-40B4-BE49-F238E27FC236}">
                  <a16:creationId xmlns:a16="http://schemas.microsoft.com/office/drawing/2014/main" id="{A25F505E-1AC2-45FF-9455-77BF33FE476E}"/>
                </a:ext>
              </a:extLst>
            </p:cNvPr>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371;p32">
              <a:extLst>
                <a:ext uri="{FF2B5EF4-FFF2-40B4-BE49-F238E27FC236}">
                  <a16:creationId xmlns:a16="http://schemas.microsoft.com/office/drawing/2014/main" id="{8D4B1287-8E62-40A9-A963-45E65426D611}"/>
                </a:ext>
              </a:extLst>
            </p:cNvPr>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372;p32">
              <a:extLst>
                <a:ext uri="{FF2B5EF4-FFF2-40B4-BE49-F238E27FC236}">
                  <a16:creationId xmlns:a16="http://schemas.microsoft.com/office/drawing/2014/main" id="{4A0DB10E-8813-4D42-8048-A30961DBA504}"/>
                </a:ext>
              </a:extLst>
            </p:cNvPr>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373;p32">
              <a:extLst>
                <a:ext uri="{FF2B5EF4-FFF2-40B4-BE49-F238E27FC236}">
                  <a16:creationId xmlns:a16="http://schemas.microsoft.com/office/drawing/2014/main" id="{ED760335-EBBD-4BF3-A90B-E26C5A541D3A}"/>
                </a:ext>
              </a:extLst>
            </p:cNvPr>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374;p32">
              <a:extLst>
                <a:ext uri="{FF2B5EF4-FFF2-40B4-BE49-F238E27FC236}">
                  <a16:creationId xmlns:a16="http://schemas.microsoft.com/office/drawing/2014/main" id="{3297020D-D78B-4386-9366-E307BC9DF6FE}"/>
                </a:ext>
              </a:extLst>
            </p:cNvPr>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375;p32">
              <a:extLst>
                <a:ext uri="{FF2B5EF4-FFF2-40B4-BE49-F238E27FC236}">
                  <a16:creationId xmlns:a16="http://schemas.microsoft.com/office/drawing/2014/main" id="{B29FF3CB-EDFF-4194-86E3-2BE72CA53DC8}"/>
                </a:ext>
              </a:extLst>
            </p:cNvPr>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376;p32">
              <a:extLst>
                <a:ext uri="{FF2B5EF4-FFF2-40B4-BE49-F238E27FC236}">
                  <a16:creationId xmlns:a16="http://schemas.microsoft.com/office/drawing/2014/main" id="{940CF7CF-3995-496C-ACEC-E379E4AC76AD}"/>
                </a:ext>
              </a:extLst>
            </p:cNvPr>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377;p32">
              <a:extLst>
                <a:ext uri="{FF2B5EF4-FFF2-40B4-BE49-F238E27FC236}">
                  <a16:creationId xmlns:a16="http://schemas.microsoft.com/office/drawing/2014/main" id="{8EA24A16-3E24-4CF1-B8DA-17CC00214737}"/>
                </a:ext>
              </a:extLst>
            </p:cNvPr>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378;p32">
              <a:extLst>
                <a:ext uri="{FF2B5EF4-FFF2-40B4-BE49-F238E27FC236}">
                  <a16:creationId xmlns:a16="http://schemas.microsoft.com/office/drawing/2014/main" id="{BF277F1C-346D-43B4-81EB-7AFE5B078A8A}"/>
                </a:ext>
              </a:extLst>
            </p:cNvPr>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379;p32">
              <a:extLst>
                <a:ext uri="{FF2B5EF4-FFF2-40B4-BE49-F238E27FC236}">
                  <a16:creationId xmlns:a16="http://schemas.microsoft.com/office/drawing/2014/main" id="{7EC55F73-DD9B-480B-9CFE-F11F93B3E3C8}"/>
                </a:ext>
              </a:extLst>
            </p:cNvPr>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380;p32">
              <a:extLst>
                <a:ext uri="{FF2B5EF4-FFF2-40B4-BE49-F238E27FC236}">
                  <a16:creationId xmlns:a16="http://schemas.microsoft.com/office/drawing/2014/main" id="{55A600C5-E99B-4C43-9184-7F32A262190D}"/>
                </a:ext>
              </a:extLst>
            </p:cNvPr>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381;p32">
              <a:extLst>
                <a:ext uri="{FF2B5EF4-FFF2-40B4-BE49-F238E27FC236}">
                  <a16:creationId xmlns:a16="http://schemas.microsoft.com/office/drawing/2014/main" id="{7A39CF85-540D-4145-AD2A-9997B28A6359}"/>
                </a:ext>
              </a:extLst>
            </p:cNvPr>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382;p32">
              <a:extLst>
                <a:ext uri="{FF2B5EF4-FFF2-40B4-BE49-F238E27FC236}">
                  <a16:creationId xmlns:a16="http://schemas.microsoft.com/office/drawing/2014/main" id="{C0C911CF-7309-49A8-A276-3F36AF9DB00F}"/>
                </a:ext>
              </a:extLst>
            </p:cNvPr>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383;p32">
              <a:extLst>
                <a:ext uri="{FF2B5EF4-FFF2-40B4-BE49-F238E27FC236}">
                  <a16:creationId xmlns:a16="http://schemas.microsoft.com/office/drawing/2014/main" id="{4156BBF0-597A-471F-9529-C4E46DCF1C4E}"/>
                </a:ext>
              </a:extLst>
            </p:cNvPr>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384;p32">
              <a:extLst>
                <a:ext uri="{FF2B5EF4-FFF2-40B4-BE49-F238E27FC236}">
                  <a16:creationId xmlns:a16="http://schemas.microsoft.com/office/drawing/2014/main" id="{8B5754E3-8E70-4346-9EA0-6B0A280E4C8F}"/>
                </a:ext>
              </a:extLst>
            </p:cNvPr>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385;p32">
              <a:extLst>
                <a:ext uri="{FF2B5EF4-FFF2-40B4-BE49-F238E27FC236}">
                  <a16:creationId xmlns:a16="http://schemas.microsoft.com/office/drawing/2014/main" id="{0FE36A1C-A1A6-43B2-B719-BE7D658815AF}"/>
                </a:ext>
              </a:extLst>
            </p:cNvPr>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386;p32">
              <a:extLst>
                <a:ext uri="{FF2B5EF4-FFF2-40B4-BE49-F238E27FC236}">
                  <a16:creationId xmlns:a16="http://schemas.microsoft.com/office/drawing/2014/main" id="{B42752E5-7E08-46EA-BEE3-10FD9ABF2ADB}"/>
                </a:ext>
              </a:extLst>
            </p:cNvPr>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387;p32">
              <a:extLst>
                <a:ext uri="{FF2B5EF4-FFF2-40B4-BE49-F238E27FC236}">
                  <a16:creationId xmlns:a16="http://schemas.microsoft.com/office/drawing/2014/main" id="{7842C6CB-F8AE-498B-90F3-C71D72527F7D}"/>
                </a:ext>
              </a:extLst>
            </p:cNvPr>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388;p32">
              <a:extLst>
                <a:ext uri="{FF2B5EF4-FFF2-40B4-BE49-F238E27FC236}">
                  <a16:creationId xmlns:a16="http://schemas.microsoft.com/office/drawing/2014/main" id="{2DAFF57B-9894-45D5-A589-15081AED2B5D}"/>
                </a:ext>
              </a:extLst>
            </p:cNvPr>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389;p32">
              <a:extLst>
                <a:ext uri="{FF2B5EF4-FFF2-40B4-BE49-F238E27FC236}">
                  <a16:creationId xmlns:a16="http://schemas.microsoft.com/office/drawing/2014/main" id="{EA6B144E-ECB8-438F-B41E-AD80E02F1CC4}"/>
                </a:ext>
              </a:extLst>
            </p:cNvPr>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390;p32">
              <a:extLst>
                <a:ext uri="{FF2B5EF4-FFF2-40B4-BE49-F238E27FC236}">
                  <a16:creationId xmlns:a16="http://schemas.microsoft.com/office/drawing/2014/main" id="{631D515E-0577-4FEE-A053-46F271FB285D}"/>
                </a:ext>
              </a:extLst>
            </p:cNvPr>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391;p32">
              <a:extLst>
                <a:ext uri="{FF2B5EF4-FFF2-40B4-BE49-F238E27FC236}">
                  <a16:creationId xmlns:a16="http://schemas.microsoft.com/office/drawing/2014/main" id="{0DADDAEF-7794-4FDD-8341-883B2010710F}"/>
                </a:ext>
              </a:extLst>
            </p:cNvPr>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392;p32">
              <a:extLst>
                <a:ext uri="{FF2B5EF4-FFF2-40B4-BE49-F238E27FC236}">
                  <a16:creationId xmlns:a16="http://schemas.microsoft.com/office/drawing/2014/main" id="{6CBC2612-CA7E-4B36-A0DA-19012CDAC595}"/>
                </a:ext>
              </a:extLst>
            </p:cNvPr>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393;p32">
              <a:extLst>
                <a:ext uri="{FF2B5EF4-FFF2-40B4-BE49-F238E27FC236}">
                  <a16:creationId xmlns:a16="http://schemas.microsoft.com/office/drawing/2014/main" id="{7A636547-54B2-419C-B0AF-61FE93053D0B}"/>
                </a:ext>
              </a:extLst>
            </p:cNvPr>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394;p32">
              <a:extLst>
                <a:ext uri="{FF2B5EF4-FFF2-40B4-BE49-F238E27FC236}">
                  <a16:creationId xmlns:a16="http://schemas.microsoft.com/office/drawing/2014/main" id="{6E98A12F-CF2A-40F6-BC38-C7786722094A}"/>
                </a:ext>
              </a:extLst>
            </p:cNvPr>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395;p32">
              <a:extLst>
                <a:ext uri="{FF2B5EF4-FFF2-40B4-BE49-F238E27FC236}">
                  <a16:creationId xmlns:a16="http://schemas.microsoft.com/office/drawing/2014/main" id="{869B91CA-EED3-4180-AA5A-46F186392A13}"/>
                </a:ext>
              </a:extLst>
            </p:cNvPr>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396;p32">
              <a:extLst>
                <a:ext uri="{FF2B5EF4-FFF2-40B4-BE49-F238E27FC236}">
                  <a16:creationId xmlns:a16="http://schemas.microsoft.com/office/drawing/2014/main" id="{075C0111-3E9E-4250-A26B-7C2B401E323A}"/>
                </a:ext>
              </a:extLst>
            </p:cNvPr>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397;p32">
              <a:extLst>
                <a:ext uri="{FF2B5EF4-FFF2-40B4-BE49-F238E27FC236}">
                  <a16:creationId xmlns:a16="http://schemas.microsoft.com/office/drawing/2014/main" id="{85C09FE0-6172-465C-AA91-D5ADDDEDCA56}"/>
                </a:ext>
              </a:extLst>
            </p:cNvPr>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398;p32">
              <a:extLst>
                <a:ext uri="{FF2B5EF4-FFF2-40B4-BE49-F238E27FC236}">
                  <a16:creationId xmlns:a16="http://schemas.microsoft.com/office/drawing/2014/main" id="{103E92B6-FC2A-4B88-90D0-5A48E10AA71D}"/>
                </a:ext>
              </a:extLst>
            </p:cNvPr>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399;p32">
              <a:extLst>
                <a:ext uri="{FF2B5EF4-FFF2-40B4-BE49-F238E27FC236}">
                  <a16:creationId xmlns:a16="http://schemas.microsoft.com/office/drawing/2014/main" id="{0E463055-8D39-4C55-81A2-7E5822704E54}"/>
                </a:ext>
              </a:extLst>
            </p:cNvPr>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400;p32">
              <a:extLst>
                <a:ext uri="{FF2B5EF4-FFF2-40B4-BE49-F238E27FC236}">
                  <a16:creationId xmlns:a16="http://schemas.microsoft.com/office/drawing/2014/main" id="{AC6DC42B-64CF-44A5-8339-36CE877ED88F}"/>
                </a:ext>
              </a:extLst>
            </p:cNvPr>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401;p32">
              <a:extLst>
                <a:ext uri="{FF2B5EF4-FFF2-40B4-BE49-F238E27FC236}">
                  <a16:creationId xmlns:a16="http://schemas.microsoft.com/office/drawing/2014/main" id="{AFC3B67F-A9D2-46D8-AB9E-4BEEF75999B5}"/>
                </a:ext>
              </a:extLst>
            </p:cNvPr>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402;p32">
              <a:extLst>
                <a:ext uri="{FF2B5EF4-FFF2-40B4-BE49-F238E27FC236}">
                  <a16:creationId xmlns:a16="http://schemas.microsoft.com/office/drawing/2014/main" id="{CD387CC8-C5C0-462F-9542-EB8FE64D1C3B}"/>
                </a:ext>
              </a:extLst>
            </p:cNvPr>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403;p32">
              <a:extLst>
                <a:ext uri="{FF2B5EF4-FFF2-40B4-BE49-F238E27FC236}">
                  <a16:creationId xmlns:a16="http://schemas.microsoft.com/office/drawing/2014/main" id="{26B52435-C539-4DDE-B962-5780F7F20D8C}"/>
                </a:ext>
              </a:extLst>
            </p:cNvPr>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404;p32">
              <a:extLst>
                <a:ext uri="{FF2B5EF4-FFF2-40B4-BE49-F238E27FC236}">
                  <a16:creationId xmlns:a16="http://schemas.microsoft.com/office/drawing/2014/main" id="{D045A1A7-7016-4CC0-B869-262E20AEE0BC}"/>
                </a:ext>
              </a:extLst>
            </p:cNvPr>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405;p32">
              <a:extLst>
                <a:ext uri="{FF2B5EF4-FFF2-40B4-BE49-F238E27FC236}">
                  <a16:creationId xmlns:a16="http://schemas.microsoft.com/office/drawing/2014/main" id="{1AA1E4A0-D9A2-43A3-80A4-7CCB758A7329}"/>
                </a:ext>
              </a:extLst>
            </p:cNvPr>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406;p32">
              <a:extLst>
                <a:ext uri="{FF2B5EF4-FFF2-40B4-BE49-F238E27FC236}">
                  <a16:creationId xmlns:a16="http://schemas.microsoft.com/office/drawing/2014/main" id="{7E1932E2-C75F-4F34-A321-C6F8A10F2E01}"/>
                </a:ext>
              </a:extLst>
            </p:cNvPr>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407;p32">
              <a:extLst>
                <a:ext uri="{FF2B5EF4-FFF2-40B4-BE49-F238E27FC236}">
                  <a16:creationId xmlns:a16="http://schemas.microsoft.com/office/drawing/2014/main" id="{E20F5ADB-2820-47EB-9D86-A09814079514}"/>
                </a:ext>
              </a:extLst>
            </p:cNvPr>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408;p32">
              <a:extLst>
                <a:ext uri="{FF2B5EF4-FFF2-40B4-BE49-F238E27FC236}">
                  <a16:creationId xmlns:a16="http://schemas.microsoft.com/office/drawing/2014/main" id="{E181CD3B-A92C-484B-9C6A-AF824FA14BB4}"/>
                </a:ext>
              </a:extLst>
            </p:cNvPr>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409;p32">
              <a:extLst>
                <a:ext uri="{FF2B5EF4-FFF2-40B4-BE49-F238E27FC236}">
                  <a16:creationId xmlns:a16="http://schemas.microsoft.com/office/drawing/2014/main" id="{B5B35CFF-CA2B-48D6-BD62-AE11476C87AA}"/>
                </a:ext>
              </a:extLst>
            </p:cNvPr>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410;p32">
              <a:extLst>
                <a:ext uri="{FF2B5EF4-FFF2-40B4-BE49-F238E27FC236}">
                  <a16:creationId xmlns:a16="http://schemas.microsoft.com/office/drawing/2014/main" id="{8B4BFE0D-A8AB-4537-A5C2-D0B111260198}"/>
                </a:ext>
              </a:extLst>
            </p:cNvPr>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411;p32">
              <a:extLst>
                <a:ext uri="{FF2B5EF4-FFF2-40B4-BE49-F238E27FC236}">
                  <a16:creationId xmlns:a16="http://schemas.microsoft.com/office/drawing/2014/main" id="{82670F9A-576E-40E5-A2F3-61ED1E5C87F2}"/>
                </a:ext>
              </a:extLst>
            </p:cNvPr>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412;p32">
              <a:extLst>
                <a:ext uri="{FF2B5EF4-FFF2-40B4-BE49-F238E27FC236}">
                  <a16:creationId xmlns:a16="http://schemas.microsoft.com/office/drawing/2014/main" id="{7B4D4533-FB39-448F-96B7-F5182A2476CD}"/>
                </a:ext>
              </a:extLst>
            </p:cNvPr>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413;p32">
              <a:extLst>
                <a:ext uri="{FF2B5EF4-FFF2-40B4-BE49-F238E27FC236}">
                  <a16:creationId xmlns:a16="http://schemas.microsoft.com/office/drawing/2014/main" id="{2F05655C-27DA-42D1-9F19-574CB4067DB6}"/>
                </a:ext>
              </a:extLst>
            </p:cNvPr>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414;p32">
              <a:extLst>
                <a:ext uri="{FF2B5EF4-FFF2-40B4-BE49-F238E27FC236}">
                  <a16:creationId xmlns:a16="http://schemas.microsoft.com/office/drawing/2014/main" id="{71CB6C1A-2D41-44F7-8E0C-4A18A000ED96}"/>
                </a:ext>
              </a:extLst>
            </p:cNvPr>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415;p32">
              <a:extLst>
                <a:ext uri="{FF2B5EF4-FFF2-40B4-BE49-F238E27FC236}">
                  <a16:creationId xmlns:a16="http://schemas.microsoft.com/office/drawing/2014/main" id="{6BC5F2EB-BD81-404D-8B46-4952A571C23C}"/>
                </a:ext>
              </a:extLst>
            </p:cNvPr>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416;p32">
              <a:extLst>
                <a:ext uri="{FF2B5EF4-FFF2-40B4-BE49-F238E27FC236}">
                  <a16:creationId xmlns:a16="http://schemas.microsoft.com/office/drawing/2014/main" id="{0269E213-FBF7-42F8-B4F6-B16D72752FDE}"/>
                </a:ext>
              </a:extLst>
            </p:cNvPr>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417;p32">
              <a:extLst>
                <a:ext uri="{FF2B5EF4-FFF2-40B4-BE49-F238E27FC236}">
                  <a16:creationId xmlns:a16="http://schemas.microsoft.com/office/drawing/2014/main" id="{9D45D10F-4296-4EDA-9ACB-DD4011AC66CD}"/>
                </a:ext>
              </a:extLst>
            </p:cNvPr>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418;p32">
              <a:extLst>
                <a:ext uri="{FF2B5EF4-FFF2-40B4-BE49-F238E27FC236}">
                  <a16:creationId xmlns:a16="http://schemas.microsoft.com/office/drawing/2014/main" id="{FCAD294F-0C46-4B19-942C-B963F83F2919}"/>
                </a:ext>
              </a:extLst>
            </p:cNvPr>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419;p32">
              <a:extLst>
                <a:ext uri="{FF2B5EF4-FFF2-40B4-BE49-F238E27FC236}">
                  <a16:creationId xmlns:a16="http://schemas.microsoft.com/office/drawing/2014/main" id="{C61D2F82-3AFA-4807-9AEF-B04F51DE9C92}"/>
                </a:ext>
              </a:extLst>
            </p:cNvPr>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420;p32">
              <a:extLst>
                <a:ext uri="{FF2B5EF4-FFF2-40B4-BE49-F238E27FC236}">
                  <a16:creationId xmlns:a16="http://schemas.microsoft.com/office/drawing/2014/main" id="{BE7FE7EE-48EF-4EE6-8897-0D6DB9FEFCF7}"/>
                </a:ext>
              </a:extLst>
            </p:cNvPr>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421;p32">
              <a:extLst>
                <a:ext uri="{FF2B5EF4-FFF2-40B4-BE49-F238E27FC236}">
                  <a16:creationId xmlns:a16="http://schemas.microsoft.com/office/drawing/2014/main" id="{A9E41518-4EE8-41D8-9D67-B97204500087}"/>
                </a:ext>
              </a:extLst>
            </p:cNvPr>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422;p32">
              <a:extLst>
                <a:ext uri="{FF2B5EF4-FFF2-40B4-BE49-F238E27FC236}">
                  <a16:creationId xmlns:a16="http://schemas.microsoft.com/office/drawing/2014/main" id="{0E47F68D-5BA8-45CC-82A0-6D43572398AF}"/>
                </a:ext>
              </a:extLst>
            </p:cNvPr>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423;p32">
              <a:extLst>
                <a:ext uri="{FF2B5EF4-FFF2-40B4-BE49-F238E27FC236}">
                  <a16:creationId xmlns:a16="http://schemas.microsoft.com/office/drawing/2014/main" id="{137006CE-579A-44B5-A318-97DBD1BCD152}"/>
                </a:ext>
              </a:extLst>
            </p:cNvPr>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424;p32">
              <a:extLst>
                <a:ext uri="{FF2B5EF4-FFF2-40B4-BE49-F238E27FC236}">
                  <a16:creationId xmlns:a16="http://schemas.microsoft.com/office/drawing/2014/main" id="{4AE71054-2A6B-4AB3-A9A6-30CB6F399E2B}"/>
                </a:ext>
              </a:extLst>
            </p:cNvPr>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425;p32">
              <a:extLst>
                <a:ext uri="{FF2B5EF4-FFF2-40B4-BE49-F238E27FC236}">
                  <a16:creationId xmlns:a16="http://schemas.microsoft.com/office/drawing/2014/main" id="{0968CED3-C20C-453B-8E3A-1D3B02546582}"/>
                </a:ext>
              </a:extLst>
            </p:cNvPr>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426;p32">
              <a:extLst>
                <a:ext uri="{FF2B5EF4-FFF2-40B4-BE49-F238E27FC236}">
                  <a16:creationId xmlns:a16="http://schemas.microsoft.com/office/drawing/2014/main" id="{49857241-6835-4822-BFFA-05C243FF3BE7}"/>
                </a:ext>
              </a:extLst>
            </p:cNvPr>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427;p32">
              <a:extLst>
                <a:ext uri="{FF2B5EF4-FFF2-40B4-BE49-F238E27FC236}">
                  <a16:creationId xmlns:a16="http://schemas.microsoft.com/office/drawing/2014/main" id="{49876A86-3575-41E7-A304-AB771A178222}"/>
                </a:ext>
              </a:extLst>
            </p:cNvPr>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428;p32">
              <a:extLst>
                <a:ext uri="{FF2B5EF4-FFF2-40B4-BE49-F238E27FC236}">
                  <a16:creationId xmlns:a16="http://schemas.microsoft.com/office/drawing/2014/main" id="{79F91200-4E72-423E-A206-D7CF2482E00D}"/>
                </a:ext>
              </a:extLst>
            </p:cNvPr>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429;p32">
              <a:extLst>
                <a:ext uri="{FF2B5EF4-FFF2-40B4-BE49-F238E27FC236}">
                  <a16:creationId xmlns:a16="http://schemas.microsoft.com/office/drawing/2014/main" id="{B1A01598-E9A0-4990-A340-153EF2790B5C}"/>
                </a:ext>
              </a:extLst>
            </p:cNvPr>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430;p32">
              <a:extLst>
                <a:ext uri="{FF2B5EF4-FFF2-40B4-BE49-F238E27FC236}">
                  <a16:creationId xmlns:a16="http://schemas.microsoft.com/office/drawing/2014/main" id="{F049F890-C97A-4D46-A962-9E9A79B1D35F}"/>
                </a:ext>
              </a:extLst>
            </p:cNvPr>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431;p32">
              <a:extLst>
                <a:ext uri="{FF2B5EF4-FFF2-40B4-BE49-F238E27FC236}">
                  <a16:creationId xmlns:a16="http://schemas.microsoft.com/office/drawing/2014/main" id="{6EA1001B-C37A-4039-B151-F6882C10DC19}"/>
                </a:ext>
              </a:extLst>
            </p:cNvPr>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432;p32">
              <a:extLst>
                <a:ext uri="{FF2B5EF4-FFF2-40B4-BE49-F238E27FC236}">
                  <a16:creationId xmlns:a16="http://schemas.microsoft.com/office/drawing/2014/main" id="{29375E3E-91D2-42B1-8E52-0301BF93A306}"/>
                </a:ext>
              </a:extLst>
            </p:cNvPr>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433;p32">
              <a:extLst>
                <a:ext uri="{FF2B5EF4-FFF2-40B4-BE49-F238E27FC236}">
                  <a16:creationId xmlns:a16="http://schemas.microsoft.com/office/drawing/2014/main" id="{58026AEA-9450-4E75-A376-A3F702819983}"/>
                </a:ext>
              </a:extLst>
            </p:cNvPr>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434;p32">
              <a:extLst>
                <a:ext uri="{FF2B5EF4-FFF2-40B4-BE49-F238E27FC236}">
                  <a16:creationId xmlns:a16="http://schemas.microsoft.com/office/drawing/2014/main" id="{7C34BC87-EC1E-4901-9562-F72061EC53FE}"/>
                </a:ext>
              </a:extLst>
            </p:cNvPr>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435;p32">
              <a:extLst>
                <a:ext uri="{FF2B5EF4-FFF2-40B4-BE49-F238E27FC236}">
                  <a16:creationId xmlns:a16="http://schemas.microsoft.com/office/drawing/2014/main" id="{29C2039E-5FC7-4CC7-97E0-1DD0B2D38D03}"/>
                </a:ext>
              </a:extLst>
            </p:cNvPr>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436;p32">
              <a:extLst>
                <a:ext uri="{FF2B5EF4-FFF2-40B4-BE49-F238E27FC236}">
                  <a16:creationId xmlns:a16="http://schemas.microsoft.com/office/drawing/2014/main" id="{EFD42305-2C09-4467-909A-B45EC50434B8}"/>
                </a:ext>
              </a:extLst>
            </p:cNvPr>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437;p32">
              <a:extLst>
                <a:ext uri="{FF2B5EF4-FFF2-40B4-BE49-F238E27FC236}">
                  <a16:creationId xmlns:a16="http://schemas.microsoft.com/office/drawing/2014/main" id="{77D0ACF4-EB16-4ECF-93B4-962D5AB5FD1A}"/>
                </a:ext>
              </a:extLst>
            </p:cNvPr>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438;p32">
              <a:extLst>
                <a:ext uri="{FF2B5EF4-FFF2-40B4-BE49-F238E27FC236}">
                  <a16:creationId xmlns:a16="http://schemas.microsoft.com/office/drawing/2014/main" id="{17B9248E-9CF7-4957-81A2-8649B48F05B1}"/>
                </a:ext>
              </a:extLst>
            </p:cNvPr>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439;p32">
              <a:extLst>
                <a:ext uri="{FF2B5EF4-FFF2-40B4-BE49-F238E27FC236}">
                  <a16:creationId xmlns:a16="http://schemas.microsoft.com/office/drawing/2014/main" id="{20DAF6FD-EE6E-4059-9F81-1A9B628626E5}"/>
                </a:ext>
              </a:extLst>
            </p:cNvPr>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440;p32">
              <a:extLst>
                <a:ext uri="{FF2B5EF4-FFF2-40B4-BE49-F238E27FC236}">
                  <a16:creationId xmlns:a16="http://schemas.microsoft.com/office/drawing/2014/main" id="{4221071B-7D84-4FCA-81B2-BE23E67CD6D8}"/>
                </a:ext>
              </a:extLst>
            </p:cNvPr>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441;p32">
              <a:extLst>
                <a:ext uri="{FF2B5EF4-FFF2-40B4-BE49-F238E27FC236}">
                  <a16:creationId xmlns:a16="http://schemas.microsoft.com/office/drawing/2014/main" id="{5215A808-59FC-4315-89EF-D79A56C0F931}"/>
                </a:ext>
              </a:extLst>
            </p:cNvPr>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442;p32">
              <a:extLst>
                <a:ext uri="{FF2B5EF4-FFF2-40B4-BE49-F238E27FC236}">
                  <a16:creationId xmlns:a16="http://schemas.microsoft.com/office/drawing/2014/main" id="{E426FC70-6AE3-48AC-8AD1-AA92DFE1E781}"/>
                </a:ext>
              </a:extLst>
            </p:cNvPr>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443;p32">
              <a:extLst>
                <a:ext uri="{FF2B5EF4-FFF2-40B4-BE49-F238E27FC236}">
                  <a16:creationId xmlns:a16="http://schemas.microsoft.com/office/drawing/2014/main" id="{948252EB-4F71-43A1-A009-412ABA53E6AF}"/>
                </a:ext>
              </a:extLst>
            </p:cNvPr>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444;p32">
              <a:extLst>
                <a:ext uri="{FF2B5EF4-FFF2-40B4-BE49-F238E27FC236}">
                  <a16:creationId xmlns:a16="http://schemas.microsoft.com/office/drawing/2014/main" id="{AD06494D-A3EE-4612-A868-2488C6A42197}"/>
                </a:ext>
              </a:extLst>
            </p:cNvPr>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445;p32">
              <a:extLst>
                <a:ext uri="{FF2B5EF4-FFF2-40B4-BE49-F238E27FC236}">
                  <a16:creationId xmlns:a16="http://schemas.microsoft.com/office/drawing/2014/main" id="{30394360-FD77-4D2B-95AF-6A23C01441FF}"/>
                </a:ext>
              </a:extLst>
            </p:cNvPr>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446;p32">
              <a:extLst>
                <a:ext uri="{FF2B5EF4-FFF2-40B4-BE49-F238E27FC236}">
                  <a16:creationId xmlns:a16="http://schemas.microsoft.com/office/drawing/2014/main" id="{F707FC82-E144-4F88-9161-EB49E5F0BABB}"/>
                </a:ext>
              </a:extLst>
            </p:cNvPr>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447;p32">
              <a:extLst>
                <a:ext uri="{FF2B5EF4-FFF2-40B4-BE49-F238E27FC236}">
                  <a16:creationId xmlns:a16="http://schemas.microsoft.com/office/drawing/2014/main" id="{9180CDC6-EAF8-4F44-BB96-2A309C5BD745}"/>
                </a:ext>
              </a:extLst>
            </p:cNvPr>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448;p32">
              <a:extLst>
                <a:ext uri="{FF2B5EF4-FFF2-40B4-BE49-F238E27FC236}">
                  <a16:creationId xmlns:a16="http://schemas.microsoft.com/office/drawing/2014/main" id="{FC14256F-A202-499B-BFD4-2F62989FBAC8}"/>
                </a:ext>
              </a:extLst>
            </p:cNvPr>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449;p32">
              <a:extLst>
                <a:ext uri="{FF2B5EF4-FFF2-40B4-BE49-F238E27FC236}">
                  <a16:creationId xmlns:a16="http://schemas.microsoft.com/office/drawing/2014/main" id="{ED01050F-2E6B-4312-BB6E-CD74B9A65908}"/>
                </a:ext>
              </a:extLst>
            </p:cNvPr>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450;p32">
              <a:extLst>
                <a:ext uri="{FF2B5EF4-FFF2-40B4-BE49-F238E27FC236}">
                  <a16:creationId xmlns:a16="http://schemas.microsoft.com/office/drawing/2014/main" id="{D48F3C12-0CDD-414B-9005-745198F8D545}"/>
                </a:ext>
              </a:extLst>
            </p:cNvPr>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451;p32">
              <a:extLst>
                <a:ext uri="{FF2B5EF4-FFF2-40B4-BE49-F238E27FC236}">
                  <a16:creationId xmlns:a16="http://schemas.microsoft.com/office/drawing/2014/main" id="{D123BE27-F421-454F-AFC8-76626F4DF651}"/>
                </a:ext>
              </a:extLst>
            </p:cNvPr>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452;p32">
              <a:extLst>
                <a:ext uri="{FF2B5EF4-FFF2-40B4-BE49-F238E27FC236}">
                  <a16:creationId xmlns:a16="http://schemas.microsoft.com/office/drawing/2014/main" id="{864B0D9D-A263-41F6-BEB7-EAB0ABA5BD02}"/>
                </a:ext>
              </a:extLst>
            </p:cNvPr>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453;p32">
              <a:extLst>
                <a:ext uri="{FF2B5EF4-FFF2-40B4-BE49-F238E27FC236}">
                  <a16:creationId xmlns:a16="http://schemas.microsoft.com/office/drawing/2014/main" id="{0D8B0171-A6DA-4B70-A665-9DE18085CE8B}"/>
                </a:ext>
              </a:extLst>
            </p:cNvPr>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454;p32">
              <a:extLst>
                <a:ext uri="{FF2B5EF4-FFF2-40B4-BE49-F238E27FC236}">
                  <a16:creationId xmlns:a16="http://schemas.microsoft.com/office/drawing/2014/main" id="{0BAF7387-3A13-4B0A-9599-34A5D6BCBE92}"/>
                </a:ext>
              </a:extLst>
            </p:cNvPr>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455;p32">
              <a:extLst>
                <a:ext uri="{FF2B5EF4-FFF2-40B4-BE49-F238E27FC236}">
                  <a16:creationId xmlns:a16="http://schemas.microsoft.com/office/drawing/2014/main" id="{70870E4E-05AC-4546-927F-3A961FF90014}"/>
                </a:ext>
              </a:extLst>
            </p:cNvPr>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456;p32">
              <a:extLst>
                <a:ext uri="{FF2B5EF4-FFF2-40B4-BE49-F238E27FC236}">
                  <a16:creationId xmlns:a16="http://schemas.microsoft.com/office/drawing/2014/main" id="{0CF14660-EA8B-46DB-810A-3BEC1A544CDB}"/>
                </a:ext>
              </a:extLst>
            </p:cNvPr>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457;p32">
              <a:extLst>
                <a:ext uri="{FF2B5EF4-FFF2-40B4-BE49-F238E27FC236}">
                  <a16:creationId xmlns:a16="http://schemas.microsoft.com/office/drawing/2014/main" id="{14420768-02D4-40CB-9BDF-8EA57ECADA50}"/>
                </a:ext>
              </a:extLst>
            </p:cNvPr>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458;p32">
              <a:extLst>
                <a:ext uri="{FF2B5EF4-FFF2-40B4-BE49-F238E27FC236}">
                  <a16:creationId xmlns:a16="http://schemas.microsoft.com/office/drawing/2014/main" id="{D1704AE4-E40B-4EA1-9BA4-B178513ECB99}"/>
                </a:ext>
              </a:extLst>
            </p:cNvPr>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459;p32">
              <a:extLst>
                <a:ext uri="{FF2B5EF4-FFF2-40B4-BE49-F238E27FC236}">
                  <a16:creationId xmlns:a16="http://schemas.microsoft.com/office/drawing/2014/main" id="{FEB0C828-22ED-42D2-8FB8-7BF97118B4B3}"/>
                </a:ext>
              </a:extLst>
            </p:cNvPr>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460;p32">
              <a:extLst>
                <a:ext uri="{FF2B5EF4-FFF2-40B4-BE49-F238E27FC236}">
                  <a16:creationId xmlns:a16="http://schemas.microsoft.com/office/drawing/2014/main" id="{2BC3C78F-3556-489D-AF2B-DDAFDD11F0AB}"/>
                </a:ext>
              </a:extLst>
            </p:cNvPr>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461;p32">
              <a:extLst>
                <a:ext uri="{FF2B5EF4-FFF2-40B4-BE49-F238E27FC236}">
                  <a16:creationId xmlns:a16="http://schemas.microsoft.com/office/drawing/2014/main" id="{105749FE-A80A-4B16-A2DB-515BB6B0B97D}"/>
                </a:ext>
              </a:extLst>
            </p:cNvPr>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462;p32">
              <a:extLst>
                <a:ext uri="{FF2B5EF4-FFF2-40B4-BE49-F238E27FC236}">
                  <a16:creationId xmlns:a16="http://schemas.microsoft.com/office/drawing/2014/main" id="{F07292FB-9D18-478A-9319-6DC0003D122A}"/>
                </a:ext>
              </a:extLst>
            </p:cNvPr>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463;p32">
              <a:extLst>
                <a:ext uri="{FF2B5EF4-FFF2-40B4-BE49-F238E27FC236}">
                  <a16:creationId xmlns:a16="http://schemas.microsoft.com/office/drawing/2014/main" id="{1E92D9EB-0C70-4DA1-A2B3-1EBFECA3C042}"/>
                </a:ext>
              </a:extLst>
            </p:cNvPr>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464;p32">
              <a:extLst>
                <a:ext uri="{FF2B5EF4-FFF2-40B4-BE49-F238E27FC236}">
                  <a16:creationId xmlns:a16="http://schemas.microsoft.com/office/drawing/2014/main" id="{8A66CC78-1C99-449C-AA59-790C3C57E09E}"/>
                </a:ext>
              </a:extLst>
            </p:cNvPr>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465;p32">
              <a:extLst>
                <a:ext uri="{FF2B5EF4-FFF2-40B4-BE49-F238E27FC236}">
                  <a16:creationId xmlns:a16="http://schemas.microsoft.com/office/drawing/2014/main" id="{AF72ECE2-609B-4869-A0FD-A31880DBE66B}"/>
                </a:ext>
              </a:extLst>
            </p:cNvPr>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466;p32">
              <a:extLst>
                <a:ext uri="{FF2B5EF4-FFF2-40B4-BE49-F238E27FC236}">
                  <a16:creationId xmlns:a16="http://schemas.microsoft.com/office/drawing/2014/main" id="{DDAA92E3-607E-4AA6-AAA8-D89317BD8572}"/>
                </a:ext>
              </a:extLst>
            </p:cNvPr>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467;p32">
              <a:extLst>
                <a:ext uri="{FF2B5EF4-FFF2-40B4-BE49-F238E27FC236}">
                  <a16:creationId xmlns:a16="http://schemas.microsoft.com/office/drawing/2014/main" id="{E0A75AC0-E883-4ED2-A1B4-0A6D95BB9046}"/>
                </a:ext>
              </a:extLst>
            </p:cNvPr>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468;p32">
              <a:extLst>
                <a:ext uri="{FF2B5EF4-FFF2-40B4-BE49-F238E27FC236}">
                  <a16:creationId xmlns:a16="http://schemas.microsoft.com/office/drawing/2014/main" id="{10330D17-3537-41F6-A845-2DAE4988710D}"/>
                </a:ext>
              </a:extLst>
            </p:cNvPr>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469;p32">
              <a:extLst>
                <a:ext uri="{FF2B5EF4-FFF2-40B4-BE49-F238E27FC236}">
                  <a16:creationId xmlns:a16="http://schemas.microsoft.com/office/drawing/2014/main" id="{7955A0FE-DAE7-4909-A6E6-5C2098CBCE77}"/>
                </a:ext>
              </a:extLst>
            </p:cNvPr>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470;p32">
              <a:extLst>
                <a:ext uri="{FF2B5EF4-FFF2-40B4-BE49-F238E27FC236}">
                  <a16:creationId xmlns:a16="http://schemas.microsoft.com/office/drawing/2014/main" id="{A1FB289F-5D9D-43B2-B2DE-89A26201F71E}"/>
                </a:ext>
              </a:extLst>
            </p:cNvPr>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471;p32">
              <a:extLst>
                <a:ext uri="{FF2B5EF4-FFF2-40B4-BE49-F238E27FC236}">
                  <a16:creationId xmlns:a16="http://schemas.microsoft.com/office/drawing/2014/main" id="{266F6E68-DFB3-4489-A849-7D0AB2063F0C}"/>
                </a:ext>
              </a:extLst>
            </p:cNvPr>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472;p32">
              <a:extLst>
                <a:ext uri="{FF2B5EF4-FFF2-40B4-BE49-F238E27FC236}">
                  <a16:creationId xmlns:a16="http://schemas.microsoft.com/office/drawing/2014/main" id="{03A7CC14-57AA-4492-AD0E-11F25180744C}"/>
                </a:ext>
              </a:extLst>
            </p:cNvPr>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473;p32">
              <a:extLst>
                <a:ext uri="{FF2B5EF4-FFF2-40B4-BE49-F238E27FC236}">
                  <a16:creationId xmlns:a16="http://schemas.microsoft.com/office/drawing/2014/main" id="{6C226D85-11BA-4179-B7CC-AB9FC28BE558}"/>
                </a:ext>
              </a:extLst>
            </p:cNvPr>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474;p32">
              <a:extLst>
                <a:ext uri="{FF2B5EF4-FFF2-40B4-BE49-F238E27FC236}">
                  <a16:creationId xmlns:a16="http://schemas.microsoft.com/office/drawing/2014/main" id="{C4D83C74-87B9-4960-B87F-FA63B1FC285D}"/>
                </a:ext>
              </a:extLst>
            </p:cNvPr>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475;p32">
              <a:extLst>
                <a:ext uri="{FF2B5EF4-FFF2-40B4-BE49-F238E27FC236}">
                  <a16:creationId xmlns:a16="http://schemas.microsoft.com/office/drawing/2014/main" id="{86211402-430D-42EF-9030-F33BBA0544C1}"/>
                </a:ext>
              </a:extLst>
            </p:cNvPr>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476;p32">
              <a:extLst>
                <a:ext uri="{FF2B5EF4-FFF2-40B4-BE49-F238E27FC236}">
                  <a16:creationId xmlns:a16="http://schemas.microsoft.com/office/drawing/2014/main" id="{1A8DEFD4-8B6D-48E8-93D8-4757E28FB61F}"/>
                </a:ext>
              </a:extLst>
            </p:cNvPr>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477;p32">
              <a:extLst>
                <a:ext uri="{FF2B5EF4-FFF2-40B4-BE49-F238E27FC236}">
                  <a16:creationId xmlns:a16="http://schemas.microsoft.com/office/drawing/2014/main" id="{EBA4C059-0B8A-41B8-8717-B9537914128A}"/>
                </a:ext>
              </a:extLst>
            </p:cNvPr>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478;p32">
              <a:extLst>
                <a:ext uri="{FF2B5EF4-FFF2-40B4-BE49-F238E27FC236}">
                  <a16:creationId xmlns:a16="http://schemas.microsoft.com/office/drawing/2014/main" id="{38182DAE-C307-4990-8761-71E07741C642}"/>
                </a:ext>
              </a:extLst>
            </p:cNvPr>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479;p32">
              <a:extLst>
                <a:ext uri="{FF2B5EF4-FFF2-40B4-BE49-F238E27FC236}">
                  <a16:creationId xmlns:a16="http://schemas.microsoft.com/office/drawing/2014/main" id="{AF4B0F0B-0210-4694-B69C-2CFEDFAA4505}"/>
                </a:ext>
              </a:extLst>
            </p:cNvPr>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480;p32">
              <a:extLst>
                <a:ext uri="{FF2B5EF4-FFF2-40B4-BE49-F238E27FC236}">
                  <a16:creationId xmlns:a16="http://schemas.microsoft.com/office/drawing/2014/main" id="{9F49FB7A-D521-457A-A6BC-438C636706F0}"/>
                </a:ext>
              </a:extLst>
            </p:cNvPr>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481;p32">
              <a:extLst>
                <a:ext uri="{FF2B5EF4-FFF2-40B4-BE49-F238E27FC236}">
                  <a16:creationId xmlns:a16="http://schemas.microsoft.com/office/drawing/2014/main" id="{24662CEF-28C4-4E14-9EFB-8423F594D058}"/>
                </a:ext>
              </a:extLst>
            </p:cNvPr>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482;p32">
              <a:extLst>
                <a:ext uri="{FF2B5EF4-FFF2-40B4-BE49-F238E27FC236}">
                  <a16:creationId xmlns:a16="http://schemas.microsoft.com/office/drawing/2014/main" id="{EF55F7F7-4258-412C-B480-32681A35C1EE}"/>
                </a:ext>
              </a:extLst>
            </p:cNvPr>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483;p32">
              <a:extLst>
                <a:ext uri="{FF2B5EF4-FFF2-40B4-BE49-F238E27FC236}">
                  <a16:creationId xmlns:a16="http://schemas.microsoft.com/office/drawing/2014/main" id="{78658C54-48D5-4099-BB6A-A3F0C52DBCCF}"/>
                </a:ext>
              </a:extLst>
            </p:cNvPr>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484;p32">
              <a:extLst>
                <a:ext uri="{FF2B5EF4-FFF2-40B4-BE49-F238E27FC236}">
                  <a16:creationId xmlns:a16="http://schemas.microsoft.com/office/drawing/2014/main" id="{22436D22-43FB-4879-8D45-12ADE6F47409}"/>
                </a:ext>
              </a:extLst>
            </p:cNvPr>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485;p32">
              <a:extLst>
                <a:ext uri="{FF2B5EF4-FFF2-40B4-BE49-F238E27FC236}">
                  <a16:creationId xmlns:a16="http://schemas.microsoft.com/office/drawing/2014/main" id="{97248EFB-8DE5-4A91-9B64-34885C1740F5}"/>
                </a:ext>
              </a:extLst>
            </p:cNvPr>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486;p32">
              <a:extLst>
                <a:ext uri="{FF2B5EF4-FFF2-40B4-BE49-F238E27FC236}">
                  <a16:creationId xmlns:a16="http://schemas.microsoft.com/office/drawing/2014/main" id="{D0B44279-6807-439F-9568-234E539B5F92}"/>
                </a:ext>
              </a:extLst>
            </p:cNvPr>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487;p32">
              <a:extLst>
                <a:ext uri="{FF2B5EF4-FFF2-40B4-BE49-F238E27FC236}">
                  <a16:creationId xmlns:a16="http://schemas.microsoft.com/office/drawing/2014/main" id="{D77598A9-76EB-40A3-98B5-831F5966448F}"/>
                </a:ext>
              </a:extLst>
            </p:cNvPr>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488;p32">
              <a:extLst>
                <a:ext uri="{FF2B5EF4-FFF2-40B4-BE49-F238E27FC236}">
                  <a16:creationId xmlns:a16="http://schemas.microsoft.com/office/drawing/2014/main" id="{F6A67EB4-9361-4DFF-A7A9-BF4E89346E23}"/>
                </a:ext>
              </a:extLst>
            </p:cNvPr>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489;p32">
              <a:extLst>
                <a:ext uri="{FF2B5EF4-FFF2-40B4-BE49-F238E27FC236}">
                  <a16:creationId xmlns:a16="http://schemas.microsoft.com/office/drawing/2014/main" id="{31A0A571-BEE2-4A01-ADB4-BC867353BC5B}"/>
                </a:ext>
              </a:extLst>
            </p:cNvPr>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490;p32">
              <a:extLst>
                <a:ext uri="{FF2B5EF4-FFF2-40B4-BE49-F238E27FC236}">
                  <a16:creationId xmlns:a16="http://schemas.microsoft.com/office/drawing/2014/main" id="{33F13F5C-A72F-4406-88E6-CD4086DBD2A2}"/>
                </a:ext>
              </a:extLst>
            </p:cNvPr>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491;p32">
              <a:extLst>
                <a:ext uri="{FF2B5EF4-FFF2-40B4-BE49-F238E27FC236}">
                  <a16:creationId xmlns:a16="http://schemas.microsoft.com/office/drawing/2014/main" id="{244BF3C0-9AC5-46FA-B189-60CCF5A7FBFE}"/>
                </a:ext>
              </a:extLst>
            </p:cNvPr>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492;p32">
              <a:extLst>
                <a:ext uri="{FF2B5EF4-FFF2-40B4-BE49-F238E27FC236}">
                  <a16:creationId xmlns:a16="http://schemas.microsoft.com/office/drawing/2014/main" id="{443F3CB0-43D4-4CB7-8FE9-DACC8FEFE9D2}"/>
                </a:ext>
              </a:extLst>
            </p:cNvPr>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493;p32">
              <a:extLst>
                <a:ext uri="{FF2B5EF4-FFF2-40B4-BE49-F238E27FC236}">
                  <a16:creationId xmlns:a16="http://schemas.microsoft.com/office/drawing/2014/main" id="{C9FF27EE-10F9-46CD-B240-9A70BA098C10}"/>
                </a:ext>
              </a:extLst>
            </p:cNvPr>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494;p32">
              <a:extLst>
                <a:ext uri="{FF2B5EF4-FFF2-40B4-BE49-F238E27FC236}">
                  <a16:creationId xmlns:a16="http://schemas.microsoft.com/office/drawing/2014/main" id="{D9ADA3C6-8E5E-402A-9EBD-62B6CF409397}"/>
                </a:ext>
              </a:extLst>
            </p:cNvPr>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495;p32">
              <a:extLst>
                <a:ext uri="{FF2B5EF4-FFF2-40B4-BE49-F238E27FC236}">
                  <a16:creationId xmlns:a16="http://schemas.microsoft.com/office/drawing/2014/main" id="{3A1EC936-816A-4C00-9814-0168C4043E81}"/>
                </a:ext>
              </a:extLst>
            </p:cNvPr>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496;p32">
              <a:extLst>
                <a:ext uri="{FF2B5EF4-FFF2-40B4-BE49-F238E27FC236}">
                  <a16:creationId xmlns:a16="http://schemas.microsoft.com/office/drawing/2014/main" id="{7DA56A6E-EB14-4A32-8F41-A83C0BFAEB21}"/>
                </a:ext>
              </a:extLst>
            </p:cNvPr>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497;p32">
              <a:extLst>
                <a:ext uri="{FF2B5EF4-FFF2-40B4-BE49-F238E27FC236}">
                  <a16:creationId xmlns:a16="http://schemas.microsoft.com/office/drawing/2014/main" id="{B03DCD3B-4D90-4C3E-9403-752FBD222723}"/>
                </a:ext>
              </a:extLst>
            </p:cNvPr>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498;p32">
              <a:extLst>
                <a:ext uri="{FF2B5EF4-FFF2-40B4-BE49-F238E27FC236}">
                  <a16:creationId xmlns:a16="http://schemas.microsoft.com/office/drawing/2014/main" id="{DD934CED-BEC9-47C0-AF4E-EEBF799EF263}"/>
                </a:ext>
              </a:extLst>
            </p:cNvPr>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499;p32">
              <a:extLst>
                <a:ext uri="{FF2B5EF4-FFF2-40B4-BE49-F238E27FC236}">
                  <a16:creationId xmlns:a16="http://schemas.microsoft.com/office/drawing/2014/main" id="{988B6335-A389-4195-92B4-39459CF9CC77}"/>
                </a:ext>
              </a:extLst>
            </p:cNvPr>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500;p32">
              <a:extLst>
                <a:ext uri="{FF2B5EF4-FFF2-40B4-BE49-F238E27FC236}">
                  <a16:creationId xmlns:a16="http://schemas.microsoft.com/office/drawing/2014/main" id="{86319040-B54F-4F1E-B059-B897F7FD73D9}"/>
                </a:ext>
              </a:extLst>
            </p:cNvPr>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501;p32">
              <a:extLst>
                <a:ext uri="{FF2B5EF4-FFF2-40B4-BE49-F238E27FC236}">
                  <a16:creationId xmlns:a16="http://schemas.microsoft.com/office/drawing/2014/main" id="{407A83B2-9BD2-444F-9CAD-E5989C0618C2}"/>
                </a:ext>
              </a:extLst>
            </p:cNvPr>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502;p32">
              <a:extLst>
                <a:ext uri="{FF2B5EF4-FFF2-40B4-BE49-F238E27FC236}">
                  <a16:creationId xmlns:a16="http://schemas.microsoft.com/office/drawing/2014/main" id="{56B34DB1-A9B1-48AF-972C-00E3F3B40DF9}"/>
                </a:ext>
              </a:extLst>
            </p:cNvPr>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503;p32">
              <a:extLst>
                <a:ext uri="{FF2B5EF4-FFF2-40B4-BE49-F238E27FC236}">
                  <a16:creationId xmlns:a16="http://schemas.microsoft.com/office/drawing/2014/main" id="{1FCBE5E8-7516-48F8-8E39-9750D4DBF730}"/>
                </a:ext>
              </a:extLst>
            </p:cNvPr>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504;p32">
              <a:extLst>
                <a:ext uri="{FF2B5EF4-FFF2-40B4-BE49-F238E27FC236}">
                  <a16:creationId xmlns:a16="http://schemas.microsoft.com/office/drawing/2014/main" id="{F742F219-6653-4D84-B42C-6C3F8B484DD2}"/>
                </a:ext>
              </a:extLst>
            </p:cNvPr>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505;p32">
              <a:extLst>
                <a:ext uri="{FF2B5EF4-FFF2-40B4-BE49-F238E27FC236}">
                  <a16:creationId xmlns:a16="http://schemas.microsoft.com/office/drawing/2014/main" id="{E5A6E101-A63D-4F55-A46F-02FBD9B66D30}"/>
                </a:ext>
              </a:extLst>
            </p:cNvPr>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506;p32">
              <a:extLst>
                <a:ext uri="{FF2B5EF4-FFF2-40B4-BE49-F238E27FC236}">
                  <a16:creationId xmlns:a16="http://schemas.microsoft.com/office/drawing/2014/main" id="{0D6094F8-CF7A-4AEB-BDF0-D9F968400BDA}"/>
                </a:ext>
              </a:extLst>
            </p:cNvPr>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507;p32">
              <a:extLst>
                <a:ext uri="{FF2B5EF4-FFF2-40B4-BE49-F238E27FC236}">
                  <a16:creationId xmlns:a16="http://schemas.microsoft.com/office/drawing/2014/main" id="{8E0FD5C3-ADD8-46C0-A20B-E59ED8908A32}"/>
                </a:ext>
              </a:extLst>
            </p:cNvPr>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508;p32">
              <a:extLst>
                <a:ext uri="{FF2B5EF4-FFF2-40B4-BE49-F238E27FC236}">
                  <a16:creationId xmlns:a16="http://schemas.microsoft.com/office/drawing/2014/main" id="{72388F2C-3E7D-44BC-A311-19086FA37A6C}"/>
                </a:ext>
              </a:extLst>
            </p:cNvPr>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509;p32">
              <a:extLst>
                <a:ext uri="{FF2B5EF4-FFF2-40B4-BE49-F238E27FC236}">
                  <a16:creationId xmlns:a16="http://schemas.microsoft.com/office/drawing/2014/main" id="{B64D27A8-938A-4367-B1FD-ACEDE9E77126}"/>
                </a:ext>
              </a:extLst>
            </p:cNvPr>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510;p32">
              <a:extLst>
                <a:ext uri="{FF2B5EF4-FFF2-40B4-BE49-F238E27FC236}">
                  <a16:creationId xmlns:a16="http://schemas.microsoft.com/office/drawing/2014/main" id="{64418D10-3517-40DF-801A-C106656E7489}"/>
                </a:ext>
              </a:extLst>
            </p:cNvPr>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511;p32">
              <a:extLst>
                <a:ext uri="{FF2B5EF4-FFF2-40B4-BE49-F238E27FC236}">
                  <a16:creationId xmlns:a16="http://schemas.microsoft.com/office/drawing/2014/main" id="{5B4B4FD7-DD70-4442-88AE-A8DE99DEDA63}"/>
                </a:ext>
              </a:extLst>
            </p:cNvPr>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512;p32">
              <a:extLst>
                <a:ext uri="{FF2B5EF4-FFF2-40B4-BE49-F238E27FC236}">
                  <a16:creationId xmlns:a16="http://schemas.microsoft.com/office/drawing/2014/main" id="{DEFD72BD-E966-4637-BC87-FE6FB86CACA4}"/>
                </a:ext>
              </a:extLst>
            </p:cNvPr>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513;p32">
              <a:extLst>
                <a:ext uri="{FF2B5EF4-FFF2-40B4-BE49-F238E27FC236}">
                  <a16:creationId xmlns:a16="http://schemas.microsoft.com/office/drawing/2014/main" id="{91F78398-58DA-47A5-BC22-C59D86962663}"/>
                </a:ext>
              </a:extLst>
            </p:cNvPr>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514;p32">
              <a:extLst>
                <a:ext uri="{FF2B5EF4-FFF2-40B4-BE49-F238E27FC236}">
                  <a16:creationId xmlns:a16="http://schemas.microsoft.com/office/drawing/2014/main" id="{6F3F84D8-8E99-412A-BBDA-D10B795D2BBB}"/>
                </a:ext>
              </a:extLst>
            </p:cNvPr>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515;p32">
              <a:extLst>
                <a:ext uri="{FF2B5EF4-FFF2-40B4-BE49-F238E27FC236}">
                  <a16:creationId xmlns:a16="http://schemas.microsoft.com/office/drawing/2014/main" id="{C29959C5-7F1B-463D-9B57-7346102BA08B}"/>
                </a:ext>
              </a:extLst>
            </p:cNvPr>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516;p32">
              <a:extLst>
                <a:ext uri="{FF2B5EF4-FFF2-40B4-BE49-F238E27FC236}">
                  <a16:creationId xmlns:a16="http://schemas.microsoft.com/office/drawing/2014/main" id="{91780723-60B2-4696-83D5-6C1C3DCAC1CB}"/>
                </a:ext>
              </a:extLst>
            </p:cNvPr>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517;p32">
              <a:extLst>
                <a:ext uri="{FF2B5EF4-FFF2-40B4-BE49-F238E27FC236}">
                  <a16:creationId xmlns:a16="http://schemas.microsoft.com/office/drawing/2014/main" id="{CFB05160-A304-4933-B56B-A5CA0A712564}"/>
                </a:ext>
              </a:extLst>
            </p:cNvPr>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518;p32">
              <a:extLst>
                <a:ext uri="{FF2B5EF4-FFF2-40B4-BE49-F238E27FC236}">
                  <a16:creationId xmlns:a16="http://schemas.microsoft.com/office/drawing/2014/main" id="{7AAE8A0E-C718-4FB9-9C6C-CC01CBD2559F}"/>
                </a:ext>
              </a:extLst>
            </p:cNvPr>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519;p32">
              <a:extLst>
                <a:ext uri="{FF2B5EF4-FFF2-40B4-BE49-F238E27FC236}">
                  <a16:creationId xmlns:a16="http://schemas.microsoft.com/office/drawing/2014/main" id="{8BBE6A52-E618-49C3-B66B-013DE9DAF38E}"/>
                </a:ext>
              </a:extLst>
            </p:cNvPr>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520;p32">
              <a:extLst>
                <a:ext uri="{FF2B5EF4-FFF2-40B4-BE49-F238E27FC236}">
                  <a16:creationId xmlns:a16="http://schemas.microsoft.com/office/drawing/2014/main" id="{2217472A-84B7-4643-A118-934B5101F313}"/>
                </a:ext>
              </a:extLst>
            </p:cNvPr>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521;p32">
              <a:extLst>
                <a:ext uri="{FF2B5EF4-FFF2-40B4-BE49-F238E27FC236}">
                  <a16:creationId xmlns:a16="http://schemas.microsoft.com/office/drawing/2014/main" id="{0A603EAE-95FC-480A-B5D5-B87893489B32}"/>
                </a:ext>
              </a:extLst>
            </p:cNvPr>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522;p32">
              <a:extLst>
                <a:ext uri="{FF2B5EF4-FFF2-40B4-BE49-F238E27FC236}">
                  <a16:creationId xmlns:a16="http://schemas.microsoft.com/office/drawing/2014/main" id="{70092045-4863-479F-AA60-924E5F072CE6}"/>
                </a:ext>
              </a:extLst>
            </p:cNvPr>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523;p32">
              <a:extLst>
                <a:ext uri="{FF2B5EF4-FFF2-40B4-BE49-F238E27FC236}">
                  <a16:creationId xmlns:a16="http://schemas.microsoft.com/office/drawing/2014/main" id="{D5453FF7-3961-4D38-B88A-775755A40816}"/>
                </a:ext>
              </a:extLst>
            </p:cNvPr>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524;p32">
              <a:extLst>
                <a:ext uri="{FF2B5EF4-FFF2-40B4-BE49-F238E27FC236}">
                  <a16:creationId xmlns:a16="http://schemas.microsoft.com/office/drawing/2014/main" id="{BD1023A1-725A-463D-8940-DCA47367DB09}"/>
                </a:ext>
              </a:extLst>
            </p:cNvPr>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525;p32">
              <a:extLst>
                <a:ext uri="{FF2B5EF4-FFF2-40B4-BE49-F238E27FC236}">
                  <a16:creationId xmlns:a16="http://schemas.microsoft.com/office/drawing/2014/main" id="{9095E740-913B-4AEC-8360-E99B6B800F75}"/>
                </a:ext>
              </a:extLst>
            </p:cNvPr>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526;p32">
              <a:extLst>
                <a:ext uri="{FF2B5EF4-FFF2-40B4-BE49-F238E27FC236}">
                  <a16:creationId xmlns:a16="http://schemas.microsoft.com/office/drawing/2014/main" id="{25E925B4-521C-4705-98FF-F367B2CF9A1F}"/>
                </a:ext>
              </a:extLst>
            </p:cNvPr>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527;p32">
              <a:extLst>
                <a:ext uri="{FF2B5EF4-FFF2-40B4-BE49-F238E27FC236}">
                  <a16:creationId xmlns:a16="http://schemas.microsoft.com/office/drawing/2014/main" id="{4D97997B-BF92-4754-99C8-652206787002}"/>
                </a:ext>
              </a:extLst>
            </p:cNvPr>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528;p32">
              <a:extLst>
                <a:ext uri="{FF2B5EF4-FFF2-40B4-BE49-F238E27FC236}">
                  <a16:creationId xmlns:a16="http://schemas.microsoft.com/office/drawing/2014/main" id="{F1086AEC-6E94-47E1-824F-0CF4D58AB4BB}"/>
                </a:ext>
              </a:extLst>
            </p:cNvPr>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529;p32">
              <a:extLst>
                <a:ext uri="{FF2B5EF4-FFF2-40B4-BE49-F238E27FC236}">
                  <a16:creationId xmlns:a16="http://schemas.microsoft.com/office/drawing/2014/main" id="{1B6CEF47-24B1-44E9-AA7E-EF3B69C90AB8}"/>
                </a:ext>
              </a:extLst>
            </p:cNvPr>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530;p32">
              <a:extLst>
                <a:ext uri="{FF2B5EF4-FFF2-40B4-BE49-F238E27FC236}">
                  <a16:creationId xmlns:a16="http://schemas.microsoft.com/office/drawing/2014/main" id="{3D9624E3-8176-4FBC-85A5-7BF2666D72F0}"/>
                </a:ext>
              </a:extLst>
            </p:cNvPr>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531;p32">
              <a:extLst>
                <a:ext uri="{FF2B5EF4-FFF2-40B4-BE49-F238E27FC236}">
                  <a16:creationId xmlns:a16="http://schemas.microsoft.com/office/drawing/2014/main" id="{C8133738-144A-4F2E-BA00-F0C7F792AFF8}"/>
                </a:ext>
              </a:extLst>
            </p:cNvPr>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532;p32">
              <a:extLst>
                <a:ext uri="{FF2B5EF4-FFF2-40B4-BE49-F238E27FC236}">
                  <a16:creationId xmlns:a16="http://schemas.microsoft.com/office/drawing/2014/main" id="{6FBCE010-634D-4992-A59D-9E04DAA91BF7}"/>
                </a:ext>
              </a:extLst>
            </p:cNvPr>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533;p32">
              <a:extLst>
                <a:ext uri="{FF2B5EF4-FFF2-40B4-BE49-F238E27FC236}">
                  <a16:creationId xmlns:a16="http://schemas.microsoft.com/office/drawing/2014/main" id="{3E25E187-66C0-4A8E-A236-CCCCAC052994}"/>
                </a:ext>
              </a:extLst>
            </p:cNvPr>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534;p32">
              <a:extLst>
                <a:ext uri="{FF2B5EF4-FFF2-40B4-BE49-F238E27FC236}">
                  <a16:creationId xmlns:a16="http://schemas.microsoft.com/office/drawing/2014/main" id="{7F2709D1-FAA1-4488-84A0-A93BE572EEB4}"/>
                </a:ext>
              </a:extLst>
            </p:cNvPr>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535;p32">
              <a:extLst>
                <a:ext uri="{FF2B5EF4-FFF2-40B4-BE49-F238E27FC236}">
                  <a16:creationId xmlns:a16="http://schemas.microsoft.com/office/drawing/2014/main" id="{716D302F-4BC7-43F9-A23D-0FB8285D87F5}"/>
                </a:ext>
              </a:extLst>
            </p:cNvPr>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536;p32">
              <a:extLst>
                <a:ext uri="{FF2B5EF4-FFF2-40B4-BE49-F238E27FC236}">
                  <a16:creationId xmlns:a16="http://schemas.microsoft.com/office/drawing/2014/main" id="{6C1235D6-5703-498F-A207-23A128EC4FF8}"/>
                </a:ext>
              </a:extLst>
            </p:cNvPr>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537;p32">
              <a:extLst>
                <a:ext uri="{FF2B5EF4-FFF2-40B4-BE49-F238E27FC236}">
                  <a16:creationId xmlns:a16="http://schemas.microsoft.com/office/drawing/2014/main" id="{01BCDBA8-4590-44D6-AA2F-DBA32D9B8991}"/>
                </a:ext>
              </a:extLst>
            </p:cNvPr>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538;p32">
              <a:extLst>
                <a:ext uri="{FF2B5EF4-FFF2-40B4-BE49-F238E27FC236}">
                  <a16:creationId xmlns:a16="http://schemas.microsoft.com/office/drawing/2014/main" id="{EF364213-49C5-4B7A-B56B-713B03698A65}"/>
                </a:ext>
              </a:extLst>
            </p:cNvPr>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539;p32">
              <a:extLst>
                <a:ext uri="{FF2B5EF4-FFF2-40B4-BE49-F238E27FC236}">
                  <a16:creationId xmlns:a16="http://schemas.microsoft.com/office/drawing/2014/main" id="{3B55883D-B3B7-4817-8D94-10CE09AC9EB7}"/>
                </a:ext>
              </a:extLst>
            </p:cNvPr>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540;p32">
              <a:extLst>
                <a:ext uri="{FF2B5EF4-FFF2-40B4-BE49-F238E27FC236}">
                  <a16:creationId xmlns:a16="http://schemas.microsoft.com/office/drawing/2014/main" id="{EFBFA660-A8DD-4DF8-87C2-88E904EE3086}"/>
                </a:ext>
              </a:extLst>
            </p:cNvPr>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541;p32">
              <a:extLst>
                <a:ext uri="{FF2B5EF4-FFF2-40B4-BE49-F238E27FC236}">
                  <a16:creationId xmlns:a16="http://schemas.microsoft.com/office/drawing/2014/main" id="{E572F09C-8064-4A54-A7E6-B1D03B801EA3}"/>
                </a:ext>
              </a:extLst>
            </p:cNvPr>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542;p32">
              <a:extLst>
                <a:ext uri="{FF2B5EF4-FFF2-40B4-BE49-F238E27FC236}">
                  <a16:creationId xmlns:a16="http://schemas.microsoft.com/office/drawing/2014/main" id="{8BAB48AC-4F3F-40C2-B2EE-6DD134080670}"/>
                </a:ext>
              </a:extLst>
            </p:cNvPr>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543;p32">
              <a:extLst>
                <a:ext uri="{FF2B5EF4-FFF2-40B4-BE49-F238E27FC236}">
                  <a16:creationId xmlns:a16="http://schemas.microsoft.com/office/drawing/2014/main" id="{57F0AA93-0B8E-4FCC-96FD-BF0E88840E53}"/>
                </a:ext>
              </a:extLst>
            </p:cNvPr>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544;p32">
              <a:extLst>
                <a:ext uri="{FF2B5EF4-FFF2-40B4-BE49-F238E27FC236}">
                  <a16:creationId xmlns:a16="http://schemas.microsoft.com/office/drawing/2014/main" id="{3EB3236A-B31D-41AD-9C5B-BB1F72850612}"/>
                </a:ext>
              </a:extLst>
            </p:cNvPr>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545;p32">
              <a:extLst>
                <a:ext uri="{FF2B5EF4-FFF2-40B4-BE49-F238E27FC236}">
                  <a16:creationId xmlns:a16="http://schemas.microsoft.com/office/drawing/2014/main" id="{52A1D677-E224-4AFB-90AE-9D4FBC37C096}"/>
                </a:ext>
              </a:extLst>
            </p:cNvPr>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546;p32">
              <a:extLst>
                <a:ext uri="{FF2B5EF4-FFF2-40B4-BE49-F238E27FC236}">
                  <a16:creationId xmlns:a16="http://schemas.microsoft.com/office/drawing/2014/main" id="{851D5FF5-B1D4-4B10-93F4-A9978F9D3C59}"/>
                </a:ext>
              </a:extLst>
            </p:cNvPr>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547;p32">
              <a:extLst>
                <a:ext uri="{FF2B5EF4-FFF2-40B4-BE49-F238E27FC236}">
                  <a16:creationId xmlns:a16="http://schemas.microsoft.com/office/drawing/2014/main" id="{E27CD1E2-1452-4753-9D74-E815E7BEDA47}"/>
                </a:ext>
              </a:extLst>
            </p:cNvPr>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548;p32">
              <a:extLst>
                <a:ext uri="{FF2B5EF4-FFF2-40B4-BE49-F238E27FC236}">
                  <a16:creationId xmlns:a16="http://schemas.microsoft.com/office/drawing/2014/main" id="{A9BE7229-013F-4917-8957-7581E6831E22}"/>
                </a:ext>
              </a:extLst>
            </p:cNvPr>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549;p32">
              <a:extLst>
                <a:ext uri="{FF2B5EF4-FFF2-40B4-BE49-F238E27FC236}">
                  <a16:creationId xmlns:a16="http://schemas.microsoft.com/office/drawing/2014/main" id="{8F6E0439-BF96-457F-B4E7-958098B01F50}"/>
                </a:ext>
              </a:extLst>
            </p:cNvPr>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550;p32">
              <a:extLst>
                <a:ext uri="{FF2B5EF4-FFF2-40B4-BE49-F238E27FC236}">
                  <a16:creationId xmlns:a16="http://schemas.microsoft.com/office/drawing/2014/main" id="{1A80ED3E-AC36-4220-BC1F-553C47AE81A5}"/>
                </a:ext>
              </a:extLst>
            </p:cNvPr>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551;p32">
              <a:extLst>
                <a:ext uri="{FF2B5EF4-FFF2-40B4-BE49-F238E27FC236}">
                  <a16:creationId xmlns:a16="http://schemas.microsoft.com/office/drawing/2014/main" id="{EC0A768C-DCB8-46E4-BE4D-BE8A8DD3F035}"/>
                </a:ext>
              </a:extLst>
            </p:cNvPr>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552;p32">
              <a:extLst>
                <a:ext uri="{FF2B5EF4-FFF2-40B4-BE49-F238E27FC236}">
                  <a16:creationId xmlns:a16="http://schemas.microsoft.com/office/drawing/2014/main" id="{36B76DA5-F479-472A-88FD-6113CB52C8EA}"/>
                </a:ext>
              </a:extLst>
            </p:cNvPr>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553;p32">
              <a:extLst>
                <a:ext uri="{FF2B5EF4-FFF2-40B4-BE49-F238E27FC236}">
                  <a16:creationId xmlns:a16="http://schemas.microsoft.com/office/drawing/2014/main" id="{97DEE9F0-7D00-413F-910A-066B723528AC}"/>
                </a:ext>
              </a:extLst>
            </p:cNvPr>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554;p32">
              <a:extLst>
                <a:ext uri="{FF2B5EF4-FFF2-40B4-BE49-F238E27FC236}">
                  <a16:creationId xmlns:a16="http://schemas.microsoft.com/office/drawing/2014/main" id="{0573E9AF-C69F-4317-806A-CA21EB995E9A}"/>
                </a:ext>
              </a:extLst>
            </p:cNvPr>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555;p32">
              <a:extLst>
                <a:ext uri="{FF2B5EF4-FFF2-40B4-BE49-F238E27FC236}">
                  <a16:creationId xmlns:a16="http://schemas.microsoft.com/office/drawing/2014/main" id="{A9B12018-B6C0-4D7A-B0F1-A48B0C10989A}"/>
                </a:ext>
              </a:extLst>
            </p:cNvPr>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556;p32">
              <a:extLst>
                <a:ext uri="{FF2B5EF4-FFF2-40B4-BE49-F238E27FC236}">
                  <a16:creationId xmlns:a16="http://schemas.microsoft.com/office/drawing/2014/main" id="{6A4BB7AC-845A-4A44-832B-9B87C5B02209}"/>
                </a:ext>
              </a:extLst>
            </p:cNvPr>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557;p32">
              <a:extLst>
                <a:ext uri="{FF2B5EF4-FFF2-40B4-BE49-F238E27FC236}">
                  <a16:creationId xmlns:a16="http://schemas.microsoft.com/office/drawing/2014/main" id="{545E1F0B-0DE0-478C-8046-BE1D56C6E0AC}"/>
                </a:ext>
              </a:extLst>
            </p:cNvPr>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558;p32">
              <a:extLst>
                <a:ext uri="{FF2B5EF4-FFF2-40B4-BE49-F238E27FC236}">
                  <a16:creationId xmlns:a16="http://schemas.microsoft.com/office/drawing/2014/main" id="{249A5AEC-0BF9-4940-8A3E-8604A486760B}"/>
                </a:ext>
              </a:extLst>
            </p:cNvPr>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559;p32">
              <a:extLst>
                <a:ext uri="{FF2B5EF4-FFF2-40B4-BE49-F238E27FC236}">
                  <a16:creationId xmlns:a16="http://schemas.microsoft.com/office/drawing/2014/main" id="{A4F95797-D897-468B-9C44-EAAE5D4B9CB6}"/>
                </a:ext>
              </a:extLst>
            </p:cNvPr>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560;p32">
              <a:extLst>
                <a:ext uri="{FF2B5EF4-FFF2-40B4-BE49-F238E27FC236}">
                  <a16:creationId xmlns:a16="http://schemas.microsoft.com/office/drawing/2014/main" id="{37A58B1A-F1C3-47AE-9B77-3F88F5DAC404}"/>
                </a:ext>
              </a:extLst>
            </p:cNvPr>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561;p32">
              <a:extLst>
                <a:ext uri="{FF2B5EF4-FFF2-40B4-BE49-F238E27FC236}">
                  <a16:creationId xmlns:a16="http://schemas.microsoft.com/office/drawing/2014/main" id="{AAD57CE4-A749-4454-B25B-487226DEE191}"/>
                </a:ext>
              </a:extLst>
            </p:cNvPr>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562;p32">
              <a:extLst>
                <a:ext uri="{FF2B5EF4-FFF2-40B4-BE49-F238E27FC236}">
                  <a16:creationId xmlns:a16="http://schemas.microsoft.com/office/drawing/2014/main" id="{2341C660-877C-41C3-9FF2-328FAA2483F8}"/>
                </a:ext>
              </a:extLst>
            </p:cNvPr>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563;p32">
              <a:extLst>
                <a:ext uri="{FF2B5EF4-FFF2-40B4-BE49-F238E27FC236}">
                  <a16:creationId xmlns:a16="http://schemas.microsoft.com/office/drawing/2014/main" id="{C533B6DE-39ED-4EB0-B9CD-013314266F0C}"/>
                </a:ext>
              </a:extLst>
            </p:cNvPr>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564;p32">
              <a:extLst>
                <a:ext uri="{FF2B5EF4-FFF2-40B4-BE49-F238E27FC236}">
                  <a16:creationId xmlns:a16="http://schemas.microsoft.com/office/drawing/2014/main" id="{35406E9A-5EF1-43B9-ABE6-AD7C2373E4D4}"/>
                </a:ext>
              </a:extLst>
            </p:cNvPr>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565;p32">
              <a:extLst>
                <a:ext uri="{FF2B5EF4-FFF2-40B4-BE49-F238E27FC236}">
                  <a16:creationId xmlns:a16="http://schemas.microsoft.com/office/drawing/2014/main" id="{17D3132C-301D-4840-AE71-B4ED363B2106}"/>
                </a:ext>
              </a:extLst>
            </p:cNvPr>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566;p32">
              <a:extLst>
                <a:ext uri="{FF2B5EF4-FFF2-40B4-BE49-F238E27FC236}">
                  <a16:creationId xmlns:a16="http://schemas.microsoft.com/office/drawing/2014/main" id="{30F9937D-B2F0-4FAB-B073-E291BAC10C58}"/>
                </a:ext>
              </a:extLst>
            </p:cNvPr>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567;p32">
              <a:extLst>
                <a:ext uri="{FF2B5EF4-FFF2-40B4-BE49-F238E27FC236}">
                  <a16:creationId xmlns:a16="http://schemas.microsoft.com/office/drawing/2014/main" id="{48DB1BE9-8899-4572-A562-4AFB818610B4}"/>
                </a:ext>
              </a:extLst>
            </p:cNvPr>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568;p32">
              <a:extLst>
                <a:ext uri="{FF2B5EF4-FFF2-40B4-BE49-F238E27FC236}">
                  <a16:creationId xmlns:a16="http://schemas.microsoft.com/office/drawing/2014/main" id="{473822A5-DC86-481E-8A16-582A6761D5F4}"/>
                </a:ext>
              </a:extLst>
            </p:cNvPr>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569;p32">
              <a:extLst>
                <a:ext uri="{FF2B5EF4-FFF2-40B4-BE49-F238E27FC236}">
                  <a16:creationId xmlns:a16="http://schemas.microsoft.com/office/drawing/2014/main" id="{4F2F4D4C-AA7F-4BDE-9D33-E0DEAADA0E41}"/>
                </a:ext>
              </a:extLst>
            </p:cNvPr>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570;p32">
              <a:extLst>
                <a:ext uri="{FF2B5EF4-FFF2-40B4-BE49-F238E27FC236}">
                  <a16:creationId xmlns:a16="http://schemas.microsoft.com/office/drawing/2014/main" id="{1216610A-5DE1-4BA4-90C9-11CAF3C95874}"/>
                </a:ext>
              </a:extLst>
            </p:cNvPr>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571;p32">
              <a:extLst>
                <a:ext uri="{FF2B5EF4-FFF2-40B4-BE49-F238E27FC236}">
                  <a16:creationId xmlns:a16="http://schemas.microsoft.com/office/drawing/2014/main" id="{9015291B-F7A4-493B-A077-5AA59088C78C}"/>
                </a:ext>
              </a:extLst>
            </p:cNvPr>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572;p32">
              <a:extLst>
                <a:ext uri="{FF2B5EF4-FFF2-40B4-BE49-F238E27FC236}">
                  <a16:creationId xmlns:a16="http://schemas.microsoft.com/office/drawing/2014/main" id="{6C3FA86B-77AD-4506-AD7D-B747FFE725FF}"/>
                </a:ext>
              </a:extLst>
            </p:cNvPr>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573;p32">
              <a:extLst>
                <a:ext uri="{FF2B5EF4-FFF2-40B4-BE49-F238E27FC236}">
                  <a16:creationId xmlns:a16="http://schemas.microsoft.com/office/drawing/2014/main" id="{35745EE7-B0DD-400F-87F1-C8B89B9A7933}"/>
                </a:ext>
              </a:extLst>
            </p:cNvPr>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574;p32">
              <a:extLst>
                <a:ext uri="{FF2B5EF4-FFF2-40B4-BE49-F238E27FC236}">
                  <a16:creationId xmlns:a16="http://schemas.microsoft.com/office/drawing/2014/main" id="{413BEE64-E7F6-4B40-B2BB-324D899A8847}"/>
                </a:ext>
              </a:extLst>
            </p:cNvPr>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575;p32">
              <a:extLst>
                <a:ext uri="{FF2B5EF4-FFF2-40B4-BE49-F238E27FC236}">
                  <a16:creationId xmlns:a16="http://schemas.microsoft.com/office/drawing/2014/main" id="{89BFE3C6-E483-414C-BF1F-86E644FC5285}"/>
                </a:ext>
              </a:extLst>
            </p:cNvPr>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576;p32">
              <a:extLst>
                <a:ext uri="{FF2B5EF4-FFF2-40B4-BE49-F238E27FC236}">
                  <a16:creationId xmlns:a16="http://schemas.microsoft.com/office/drawing/2014/main" id="{A7F72F65-D908-42AC-8507-AB0C456FD7BB}"/>
                </a:ext>
              </a:extLst>
            </p:cNvPr>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577;p32">
              <a:extLst>
                <a:ext uri="{FF2B5EF4-FFF2-40B4-BE49-F238E27FC236}">
                  <a16:creationId xmlns:a16="http://schemas.microsoft.com/office/drawing/2014/main" id="{BC04E61D-C4FA-4DD1-A5B2-1F56CD9438F7}"/>
                </a:ext>
              </a:extLst>
            </p:cNvPr>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578;p32">
              <a:extLst>
                <a:ext uri="{FF2B5EF4-FFF2-40B4-BE49-F238E27FC236}">
                  <a16:creationId xmlns:a16="http://schemas.microsoft.com/office/drawing/2014/main" id="{2541B6CC-F26B-4EAE-8E83-D4A8392B6A3A}"/>
                </a:ext>
              </a:extLst>
            </p:cNvPr>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579;p32">
              <a:extLst>
                <a:ext uri="{FF2B5EF4-FFF2-40B4-BE49-F238E27FC236}">
                  <a16:creationId xmlns:a16="http://schemas.microsoft.com/office/drawing/2014/main" id="{5D7D0C38-1664-4A73-949C-7BC4862DB77D}"/>
                </a:ext>
              </a:extLst>
            </p:cNvPr>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580;p32">
              <a:extLst>
                <a:ext uri="{FF2B5EF4-FFF2-40B4-BE49-F238E27FC236}">
                  <a16:creationId xmlns:a16="http://schemas.microsoft.com/office/drawing/2014/main" id="{DF7BB4CB-611F-4668-97DB-813D98A3E38B}"/>
                </a:ext>
              </a:extLst>
            </p:cNvPr>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581;p32">
              <a:extLst>
                <a:ext uri="{FF2B5EF4-FFF2-40B4-BE49-F238E27FC236}">
                  <a16:creationId xmlns:a16="http://schemas.microsoft.com/office/drawing/2014/main" id="{CB2F6A86-3B98-490D-AD76-91C00EA5F7E7}"/>
                </a:ext>
              </a:extLst>
            </p:cNvPr>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582;p32">
              <a:extLst>
                <a:ext uri="{FF2B5EF4-FFF2-40B4-BE49-F238E27FC236}">
                  <a16:creationId xmlns:a16="http://schemas.microsoft.com/office/drawing/2014/main" id="{96F82945-B61F-48AC-9EEF-23D2056CF102}"/>
                </a:ext>
              </a:extLst>
            </p:cNvPr>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583;p32">
              <a:extLst>
                <a:ext uri="{FF2B5EF4-FFF2-40B4-BE49-F238E27FC236}">
                  <a16:creationId xmlns:a16="http://schemas.microsoft.com/office/drawing/2014/main" id="{290CB6FC-41C0-4DF0-BD7F-824A6547CE2A}"/>
                </a:ext>
              </a:extLst>
            </p:cNvPr>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584;p32">
              <a:extLst>
                <a:ext uri="{FF2B5EF4-FFF2-40B4-BE49-F238E27FC236}">
                  <a16:creationId xmlns:a16="http://schemas.microsoft.com/office/drawing/2014/main" id="{B9614964-643D-4125-8FEE-BDCBE833507B}"/>
                </a:ext>
              </a:extLst>
            </p:cNvPr>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585;p32">
              <a:extLst>
                <a:ext uri="{FF2B5EF4-FFF2-40B4-BE49-F238E27FC236}">
                  <a16:creationId xmlns:a16="http://schemas.microsoft.com/office/drawing/2014/main" id="{F5D67A57-B44B-45A6-93C9-74ED7F73037C}"/>
                </a:ext>
              </a:extLst>
            </p:cNvPr>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586;p32">
              <a:extLst>
                <a:ext uri="{FF2B5EF4-FFF2-40B4-BE49-F238E27FC236}">
                  <a16:creationId xmlns:a16="http://schemas.microsoft.com/office/drawing/2014/main" id="{A1808030-29DD-4A1A-90E1-D8F0697C2890}"/>
                </a:ext>
              </a:extLst>
            </p:cNvPr>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587;p32">
              <a:extLst>
                <a:ext uri="{FF2B5EF4-FFF2-40B4-BE49-F238E27FC236}">
                  <a16:creationId xmlns:a16="http://schemas.microsoft.com/office/drawing/2014/main" id="{07F1CB3B-BD05-41C1-B25F-77F2FD153610}"/>
                </a:ext>
              </a:extLst>
            </p:cNvPr>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588;p32">
              <a:extLst>
                <a:ext uri="{FF2B5EF4-FFF2-40B4-BE49-F238E27FC236}">
                  <a16:creationId xmlns:a16="http://schemas.microsoft.com/office/drawing/2014/main" id="{0067D832-545E-4F4D-BA97-3AF38743C1A4}"/>
                </a:ext>
              </a:extLst>
            </p:cNvPr>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589;p32">
              <a:extLst>
                <a:ext uri="{FF2B5EF4-FFF2-40B4-BE49-F238E27FC236}">
                  <a16:creationId xmlns:a16="http://schemas.microsoft.com/office/drawing/2014/main" id="{577F9161-F992-4F2A-9F49-DCE0ADD0F139}"/>
                </a:ext>
              </a:extLst>
            </p:cNvPr>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590;p32">
              <a:extLst>
                <a:ext uri="{FF2B5EF4-FFF2-40B4-BE49-F238E27FC236}">
                  <a16:creationId xmlns:a16="http://schemas.microsoft.com/office/drawing/2014/main" id="{6CC4DD41-3D24-452C-B62F-E433EA6C5A76}"/>
                </a:ext>
              </a:extLst>
            </p:cNvPr>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591;p32">
              <a:extLst>
                <a:ext uri="{FF2B5EF4-FFF2-40B4-BE49-F238E27FC236}">
                  <a16:creationId xmlns:a16="http://schemas.microsoft.com/office/drawing/2014/main" id="{94AC58CA-DAD5-4391-854C-0908CD79E0B7}"/>
                </a:ext>
              </a:extLst>
            </p:cNvPr>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592;p32">
              <a:extLst>
                <a:ext uri="{FF2B5EF4-FFF2-40B4-BE49-F238E27FC236}">
                  <a16:creationId xmlns:a16="http://schemas.microsoft.com/office/drawing/2014/main" id="{6D64EC24-056D-49C4-990E-609CFC602B2A}"/>
                </a:ext>
              </a:extLst>
            </p:cNvPr>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593;p32">
              <a:extLst>
                <a:ext uri="{FF2B5EF4-FFF2-40B4-BE49-F238E27FC236}">
                  <a16:creationId xmlns:a16="http://schemas.microsoft.com/office/drawing/2014/main" id="{FD0F7A69-B6AA-43DB-AD41-61C8A7B3904C}"/>
                </a:ext>
              </a:extLst>
            </p:cNvPr>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594;p32">
              <a:extLst>
                <a:ext uri="{FF2B5EF4-FFF2-40B4-BE49-F238E27FC236}">
                  <a16:creationId xmlns:a16="http://schemas.microsoft.com/office/drawing/2014/main" id="{38EE57E3-65EC-47F9-B533-7E3398FEA886}"/>
                </a:ext>
              </a:extLst>
            </p:cNvPr>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595;p32">
              <a:extLst>
                <a:ext uri="{FF2B5EF4-FFF2-40B4-BE49-F238E27FC236}">
                  <a16:creationId xmlns:a16="http://schemas.microsoft.com/office/drawing/2014/main" id="{E85AD99E-EB38-4186-937D-9AE20CFA7E14}"/>
                </a:ext>
              </a:extLst>
            </p:cNvPr>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596;p32">
              <a:extLst>
                <a:ext uri="{FF2B5EF4-FFF2-40B4-BE49-F238E27FC236}">
                  <a16:creationId xmlns:a16="http://schemas.microsoft.com/office/drawing/2014/main" id="{062AD9AA-C71E-49CF-887E-31D2E36874B4}"/>
                </a:ext>
              </a:extLst>
            </p:cNvPr>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597;p32">
              <a:extLst>
                <a:ext uri="{FF2B5EF4-FFF2-40B4-BE49-F238E27FC236}">
                  <a16:creationId xmlns:a16="http://schemas.microsoft.com/office/drawing/2014/main" id="{DEAC4767-570F-49BC-9C7B-1EF31AA517B6}"/>
                </a:ext>
              </a:extLst>
            </p:cNvPr>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598;p32">
              <a:extLst>
                <a:ext uri="{FF2B5EF4-FFF2-40B4-BE49-F238E27FC236}">
                  <a16:creationId xmlns:a16="http://schemas.microsoft.com/office/drawing/2014/main" id="{E6AC1829-1C48-47D8-92ED-6DBDAF95E0E7}"/>
                </a:ext>
              </a:extLst>
            </p:cNvPr>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599;p32">
              <a:extLst>
                <a:ext uri="{FF2B5EF4-FFF2-40B4-BE49-F238E27FC236}">
                  <a16:creationId xmlns:a16="http://schemas.microsoft.com/office/drawing/2014/main" id="{E949FCE2-A569-4479-8C66-32509C54B4EE}"/>
                </a:ext>
              </a:extLst>
            </p:cNvPr>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600;p32">
              <a:extLst>
                <a:ext uri="{FF2B5EF4-FFF2-40B4-BE49-F238E27FC236}">
                  <a16:creationId xmlns:a16="http://schemas.microsoft.com/office/drawing/2014/main" id="{C42AE2D4-63D3-444A-8548-1E748361F270}"/>
                </a:ext>
              </a:extLst>
            </p:cNvPr>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601;p32">
              <a:extLst>
                <a:ext uri="{FF2B5EF4-FFF2-40B4-BE49-F238E27FC236}">
                  <a16:creationId xmlns:a16="http://schemas.microsoft.com/office/drawing/2014/main" id="{F2EFD34A-5140-4A20-9BA4-85193683E3D8}"/>
                </a:ext>
              </a:extLst>
            </p:cNvPr>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602;p32">
              <a:extLst>
                <a:ext uri="{FF2B5EF4-FFF2-40B4-BE49-F238E27FC236}">
                  <a16:creationId xmlns:a16="http://schemas.microsoft.com/office/drawing/2014/main" id="{87203C29-BB2D-487E-B4D8-1750E4CBA2A2}"/>
                </a:ext>
              </a:extLst>
            </p:cNvPr>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603;p32">
              <a:extLst>
                <a:ext uri="{FF2B5EF4-FFF2-40B4-BE49-F238E27FC236}">
                  <a16:creationId xmlns:a16="http://schemas.microsoft.com/office/drawing/2014/main" id="{5E51827B-5F8C-427B-87F4-E2FE262AC01B}"/>
                </a:ext>
              </a:extLst>
            </p:cNvPr>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604;p32">
              <a:extLst>
                <a:ext uri="{FF2B5EF4-FFF2-40B4-BE49-F238E27FC236}">
                  <a16:creationId xmlns:a16="http://schemas.microsoft.com/office/drawing/2014/main" id="{D0303A10-95DB-4841-8B91-B375B94C5FC1}"/>
                </a:ext>
              </a:extLst>
            </p:cNvPr>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605;p32">
              <a:extLst>
                <a:ext uri="{FF2B5EF4-FFF2-40B4-BE49-F238E27FC236}">
                  <a16:creationId xmlns:a16="http://schemas.microsoft.com/office/drawing/2014/main" id="{7DF43511-9029-4264-949E-AFCFBA58B7E9}"/>
                </a:ext>
              </a:extLst>
            </p:cNvPr>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606;p32">
              <a:extLst>
                <a:ext uri="{FF2B5EF4-FFF2-40B4-BE49-F238E27FC236}">
                  <a16:creationId xmlns:a16="http://schemas.microsoft.com/office/drawing/2014/main" id="{07BC07D1-6F5D-4853-843E-14FCBE7D20CB}"/>
                </a:ext>
              </a:extLst>
            </p:cNvPr>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607;p32">
              <a:extLst>
                <a:ext uri="{FF2B5EF4-FFF2-40B4-BE49-F238E27FC236}">
                  <a16:creationId xmlns:a16="http://schemas.microsoft.com/office/drawing/2014/main" id="{34CE894F-0F60-441E-941D-B473504CA2D6}"/>
                </a:ext>
              </a:extLst>
            </p:cNvPr>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608;p32">
              <a:extLst>
                <a:ext uri="{FF2B5EF4-FFF2-40B4-BE49-F238E27FC236}">
                  <a16:creationId xmlns:a16="http://schemas.microsoft.com/office/drawing/2014/main" id="{3FD633E1-D149-4C45-88AB-EF14B37376D3}"/>
                </a:ext>
              </a:extLst>
            </p:cNvPr>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609;p32">
              <a:extLst>
                <a:ext uri="{FF2B5EF4-FFF2-40B4-BE49-F238E27FC236}">
                  <a16:creationId xmlns:a16="http://schemas.microsoft.com/office/drawing/2014/main" id="{53EE0A43-E1B8-48FF-ABA2-13F7BA14344A}"/>
                </a:ext>
              </a:extLst>
            </p:cNvPr>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610;p32">
              <a:extLst>
                <a:ext uri="{FF2B5EF4-FFF2-40B4-BE49-F238E27FC236}">
                  <a16:creationId xmlns:a16="http://schemas.microsoft.com/office/drawing/2014/main" id="{B09858FF-D59C-418E-B6FB-B9DA1A84A919}"/>
                </a:ext>
              </a:extLst>
            </p:cNvPr>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611;p32">
              <a:extLst>
                <a:ext uri="{FF2B5EF4-FFF2-40B4-BE49-F238E27FC236}">
                  <a16:creationId xmlns:a16="http://schemas.microsoft.com/office/drawing/2014/main" id="{53846E9B-A095-476D-86B9-A08ED8FD4F2D}"/>
                </a:ext>
              </a:extLst>
            </p:cNvPr>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612;p32">
              <a:extLst>
                <a:ext uri="{FF2B5EF4-FFF2-40B4-BE49-F238E27FC236}">
                  <a16:creationId xmlns:a16="http://schemas.microsoft.com/office/drawing/2014/main" id="{E98A091D-6D28-4204-8A2D-1D07C861B6A6}"/>
                </a:ext>
              </a:extLst>
            </p:cNvPr>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613;p32">
              <a:extLst>
                <a:ext uri="{FF2B5EF4-FFF2-40B4-BE49-F238E27FC236}">
                  <a16:creationId xmlns:a16="http://schemas.microsoft.com/office/drawing/2014/main" id="{3AF78F3F-3E99-48A6-9149-A45009C866E8}"/>
                </a:ext>
              </a:extLst>
            </p:cNvPr>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614;p32">
              <a:extLst>
                <a:ext uri="{FF2B5EF4-FFF2-40B4-BE49-F238E27FC236}">
                  <a16:creationId xmlns:a16="http://schemas.microsoft.com/office/drawing/2014/main" id="{529D83BE-6A66-4A11-8A7B-D0CC8979B9A7}"/>
                </a:ext>
              </a:extLst>
            </p:cNvPr>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615;p32">
              <a:extLst>
                <a:ext uri="{FF2B5EF4-FFF2-40B4-BE49-F238E27FC236}">
                  <a16:creationId xmlns:a16="http://schemas.microsoft.com/office/drawing/2014/main" id="{13CB38CE-B71C-4274-9BD6-17C7BAF621E3}"/>
                </a:ext>
              </a:extLst>
            </p:cNvPr>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616;p32">
              <a:extLst>
                <a:ext uri="{FF2B5EF4-FFF2-40B4-BE49-F238E27FC236}">
                  <a16:creationId xmlns:a16="http://schemas.microsoft.com/office/drawing/2014/main" id="{0A8AF4CE-1F61-4CC6-A14E-1DEEF382F16B}"/>
                </a:ext>
              </a:extLst>
            </p:cNvPr>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617;p32">
              <a:extLst>
                <a:ext uri="{FF2B5EF4-FFF2-40B4-BE49-F238E27FC236}">
                  <a16:creationId xmlns:a16="http://schemas.microsoft.com/office/drawing/2014/main" id="{32E607B8-315F-4A04-918D-E0C9E9838B42}"/>
                </a:ext>
              </a:extLst>
            </p:cNvPr>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618;p32">
              <a:extLst>
                <a:ext uri="{FF2B5EF4-FFF2-40B4-BE49-F238E27FC236}">
                  <a16:creationId xmlns:a16="http://schemas.microsoft.com/office/drawing/2014/main" id="{E23A69A3-A428-4C40-A5A6-3686A7803F6F}"/>
                </a:ext>
              </a:extLst>
            </p:cNvPr>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619;p32">
              <a:extLst>
                <a:ext uri="{FF2B5EF4-FFF2-40B4-BE49-F238E27FC236}">
                  <a16:creationId xmlns:a16="http://schemas.microsoft.com/office/drawing/2014/main" id="{F9C981A0-F7B4-4279-BB84-3BE6BFA2D5DF}"/>
                </a:ext>
              </a:extLst>
            </p:cNvPr>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620;p32">
              <a:extLst>
                <a:ext uri="{FF2B5EF4-FFF2-40B4-BE49-F238E27FC236}">
                  <a16:creationId xmlns:a16="http://schemas.microsoft.com/office/drawing/2014/main" id="{AD9A2E6C-DB82-41B1-BE6A-403A2DEE4EA7}"/>
                </a:ext>
              </a:extLst>
            </p:cNvPr>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621;p32">
              <a:extLst>
                <a:ext uri="{FF2B5EF4-FFF2-40B4-BE49-F238E27FC236}">
                  <a16:creationId xmlns:a16="http://schemas.microsoft.com/office/drawing/2014/main" id="{2E865F0C-9E28-4387-AE74-BB29BF4B60DC}"/>
                </a:ext>
              </a:extLst>
            </p:cNvPr>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622;p32">
              <a:extLst>
                <a:ext uri="{FF2B5EF4-FFF2-40B4-BE49-F238E27FC236}">
                  <a16:creationId xmlns:a16="http://schemas.microsoft.com/office/drawing/2014/main" id="{8126E5C7-5190-4757-A5B2-D752193F7290}"/>
                </a:ext>
              </a:extLst>
            </p:cNvPr>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623;p32">
              <a:extLst>
                <a:ext uri="{FF2B5EF4-FFF2-40B4-BE49-F238E27FC236}">
                  <a16:creationId xmlns:a16="http://schemas.microsoft.com/office/drawing/2014/main" id="{4BA25D86-0284-4A06-8948-391D5D406991}"/>
                </a:ext>
              </a:extLst>
            </p:cNvPr>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624;p32">
              <a:extLst>
                <a:ext uri="{FF2B5EF4-FFF2-40B4-BE49-F238E27FC236}">
                  <a16:creationId xmlns:a16="http://schemas.microsoft.com/office/drawing/2014/main" id="{329E2EED-B0A2-4CA3-9FB8-50788E41E78C}"/>
                </a:ext>
              </a:extLst>
            </p:cNvPr>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625;p32">
              <a:extLst>
                <a:ext uri="{FF2B5EF4-FFF2-40B4-BE49-F238E27FC236}">
                  <a16:creationId xmlns:a16="http://schemas.microsoft.com/office/drawing/2014/main" id="{96AF85B3-32DC-420F-BFC4-DE4498584D9B}"/>
                </a:ext>
              </a:extLst>
            </p:cNvPr>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626;p32">
              <a:extLst>
                <a:ext uri="{FF2B5EF4-FFF2-40B4-BE49-F238E27FC236}">
                  <a16:creationId xmlns:a16="http://schemas.microsoft.com/office/drawing/2014/main" id="{7E59BE0D-1EEC-4D83-9B30-6C7B0BF75228}"/>
                </a:ext>
              </a:extLst>
            </p:cNvPr>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627;p32">
              <a:extLst>
                <a:ext uri="{FF2B5EF4-FFF2-40B4-BE49-F238E27FC236}">
                  <a16:creationId xmlns:a16="http://schemas.microsoft.com/office/drawing/2014/main" id="{8D58ADD6-FE77-44D9-ACA6-AB460541AA1C}"/>
                </a:ext>
              </a:extLst>
            </p:cNvPr>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628;p32">
              <a:extLst>
                <a:ext uri="{FF2B5EF4-FFF2-40B4-BE49-F238E27FC236}">
                  <a16:creationId xmlns:a16="http://schemas.microsoft.com/office/drawing/2014/main" id="{9323D3F2-0962-4EF0-9930-950C56E2189B}"/>
                </a:ext>
              </a:extLst>
            </p:cNvPr>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629;p32">
              <a:extLst>
                <a:ext uri="{FF2B5EF4-FFF2-40B4-BE49-F238E27FC236}">
                  <a16:creationId xmlns:a16="http://schemas.microsoft.com/office/drawing/2014/main" id="{D7514311-C239-4134-A5E6-7FBCC833EC07}"/>
                </a:ext>
              </a:extLst>
            </p:cNvPr>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630;p32">
              <a:extLst>
                <a:ext uri="{FF2B5EF4-FFF2-40B4-BE49-F238E27FC236}">
                  <a16:creationId xmlns:a16="http://schemas.microsoft.com/office/drawing/2014/main" id="{BC09B64C-26C2-49B5-9DBA-A7B5E3315177}"/>
                </a:ext>
              </a:extLst>
            </p:cNvPr>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631;p32">
              <a:extLst>
                <a:ext uri="{FF2B5EF4-FFF2-40B4-BE49-F238E27FC236}">
                  <a16:creationId xmlns:a16="http://schemas.microsoft.com/office/drawing/2014/main" id="{3F3AB2E9-5D25-4DBD-B26F-3D89474D12AB}"/>
                </a:ext>
              </a:extLst>
            </p:cNvPr>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632;p32">
              <a:extLst>
                <a:ext uri="{FF2B5EF4-FFF2-40B4-BE49-F238E27FC236}">
                  <a16:creationId xmlns:a16="http://schemas.microsoft.com/office/drawing/2014/main" id="{D4CDA636-EC4F-42D8-8D3F-E4C3A6D1D008}"/>
                </a:ext>
              </a:extLst>
            </p:cNvPr>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633;p32">
              <a:extLst>
                <a:ext uri="{FF2B5EF4-FFF2-40B4-BE49-F238E27FC236}">
                  <a16:creationId xmlns:a16="http://schemas.microsoft.com/office/drawing/2014/main" id="{0DADA198-E563-4BD3-A5CB-D0D70A113BD3}"/>
                </a:ext>
              </a:extLst>
            </p:cNvPr>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634;p32">
              <a:extLst>
                <a:ext uri="{FF2B5EF4-FFF2-40B4-BE49-F238E27FC236}">
                  <a16:creationId xmlns:a16="http://schemas.microsoft.com/office/drawing/2014/main" id="{52004820-352D-4B88-9471-54FE98F50564}"/>
                </a:ext>
              </a:extLst>
            </p:cNvPr>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635;p32">
              <a:extLst>
                <a:ext uri="{FF2B5EF4-FFF2-40B4-BE49-F238E27FC236}">
                  <a16:creationId xmlns:a16="http://schemas.microsoft.com/office/drawing/2014/main" id="{1B55F3F4-38DB-42AC-B400-302FD202ED16}"/>
                </a:ext>
              </a:extLst>
            </p:cNvPr>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636;p32">
              <a:extLst>
                <a:ext uri="{FF2B5EF4-FFF2-40B4-BE49-F238E27FC236}">
                  <a16:creationId xmlns:a16="http://schemas.microsoft.com/office/drawing/2014/main" id="{3797F73D-94C7-4D6B-BD89-B3A5D8ADFE83}"/>
                </a:ext>
              </a:extLst>
            </p:cNvPr>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637;p32">
              <a:extLst>
                <a:ext uri="{FF2B5EF4-FFF2-40B4-BE49-F238E27FC236}">
                  <a16:creationId xmlns:a16="http://schemas.microsoft.com/office/drawing/2014/main" id="{4F3F3F06-6FE3-47CA-888B-6E0D6C90C83F}"/>
                </a:ext>
              </a:extLst>
            </p:cNvPr>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638;p32">
              <a:extLst>
                <a:ext uri="{FF2B5EF4-FFF2-40B4-BE49-F238E27FC236}">
                  <a16:creationId xmlns:a16="http://schemas.microsoft.com/office/drawing/2014/main" id="{318E3846-7846-4F2C-AA2A-D411547A0708}"/>
                </a:ext>
              </a:extLst>
            </p:cNvPr>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639;p32">
              <a:extLst>
                <a:ext uri="{FF2B5EF4-FFF2-40B4-BE49-F238E27FC236}">
                  <a16:creationId xmlns:a16="http://schemas.microsoft.com/office/drawing/2014/main" id="{2DD26825-2C31-4078-83C5-4DE0D2432A6C}"/>
                </a:ext>
              </a:extLst>
            </p:cNvPr>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640;p32">
              <a:extLst>
                <a:ext uri="{FF2B5EF4-FFF2-40B4-BE49-F238E27FC236}">
                  <a16:creationId xmlns:a16="http://schemas.microsoft.com/office/drawing/2014/main" id="{7E9141FE-E9E0-45CD-AC3F-2E1616E97979}"/>
                </a:ext>
              </a:extLst>
            </p:cNvPr>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641;p32">
              <a:extLst>
                <a:ext uri="{FF2B5EF4-FFF2-40B4-BE49-F238E27FC236}">
                  <a16:creationId xmlns:a16="http://schemas.microsoft.com/office/drawing/2014/main" id="{DEFE98E6-9335-423A-BA17-4118ED4731A4}"/>
                </a:ext>
              </a:extLst>
            </p:cNvPr>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642;p32">
              <a:extLst>
                <a:ext uri="{FF2B5EF4-FFF2-40B4-BE49-F238E27FC236}">
                  <a16:creationId xmlns:a16="http://schemas.microsoft.com/office/drawing/2014/main" id="{B8592EFD-DD77-440B-9BC7-B8D72DDC8DDB}"/>
                </a:ext>
              </a:extLst>
            </p:cNvPr>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643;p32">
              <a:extLst>
                <a:ext uri="{FF2B5EF4-FFF2-40B4-BE49-F238E27FC236}">
                  <a16:creationId xmlns:a16="http://schemas.microsoft.com/office/drawing/2014/main" id="{4DA60358-84A4-4997-B847-7D21FF3F45E6}"/>
                </a:ext>
              </a:extLst>
            </p:cNvPr>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644;p32">
              <a:extLst>
                <a:ext uri="{FF2B5EF4-FFF2-40B4-BE49-F238E27FC236}">
                  <a16:creationId xmlns:a16="http://schemas.microsoft.com/office/drawing/2014/main" id="{D1A19799-9DB3-43B7-A47E-3D4E5EC253FB}"/>
                </a:ext>
              </a:extLst>
            </p:cNvPr>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645;p32">
              <a:extLst>
                <a:ext uri="{FF2B5EF4-FFF2-40B4-BE49-F238E27FC236}">
                  <a16:creationId xmlns:a16="http://schemas.microsoft.com/office/drawing/2014/main" id="{DCB8D5D5-0EC0-4A9F-B02D-CE8FD140473E}"/>
                </a:ext>
              </a:extLst>
            </p:cNvPr>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646;p32">
              <a:extLst>
                <a:ext uri="{FF2B5EF4-FFF2-40B4-BE49-F238E27FC236}">
                  <a16:creationId xmlns:a16="http://schemas.microsoft.com/office/drawing/2014/main" id="{9808C513-CB3E-4389-82CC-A52CF5866C3A}"/>
                </a:ext>
              </a:extLst>
            </p:cNvPr>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647;p32">
              <a:extLst>
                <a:ext uri="{FF2B5EF4-FFF2-40B4-BE49-F238E27FC236}">
                  <a16:creationId xmlns:a16="http://schemas.microsoft.com/office/drawing/2014/main" id="{35AF112F-C28E-4DA8-B367-98345628FF67}"/>
                </a:ext>
              </a:extLst>
            </p:cNvPr>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648;p32">
              <a:extLst>
                <a:ext uri="{FF2B5EF4-FFF2-40B4-BE49-F238E27FC236}">
                  <a16:creationId xmlns:a16="http://schemas.microsoft.com/office/drawing/2014/main" id="{779B9915-6D34-4B27-BF57-A96C0B12C5CD}"/>
                </a:ext>
              </a:extLst>
            </p:cNvPr>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649;p32">
              <a:extLst>
                <a:ext uri="{FF2B5EF4-FFF2-40B4-BE49-F238E27FC236}">
                  <a16:creationId xmlns:a16="http://schemas.microsoft.com/office/drawing/2014/main" id="{BE6F6E33-F15E-43A3-B529-7661343D554A}"/>
                </a:ext>
              </a:extLst>
            </p:cNvPr>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650;p32">
              <a:extLst>
                <a:ext uri="{FF2B5EF4-FFF2-40B4-BE49-F238E27FC236}">
                  <a16:creationId xmlns:a16="http://schemas.microsoft.com/office/drawing/2014/main" id="{C274100C-4802-48A8-970A-E860DC3D6F23}"/>
                </a:ext>
              </a:extLst>
            </p:cNvPr>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651;p32">
              <a:extLst>
                <a:ext uri="{FF2B5EF4-FFF2-40B4-BE49-F238E27FC236}">
                  <a16:creationId xmlns:a16="http://schemas.microsoft.com/office/drawing/2014/main" id="{A3F6A1F5-EE4E-4F35-A8A3-2B82FEF8C90F}"/>
                </a:ext>
              </a:extLst>
            </p:cNvPr>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652;p32">
              <a:extLst>
                <a:ext uri="{FF2B5EF4-FFF2-40B4-BE49-F238E27FC236}">
                  <a16:creationId xmlns:a16="http://schemas.microsoft.com/office/drawing/2014/main" id="{A1E2942A-64EB-4F87-8BDA-5DB93270DE9C}"/>
                </a:ext>
              </a:extLst>
            </p:cNvPr>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653;p32">
              <a:extLst>
                <a:ext uri="{FF2B5EF4-FFF2-40B4-BE49-F238E27FC236}">
                  <a16:creationId xmlns:a16="http://schemas.microsoft.com/office/drawing/2014/main" id="{30E743D5-655D-4CB3-80DC-CA0288007186}"/>
                </a:ext>
              </a:extLst>
            </p:cNvPr>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654;p32">
              <a:extLst>
                <a:ext uri="{FF2B5EF4-FFF2-40B4-BE49-F238E27FC236}">
                  <a16:creationId xmlns:a16="http://schemas.microsoft.com/office/drawing/2014/main" id="{24BB10BD-E8F3-4E5A-A05F-1C9D1696F284}"/>
                </a:ext>
              </a:extLst>
            </p:cNvPr>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655;p32">
              <a:extLst>
                <a:ext uri="{FF2B5EF4-FFF2-40B4-BE49-F238E27FC236}">
                  <a16:creationId xmlns:a16="http://schemas.microsoft.com/office/drawing/2014/main" id="{BD7BBE1C-9828-4526-8D5E-347AC8886715}"/>
                </a:ext>
              </a:extLst>
            </p:cNvPr>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656;p32">
              <a:extLst>
                <a:ext uri="{FF2B5EF4-FFF2-40B4-BE49-F238E27FC236}">
                  <a16:creationId xmlns:a16="http://schemas.microsoft.com/office/drawing/2014/main" id="{8AC77D32-B79C-4104-A904-FBD4300EDB37}"/>
                </a:ext>
              </a:extLst>
            </p:cNvPr>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657;p32">
              <a:extLst>
                <a:ext uri="{FF2B5EF4-FFF2-40B4-BE49-F238E27FC236}">
                  <a16:creationId xmlns:a16="http://schemas.microsoft.com/office/drawing/2014/main" id="{0FD5084E-8221-4736-95F3-069947C70A43}"/>
                </a:ext>
              </a:extLst>
            </p:cNvPr>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658;p32">
              <a:extLst>
                <a:ext uri="{FF2B5EF4-FFF2-40B4-BE49-F238E27FC236}">
                  <a16:creationId xmlns:a16="http://schemas.microsoft.com/office/drawing/2014/main" id="{E4382A12-F7A1-458B-A1C5-C558D1BB712F}"/>
                </a:ext>
              </a:extLst>
            </p:cNvPr>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659;p32">
              <a:extLst>
                <a:ext uri="{FF2B5EF4-FFF2-40B4-BE49-F238E27FC236}">
                  <a16:creationId xmlns:a16="http://schemas.microsoft.com/office/drawing/2014/main" id="{12051D92-8068-43F3-86C3-B7F505C1CBD5}"/>
                </a:ext>
              </a:extLst>
            </p:cNvPr>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660;p32">
              <a:extLst>
                <a:ext uri="{FF2B5EF4-FFF2-40B4-BE49-F238E27FC236}">
                  <a16:creationId xmlns:a16="http://schemas.microsoft.com/office/drawing/2014/main" id="{490CA5BF-79A2-49DF-84AF-57A13E74D829}"/>
                </a:ext>
              </a:extLst>
            </p:cNvPr>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661;p32">
              <a:extLst>
                <a:ext uri="{FF2B5EF4-FFF2-40B4-BE49-F238E27FC236}">
                  <a16:creationId xmlns:a16="http://schemas.microsoft.com/office/drawing/2014/main" id="{D205F955-9081-4C97-90C5-51A56327B1C0}"/>
                </a:ext>
              </a:extLst>
            </p:cNvPr>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662;p32">
              <a:extLst>
                <a:ext uri="{FF2B5EF4-FFF2-40B4-BE49-F238E27FC236}">
                  <a16:creationId xmlns:a16="http://schemas.microsoft.com/office/drawing/2014/main" id="{E58C5ADB-3F2E-4BDC-B13F-0F93491BA888}"/>
                </a:ext>
              </a:extLst>
            </p:cNvPr>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663;p32">
              <a:extLst>
                <a:ext uri="{FF2B5EF4-FFF2-40B4-BE49-F238E27FC236}">
                  <a16:creationId xmlns:a16="http://schemas.microsoft.com/office/drawing/2014/main" id="{0C9D432B-C550-4F57-9AB0-97B185EAD38C}"/>
                </a:ext>
              </a:extLst>
            </p:cNvPr>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664;p32">
              <a:extLst>
                <a:ext uri="{FF2B5EF4-FFF2-40B4-BE49-F238E27FC236}">
                  <a16:creationId xmlns:a16="http://schemas.microsoft.com/office/drawing/2014/main" id="{4134D38F-1618-4500-BC43-18CF7D8A8263}"/>
                </a:ext>
              </a:extLst>
            </p:cNvPr>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665;p32">
              <a:extLst>
                <a:ext uri="{FF2B5EF4-FFF2-40B4-BE49-F238E27FC236}">
                  <a16:creationId xmlns:a16="http://schemas.microsoft.com/office/drawing/2014/main" id="{7A5961B3-962E-4422-BBB2-58FFC95F0CC0}"/>
                </a:ext>
              </a:extLst>
            </p:cNvPr>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666;p32">
              <a:extLst>
                <a:ext uri="{FF2B5EF4-FFF2-40B4-BE49-F238E27FC236}">
                  <a16:creationId xmlns:a16="http://schemas.microsoft.com/office/drawing/2014/main" id="{D6C39FDA-4BE9-4FB0-9499-0F41EDAA3CCA}"/>
                </a:ext>
              </a:extLst>
            </p:cNvPr>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667;p32">
              <a:extLst>
                <a:ext uri="{FF2B5EF4-FFF2-40B4-BE49-F238E27FC236}">
                  <a16:creationId xmlns:a16="http://schemas.microsoft.com/office/drawing/2014/main" id="{C88537E5-B3E3-41BE-B12A-ACFEE43DECCB}"/>
                </a:ext>
              </a:extLst>
            </p:cNvPr>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668;p32">
              <a:extLst>
                <a:ext uri="{FF2B5EF4-FFF2-40B4-BE49-F238E27FC236}">
                  <a16:creationId xmlns:a16="http://schemas.microsoft.com/office/drawing/2014/main" id="{B5D0334A-8FE7-4155-8C95-50A829EA492F}"/>
                </a:ext>
              </a:extLst>
            </p:cNvPr>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669;p32">
              <a:extLst>
                <a:ext uri="{FF2B5EF4-FFF2-40B4-BE49-F238E27FC236}">
                  <a16:creationId xmlns:a16="http://schemas.microsoft.com/office/drawing/2014/main" id="{479E9323-8E1C-4782-B98C-C3BB17D95456}"/>
                </a:ext>
              </a:extLst>
            </p:cNvPr>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670;p32">
              <a:extLst>
                <a:ext uri="{FF2B5EF4-FFF2-40B4-BE49-F238E27FC236}">
                  <a16:creationId xmlns:a16="http://schemas.microsoft.com/office/drawing/2014/main" id="{A5E11FAB-9A95-4339-8ED6-678F8324EA91}"/>
                </a:ext>
              </a:extLst>
            </p:cNvPr>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671;p32">
              <a:extLst>
                <a:ext uri="{FF2B5EF4-FFF2-40B4-BE49-F238E27FC236}">
                  <a16:creationId xmlns:a16="http://schemas.microsoft.com/office/drawing/2014/main" id="{99747053-C165-4690-8718-FEA24E5F3F03}"/>
                </a:ext>
              </a:extLst>
            </p:cNvPr>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672;p32">
              <a:extLst>
                <a:ext uri="{FF2B5EF4-FFF2-40B4-BE49-F238E27FC236}">
                  <a16:creationId xmlns:a16="http://schemas.microsoft.com/office/drawing/2014/main" id="{FB06334D-FD13-42B2-B2B1-B09036BA9F45}"/>
                </a:ext>
              </a:extLst>
            </p:cNvPr>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673;p32">
              <a:extLst>
                <a:ext uri="{FF2B5EF4-FFF2-40B4-BE49-F238E27FC236}">
                  <a16:creationId xmlns:a16="http://schemas.microsoft.com/office/drawing/2014/main" id="{51DA2856-3739-448D-BCAB-347686CE4DDF}"/>
                </a:ext>
              </a:extLst>
            </p:cNvPr>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674;p32">
              <a:extLst>
                <a:ext uri="{FF2B5EF4-FFF2-40B4-BE49-F238E27FC236}">
                  <a16:creationId xmlns:a16="http://schemas.microsoft.com/office/drawing/2014/main" id="{D293841E-A3CE-429A-B2B3-69FCAAFB37E6}"/>
                </a:ext>
              </a:extLst>
            </p:cNvPr>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675;p32">
              <a:extLst>
                <a:ext uri="{FF2B5EF4-FFF2-40B4-BE49-F238E27FC236}">
                  <a16:creationId xmlns:a16="http://schemas.microsoft.com/office/drawing/2014/main" id="{C0FCF353-D547-44EB-A4B7-D2F80E7A1B81}"/>
                </a:ext>
              </a:extLst>
            </p:cNvPr>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676;p32">
              <a:extLst>
                <a:ext uri="{FF2B5EF4-FFF2-40B4-BE49-F238E27FC236}">
                  <a16:creationId xmlns:a16="http://schemas.microsoft.com/office/drawing/2014/main" id="{F6C9B740-076C-4123-AC19-23FF60D7A747}"/>
                </a:ext>
              </a:extLst>
            </p:cNvPr>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677;p32">
              <a:extLst>
                <a:ext uri="{FF2B5EF4-FFF2-40B4-BE49-F238E27FC236}">
                  <a16:creationId xmlns:a16="http://schemas.microsoft.com/office/drawing/2014/main" id="{E897B893-61E2-4629-AFD2-9D1440838023}"/>
                </a:ext>
              </a:extLst>
            </p:cNvPr>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678;p32">
              <a:extLst>
                <a:ext uri="{FF2B5EF4-FFF2-40B4-BE49-F238E27FC236}">
                  <a16:creationId xmlns:a16="http://schemas.microsoft.com/office/drawing/2014/main" id="{0D873CAD-44F7-4148-8BEA-12B113B12728}"/>
                </a:ext>
              </a:extLst>
            </p:cNvPr>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679;p32">
              <a:extLst>
                <a:ext uri="{FF2B5EF4-FFF2-40B4-BE49-F238E27FC236}">
                  <a16:creationId xmlns:a16="http://schemas.microsoft.com/office/drawing/2014/main" id="{1EB01E02-441B-46ED-B3E5-079D8CDD7797}"/>
                </a:ext>
              </a:extLst>
            </p:cNvPr>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680;p32">
              <a:extLst>
                <a:ext uri="{FF2B5EF4-FFF2-40B4-BE49-F238E27FC236}">
                  <a16:creationId xmlns:a16="http://schemas.microsoft.com/office/drawing/2014/main" id="{C29D7663-CBD4-47E0-957F-20632D1A8736}"/>
                </a:ext>
              </a:extLst>
            </p:cNvPr>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681;p32">
              <a:extLst>
                <a:ext uri="{FF2B5EF4-FFF2-40B4-BE49-F238E27FC236}">
                  <a16:creationId xmlns:a16="http://schemas.microsoft.com/office/drawing/2014/main" id="{102C074F-D517-476C-867C-5C915BC160C4}"/>
                </a:ext>
              </a:extLst>
            </p:cNvPr>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682;p32">
              <a:extLst>
                <a:ext uri="{FF2B5EF4-FFF2-40B4-BE49-F238E27FC236}">
                  <a16:creationId xmlns:a16="http://schemas.microsoft.com/office/drawing/2014/main" id="{E8564BA1-83F7-4256-8E88-22904BDC4A5E}"/>
                </a:ext>
              </a:extLst>
            </p:cNvPr>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683;p32">
              <a:extLst>
                <a:ext uri="{FF2B5EF4-FFF2-40B4-BE49-F238E27FC236}">
                  <a16:creationId xmlns:a16="http://schemas.microsoft.com/office/drawing/2014/main" id="{D4611387-73C2-4CF3-A022-112AE7C072E0}"/>
                </a:ext>
              </a:extLst>
            </p:cNvPr>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684;p32">
              <a:extLst>
                <a:ext uri="{FF2B5EF4-FFF2-40B4-BE49-F238E27FC236}">
                  <a16:creationId xmlns:a16="http://schemas.microsoft.com/office/drawing/2014/main" id="{1D71BF8B-46F3-42B8-A1C5-1C71AD9000AA}"/>
                </a:ext>
              </a:extLst>
            </p:cNvPr>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685;p32">
              <a:extLst>
                <a:ext uri="{FF2B5EF4-FFF2-40B4-BE49-F238E27FC236}">
                  <a16:creationId xmlns:a16="http://schemas.microsoft.com/office/drawing/2014/main" id="{3AF3FF08-7D2C-474F-9DE2-C0546BFA986A}"/>
                </a:ext>
              </a:extLst>
            </p:cNvPr>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686;p32">
              <a:extLst>
                <a:ext uri="{FF2B5EF4-FFF2-40B4-BE49-F238E27FC236}">
                  <a16:creationId xmlns:a16="http://schemas.microsoft.com/office/drawing/2014/main" id="{E6F62FC5-C163-411D-93B7-96C23E0F6EF2}"/>
                </a:ext>
              </a:extLst>
            </p:cNvPr>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687;p32">
              <a:extLst>
                <a:ext uri="{FF2B5EF4-FFF2-40B4-BE49-F238E27FC236}">
                  <a16:creationId xmlns:a16="http://schemas.microsoft.com/office/drawing/2014/main" id="{8A98431A-D4EF-4C0A-AD2C-8A427C1F0A30}"/>
                </a:ext>
              </a:extLst>
            </p:cNvPr>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688;p32">
              <a:extLst>
                <a:ext uri="{FF2B5EF4-FFF2-40B4-BE49-F238E27FC236}">
                  <a16:creationId xmlns:a16="http://schemas.microsoft.com/office/drawing/2014/main" id="{A9E65A60-2D81-40F0-A3AC-C9AC11410054}"/>
                </a:ext>
              </a:extLst>
            </p:cNvPr>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689;p32">
              <a:extLst>
                <a:ext uri="{FF2B5EF4-FFF2-40B4-BE49-F238E27FC236}">
                  <a16:creationId xmlns:a16="http://schemas.microsoft.com/office/drawing/2014/main" id="{1DE472D6-D09E-49B5-A756-3361B1239E33}"/>
                </a:ext>
              </a:extLst>
            </p:cNvPr>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690;p32">
              <a:extLst>
                <a:ext uri="{FF2B5EF4-FFF2-40B4-BE49-F238E27FC236}">
                  <a16:creationId xmlns:a16="http://schemas.microsoft.com/office/drawing/2014/main" id="{AD1EEA84-C0DE-4ADD-9462-077AFAE6AC30}"/>
                </a:ext>
              </a:extLst>
            </p:cNvPr>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691;p32">
              <a:extLst>
                <a:ext uri="{FF2B5EF4-FFF2-40B4-BE49-F238E27FC236}">
                  <a16:creationId xmlns:a16="http://schemas.microsoft.com/office/drawing/2014/main" id="{1481D456-4DE8-40D3-BE35-EB77017A61F5}"/>
                </a:ext>
              </a:extLst>
            </p:cNvPr>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692;p32">
              <a:extLst>
                <a:ext uri="{FF2B5EF4-FFF2-40B4-BE49-F238E27FC236}">
                  <a16:creationId xmlns:a16="http://schemas.microsoft.com/office/drawing/2014/main" id="{5B0CBBC2-BA22-4E2A-A922-CF6DE782FE0C}"/>
                </a:ext>
              </a:extLst>
            </p:cNvPr>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693;p32">
              <a:extLst>
                <a:ext uri="{FF2B5EF4-FFF2-40B4-BE49-F238E27FC236}">
                  <a16:creationId xmlns:a16="http://schemas.microsoft.com/office/drawing/2014/main" id="{EDDDA4C4-F025-498A-94BA-04B261D98D13}"/>
                </a:ext>
              </a:extLst>
            </p:cNvPr>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694;p32">
              <a:extLst>
                <a:ext uri="{FF2B5EF4-FFF2-40B4-BE49-F238E27FC236}">
                  <a16:creationId xmlns:a16="http://schemas.microsoft.com/office/drawing/2014/main" id="{50C27EA4-1991-49FB-A71D-1956E9953C2A}"/>
                </a:ext>
              </a:extLst>
            </p:cNvPr>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695;p32">
              <a:extLst>
                <a:ext uri="{FF2B5EF4-FFF2-40B4-BE49-F238E27FC236}">
                  <a16:creationId xmlns:a16="http://schemas.microsoft.com/office/drawing/2014/main" id="{E11C7C10-3A85-4AAD-BD3F-5A26C65FF227}"/>
                </a:ext>
              </a:extLst>
            </p:cNvPr>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696;p32">
              <a:extLst>
                <a:ext uri="{FF2B5EF4-FFF2-40B4-BE49-F238E27FC236}">
                  <a16:creationId xmlns:a16="http://schemas.microsoft.com/office/drawing/2014/main" id="{1FB4BDBA-B4BA-464B-ABE9-22D7A9A8AA1E}"/>
                </a:ext>
              </a:extLst>
            </p:cNvPr>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697;p32">
              <a:extLst>
                <a:ext uri="{FF2B5EF4-FFF2-40B4-BE49-F238E27FC236}">
                  <a16:creationId xmlns:a16="http://schemas.microsoft.com/office/drawing/2014/main" id="{F8A0133D-9B78-4962-9827-7090CDD483DC}"/>
                </a:ext>
              </a:extLst>
            </p:cNvPr>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698;p32">
              <a:extLst>
                <a:ext uri="{FF2B5EF4-FFF2-40B4-BE49-F238E27FC236}">
                  <a16:creationId xmlns:a16="http://schemas.microsoft.com/office/drawing/2014/main" id="{DBC967E5-885C-4E6D-BCA3-030CE3DB0A12}"/>
                </a:ext>
              </a:extLst>
            </p:cNvPr>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699;p32">
              <a:extLst>
                <a:ext uri="{FF2B5EF4-FFF2-40B4-BE49-F238E27FC236}">
                  <a16:creationId xmlns:a16="http://schemas.microsoft.com/office/drawing/2014/main" id="{9FBB3CAF-27DE-44C7-AA6C-944B61CA1D08}"/>
                </a:ext>
              </a:extLst>
            </p:cNvPr>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700;p32">
              <a:extLst>
                <a:ext uri="{FF2B5EF4-FFF2-40B4-BE49-F238E27FC236}">
                  <a16:creationId xmlns:a16="http://schemas.microsoft.com/office/drawing/2014/main" id="{8A6FF32A-B4A6-42FF-B869-2712573A671C}"/>
                </a:ext>
              </a:extLst>
            </p:cNvPr>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701;p32">
              <a:extLst>
                <a:ext uri="{FF2B5EF4-FFF2-40B4-BE49-F238E27FC236}">
                  <a16:creationId xmlns:a16="http://schemas.microsoft.com/office/drawing/2014/main" id="{693D8481-CF0D-4E82-85E5-0BB097F323C5}"/>
                </a:ext>
              </a:extLst>
            </p:cNvPr>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702;p32">
              <a:extLst>
                <a:ext uri="{FF2B5EF4-FFF2-40B4-BE49-F238E27FC236}">
                  <a16:creationId xmlns:a16="http://schemas.microsoft.com/office/drawing/2014/main" id="{103F5609-0DB4-4C49-8262-22978DE3FFA8}"/>
                </a:ext>
              </a:extLst>
            </p:cNvPr>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703;p32">
              <a:extLst>
                <a:ext uri="{FF2B5EF4-FFF2-40B4-BE49-F238E27FC236}">
                  <a16:creationId xmlns:a16="http://schemas.microsoft.com/office/drawing/2014/main" id="{EADF417B-2C17-4948-A180-211B8E0941ED}"/>
                </a:ext>
              </a:extLst>
            </p:cNvPr>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704;p32">
              <a:extLst>
                <a:ext uri="{FF2B5EF4-FFF2-40B4-BE49-F238E27FC236}">
                  <a16:creationId xmlns:a16="http://schemas.microsoft.com/office/drawing/2014/main" id="{B7832DA1-14C3-4EDF-A191-8D5F3E5DF44F}"/>
                </a:ext>
              </a:extLst>
            </p:cNvPr>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705;p32">
              <a:extLst>
                <a:ext uri="{FF2B5EF4-FFF2-40B4-BE49-F238E27FC236}">
                  <a16:creationId xmlns:a16="http://schemas.microsoft.com/office/drawing/2014/main" id="{6B5BBC83-A960-4885-A30E-D27B86C4F14F}"/>
                </a:ext>
              </a:extLst>
            </p:cNvPr>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706;p32">
              <a:extLst>
                <a:ext uri="{FF2B5EF4-FFF2-40B4-BE49-F238E27FC236}">
                  <a16:creationId xmlns:a16="http://schemas.microsoft.com/office/drawing/2014/main" id="{36DE0D5E-1A47-4E31-9522-5B79DEE2C00D}"/>
                </a:ext>
              </a:extLst>
            </p:cNvPr>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707;p32">
              <a:extLst>
                <a:ext uri="{FF2B5EF4-FFF2-40B4-BE49-F238E27FC236}">
                  <a16:creationId xmlns:a16="http://schemas.microsoft.com/office/drawing/2014/main" id="{35F4FB9D-65D4-42B9-B459-591D6D55EBE3}"/>
                </a:ext>
              </a:extLst>
            </p:cNvPr>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708;p32">
              <a:extLst>
                <a:ext uri="{FF2B5EF4-FFF2-40B4-BE49-F238E27FC236}">
                  <a16:creationId xmlns:a16="http://schemas.microsoft.com/office/drawing/2014/main" id="{D42EEECA-7109-433E-B3D8-D0E4A839C2D1}"/>
                </a:ext>
              </a:extLst>
            </p:cNvPr>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709;p32">
              <a:extLst>
                <a:ext uri="{FF2B5EF4-FFF2-40B4-BE49-F238E27FC236}">
                  <a16:creationId xmlns:a16="http://schemas.microsoft.com/office/drawing/2014/main" id="{C0E3DD08-41F2-4045-A58A-B4D4C23FC745}"/>
                </a:ext>
              </a:extLst>
            </p:cNvPr>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710;p32">
              <a:extLst>
                <a:ext uri="{FF2B5EF4-FFF2-40B4-BE49-F238E27FC236}">
                  <a16:creationId xmlns:a16="http://schemas.microsoft.com/office/drawing/2014/main" id="{7B52C59C-E4A7-44F6-A1EE-14A85CDAD323}"/>
                </a:ext>
              </a:extLst>
            </p:cNvPr>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711;p32">
              <a:extLst>
                <a:ext uri="{FF2B5EF4-FFF2-40B4-BE49-F238E27FC236}">
                  <a16:creationId xmlns:a16="http://schemas.microsoft.com/office/drawing/2014/main" id="{1660A1D8-44D0-42FE-A990-F65B04DB450D}"/>
                </a:ext>
              </a:extLst>
            </p:cNvPr>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712;p32">
              <a:extLst>
                <a:ext uri="{FF2B5EF4-FFF2-40B4-BE49-F238E27FC236}">
                  <a16:creationId xmlns:a16="http://schemas.microsoft.com/office/drawing/2014/main" id="{6F1BFFBE-C556-4C2C-A887-EFB008F49799}"/>
                </a:ext>
              </a:extLst>
            </p:cNvPr>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713;p32">
              <a:extLst>
                <a:ext uri="{FF2B5EF4-FFF2-40B4-BE49-F238E27FC236}">
                  <a16:creationId xmlns:a16="http://schemas.microsoft.com/office/drawing/2014/main" id="{95560D79-2A77-4DB1-B7F0-DCB1F3D6CE34}"/>
                </a:ext>
              </a:extLst>
            </p:cNvPr>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714;p32">
              <a:extLst>
                <a:ext uri="{FF2B5EF4-FFF2-40B4-BE49-F238E27FC236}">
                  <a16:creationId xmlns:a16="http://schemas.microsoft.com/office/drawing/2014/main" id="{E8F21A65-6ED4-4080-9E4E-D90708724947}"/>
                </a:ext>
              </a:extLst>
            </p:cNvPr>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715;p32">
              <a:extLst>
                <a:ext uri="{FF2B5EF4-FFF2-40B4-BE49-F238E27FC236}">
                  <a16:creationId xmlns:a16="http://schemas.microsoft.com/office/drawing/2014/main" id="{653BA518-740F-49CF-AE7F-AA7ACC2E413D}"/>
                </a:ext>
              </a:extLst>
            </p:cNvPr>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716;p32">
              <a:extLst>
                <a:ext uri="{FF2B5EF4-FFF2-40B4-BE49-F238E27FC236}">
                  <a16:creationId xmlns:a16="http://schemas.microsoft.com/office/drawing/2014/main" id="{003E919D-086C-4EF5-B0A7-B646F08CA490}"/>
                </a:ext>
              </a:extLst>
            </p:cNvPr>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717;p32">
              <a:extLst>
                <a:ext uri="{FF2B5EF4-FFF2-40B4-BE49-F238E27FC236}">
                  <a16:creationId xmlns:a16="http://schemas.microsoft.com/office/drawing/2014/main" id="{DEC82C99-3C85-4530-8949-3104C145BB71}"/>
                </a:ext>
              </a:extLst>
            </p:cNvPr>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718;p32">
              <a:extLst>
                <a:ext uri="{FF2B5EF4-FFF2-40B4-BE49-F238E27FC236}">
                  <a16:creationId xmlns:a16="http://schemas.microsoft.com/office/drawing/2014/main" id="{DFAD2B1F-C3D2-4F87-8B35-25CA97FF8A93}"/>
                </a:ext>
              </a:extLst>
            </p:cNvPr>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719;p32">
              <a:extLst>
                <a:ext uri="{FF2B5EF4-FFF2-40B4-BE49-F238E27FC236}">
                  <a16:creationId xmlns:a16="http://schemas.microsoft.com/office/drawing/2014/main" id="{91874B09-7B45-41B9-950A-05CD5DF85421}"/>
                </a:ext>
              </a:extLst>
            </p:cNvPr>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720;p32">
              <a:extLst>
                <a:ext uri="{FF2B5EF4-FFF2-40B4-BE49-F238E27FC236}">
                  <a16:creationId xmlns:a16="http://schemas.microsoft.com/office/drawing/2014/main" id="{7A5C1B73-C2D6-438D-87D8-FDB2DEDDA331}"/>
                </a:ext>
              </a:extLst>
            </p:cNvPr>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721;p32">
              <a:extLst>
                <a:ext uri="{FF2B5EF4-FFF2-40B4-BE49-F238E27FC236}">
                  <a16:creationId xmlns:a16="http://schemas.microsoft.com/office/drawing/2014/main" id="{8BBF34C2-42DB-4CE6-855D-534E1ECC00C8}"/>
                </a:ext>
              </a:extLst>
            </p:cNvPr>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722;p32">
              <a:extLst>
                <a:ext uri="{FF2B5EF4-FFF2-40B4-BE49-F238E27FC236}">
                  <a16:creationId xmlns:a16="http://schemas.microsoft.com/office/drawing/2014/main" id="{8CCA0A94-D725-477E-8D54-4028AFDAF70C}"/>
                </a:ext>
              </a:extLst>
            </p:cNvPr>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723;p32">
              <a:extLst>
                <a:ext uri="{FF2B5EF4-FFF2-40B4-BE49-F238E27FC236}">
                  <a16:creationId xmlns:a16="http://schemas.microsoft.com/office/drawing/2014/main" id="{92D0ACAE-9D03-48B5-8750-1BCE726F9B4E}"/>
                </a:ext>
              </a:extLst>
            </p:cNvPr>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724;p32">
              <a:extLst>
                <a:ext uri="{FF2B5EF4-FFF2-40B4-BE49-F238E27FC236}">
                  <a16:creationId xmlns:a16="http://schemas.microsoft.com/office/drawing/2014/main" id="{CEA2DEFE-C753-4542-9A0E-84BAC74DE832}"/>
                </a:ext>
              </a:extLst>
            </p:cNvPr>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725;p32">
              <a:extLst>
                <a:ext uri="{FF2B5EF4-FFF2-40B4-BE49-F238E27FC236}">
                  <a16:creationId xmlns:a16="http://schemas.microsoft.com/office/drawing/2014/main" id="{F3554DDF-42C3-4B43-BA06-62F414D158D7}"/>
                </a:ext>
              </a:extLst>
            </p:cNvPr>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726;p32">
              <a:extLst>
                <a:ext uri="{FF2B5EF4-FFF2-40B4-BE49-F238E27FC236}">
                  <a16:creationId xmlns:a16="http://schemas.microsoft.com/office/drawing/2014/main" id="{D2F598EE-154E-495A-AC1F-16D87986C13B}"/>
                </a:ext>
              </a:extLst>
            </p:cNvPr>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727;p32">
              <a:extLst>
                <a:ext uri="{FF2B5EF4-FFF2-40B4-BE49-F238E27FC236}">
                  <a16:creationId xmlns:a16="http://schemas.microsoft.com/office/drawing/2014/main" id="{4605A73A-9107-40E1-94F4-D8C36E7C77DA}"/>
                </a:ext>
              </a:extLst>
            </p:cNvPr>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728;p32">
              <a:extLst>
                <a:ext uri="{FF2B5EF4-FFF2-40B4-BE49-F238E27FC236}">
                  <a16:creationId xmlns:a16="http://schemas.microsoft.com/office/drawing/2014/main" id="{A0521FC9-E5EF-4635-906E-9060F6CF07A8}"/>
                </a:ext>
              </a:extLst>
            </p:cNvPr>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729;p32">
              <a:extLst>
                <a:ext uri="{FF2B5EF4-FFF2-40B4-BE49-F238E27FC236}">
                  <a16:creationId xmlns:a16="http://schemas.microsoft.com/office/drawing/2014/main" id="{CD7D2BA1-6D4B-4004-B8A3-FD2CA8952D21}"/>
                </a:ext>
              </a:extLst>
            </p:cNvPr>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730;p32">
              <a:extLst>
                <a:ext uri="{FF2B5EF4-FFF2-40B4-BE49-F238E27FC236}">
                  <a16:creationId xmlns:a16="http://schemas.microsoft.com/office/drawing/2014/main" id="{E1D3ABF7-822B-4449-B3AA-1A76081156EE}"/>
                </a:ext>
              </a:extLst>
            </p:cNvPr>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731;p32">
              <a:extLst>
                <a:ext uri="{FF2B5EF4-FFF2-40B4-BE49-F238E27FC236}">
                  <a16:creationId xmlns:a16="http://schemas.microsoft.com/office/drawing/2014/main" id="{941091FA-B694-46D9-A502-4722156A5B36}"/>
                </a:ext>
              </a:extLst>
            </p:cNvPr>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732;p32">
              <a:extLst>
                <a:ext uri="{FF2B5EF4-FFF2-40B4-BE49-F238E27FC236}">
                  <a16:creationId xmlns:a16="http://schemas.microsoft.com/office/drawing/2014/main" id="{7E1DF124-F632-4EB5-8D9F-68E63582B24A}"/>
                </a:ext>
              </a:extLst>
            </p:cNvPr>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733;p32">
              <a:extLst>
                <a:ext uri="{FF2B5EF4-FFF2-40B4-BE49-F238E27FC236}">
                  <a16:creationId xmlns:a16="http://schemas.microsoft.com/office/drawing/2014/main" id="{7F8B91DF-C9B2-4AD9-B44C-8822F26EFEA1}"/>
                </a:ext>
              </a:extLst>
            </p:cNvPr>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734;p32">
              <a:extLst>
                <a:ext uri="{FF2B5EF4-FFF2-40B4-BE49-F238E27FC236}">
                  <a16:creationId xmlns:a16="http://schemas.microsoft.com/office/drawing/2014/main" id="{18E09ABF-4A00-4B1C-A3AC-BB6BCFE417B3}"/>
                </a:ext>
              </a:extLst>
            </p:cNvPr>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735;p32">
              <a:extLst>
                <a:ext uri="{FF2B5EF4-FFF2-40B4-BE49-F238E27FC236}">
                  <a16:creationId xmlns:a16="http://schemas.microsoft.com/office/drawing/2014/main" id="{49E7E1B2-A067-4D11-BEF4-118977136CF4}"/>
                </a:ext>
              </a:extLst>
            </p:cNvPr>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736;p32">
              <a:extLst>
                <a:ext uri="{FF2B5EF4-FFF2-40B4-BE49-F238E27FC236}">
                  <a16:creationId xmlns:a16="http://schemas.microsoft.com/office/drawing/2014/main" id="{B33A90DA-0962-4613-B567-D7E41CC145FD}"/>
                </a:ext>
              </a:extLst>
            </p:cNvPr>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737;p32">
              <a:extLst>
                <a:ext uri="{FF2B5EF4-FFF2-40B4-BE49-F238E27FC236}">
                  <a16:creationId xmlns:a16="http://schemas.microsoft.com/office/drawing/2014/main" id="{FE11BDFA-23AA-480C-BB09-BA3AB32BC017}"/>
                </a:ext>
              </a:extLst>
            </p:cNvPr>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738;p32">
              <a:extLst>
                <a:ext uri="{FF2B5EF4-FFF2-40B4-BE49-F238E27FC236}">
                  <a16:creationId xmlns:a16="http://schemas.microsoft.com/office/drawing/2014/main" id="{D69AA7E1-838A-48E9-A57C-288DD2DFEAC8}"/>
                </a:ext>
              </a:extLst>
            </p:cNvPr>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739;p32">
              <a:extLst>
                <a:ext uri="{FF2B5EF4-FFF2-40B4-BE49-F238E27FC236}">
                  <a16:creationId xmlns:a16="http://schemas.microsoft.com/office/drawing/2014/main" id="{9C5457DE-0B48-45B2-BDD5-0CDD81101B5B}"/>
                </a:ext>
              </a:extLst>
            </p:cNvPr>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740;p32">
              <a:extLst>
                <a:ext uri="{FF2B5EF4-FFF2-40B4-BE49-F238E27FC236}">
                  <a16:creationId xmlns:a16="http://schemas.microsoft.com/office/drawing/2014/main" id="{4B19ECBC-10DF-45AA-BEF1-568F89FA24E0}"/>
                </a:ext>
              </a:extLst>
            </p:cNvPr>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741;p32">
              <a:extLst>
                <a:ext uri="{FF2B5EF4-FFF2-40B4-BE49-F238E27FC236}">
                  <a16:creationId xmlns:a16="http://schemas.microsoft.com/office/drawing/2014/main" id="{7DA24512-7A03-4078-99AF-CB8150C17F8F}"/>
                </a:ext>
              </a:extLst>
            </p:cNvPr>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742;p32">
              <a:extLst>
                <a:ext uri="{FF2B5EF4-FFF2-40B4-BE49-F238E27FC236}">
                  <a16:creationId xmlns:a16="http://schemas.microsoft.com/office/drawing/2014/main" id="{238366BF-7A56-4DE2-B7FC-5F784FF279AE}"/>
                </a:ext>
              </a:extLst>
            </p:cNvPr>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743;p32">
              <a:extLst>
                <a:ext uri="{FF2B5EF4-FFF2-40B4-BE49-F238E27FC236}">
                  <a16:creationId xmlns:a16="http://schemas.microsoft.com/office/drawing/2014/main" id="{51C3FF71-47AE-4298-8F7F-608523F8978A}"/>
                </a:ext>
              </a:extLst>
            </p:cNvPr>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744;p32">
              <a:extLst>
                <a:ext uri="{FF2B5EF4-FFF2-40B4-BE49-F238E27FC236}">
                  <a16:creationId xmlns:a16="http://schemas.microsoft.com/office/drawing/2014/main" id="{B1EE9C2F-E49B-442C-A3FF-A1BBBF7AEE36}"/>
                </a:ext>
              </a:extLst>
            </p:cNvPr>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745;p32">
              <a:extLst>
                <a:ext uri="{FF2B5EF4-FFF2-40B4-BE49-F238E27FC236}">
                  <a16:creationId xmlns:a16="http://schemas.microsoft.com/office/drawing/2014/main" id="{0F6F896E-C27B-4AB7-B751-557F1DAA6147}"/>
                </a:ext>
              </a:extLst>
            </p:cNvPr>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746;p32">
              <a:extLst>
                <a:ext uri="{FF2B5EF4-FFF2-40B4-BE49-F238E27FC236}">
                  <a16:creationId xmlns:a16="http://schemas.microsoft.com/office/drawing/2014/main" id="{724F122E-19F2-4D02-86A9-1A84A2290EE4}"/>
                </a:ext>
              </a:extLst>
            </p:cNvPr>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747;p32">
              <a:extLst>
                <a:ext uri="{FF2B5EF4-FFF2-40B4-BE49-F238E27FC236}">
                  <a16:creationId xmlns:a16="http://schemas.microsoft.com/office/drawing/2014/main" id="{3BE0983F-51D4-4A24-886E-69DD806A9473}"/>
                </a:ext>
              </a:extLst>
            </p:cNvPr>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748;p32">
              <a:extLst>
                <a:ext uri="{FF2B5EF4-FFF2-40B4-BE49-F238E27FC236}">
                  <a16:creationId xmlns:a16="http://schemas.microsoft.com/office/drawing/2014/main" id="{362BF018-6E77-4A23-9D72-28533640595A}"/>
                </a:ext>
              </a:extLst>
            </p:cNvPr>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749;p32">
              <a:extLst>
                <a:ext uri="{FF2B5EF4-FFF2-40B4-BE49-F238E27FC236}">
                  <a16:creationId xmlns:a16="http://schemas.microsoft.com/office/drawing/2014/main" id="{66341147-EEA4-4DC3-A3D4-0338D8434E53}"/>
                </a:ext>
              </a:extLst>
            </p:cNvPr>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750;p32">
              <a:extLst>
                <a:ext uri="{FF2B5EF4-FFF2-40B4-BE49-F238E27FC236}">
                  <a16:creationId xmlns:a16="http://schemas.microsoft.com/office/drawing/2014/main" id="{3ABA2F6A-E8C7-40E7-8C39-3E83C1560A9D}"/>
                </a:ext>
              </a:extLst>
            </p:cNvPr>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751;p32">
              <a:extLst>
                <a:ext uri="{FF2B5EF4-FFF2-40B4-BE49-F238E27FC236}">
                  <a16:creationId xmlns:a16="http://schemas.microsoft.com/office/drawing/2014/main" id="{092EE858-B3AE-4703-97FF-7B7418357105}"/>
                </a:ext>
              </a:extLst>
            </p:cNvPr>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752;p32">
              <a:extLst>
                <a:ext uri="{FF2B5EF4-FFF2-40B4-BE49-F238E27FC236}">
                  <a16:creationId xmlns:a16="http://schemas.microsoft.com/office/drawing/2014/main" id="{C625FEC9-902E-47C8-9481-491AF8DDA0CD}"/>
                </a:ext>
              </a:extLst>
            </p:cNvPr>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753;p32">
              <a:extLst>
                <a:ext uri="{FF2B5EF4-FFF2-40B4-BE49-F238E27FC236}">
                  <a16:creationId xmlns:a16="http://schemas.microsoft.com/office/drawing/2014/main" id="{3F811D9C-046D-4AC6-823D-92C7868A2A9D}"/>
                </a:ext>
              </a:extLst>
            </p:cNvPr>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754;p32">
              <a:extLst>
                <a:ext uri="{FF2B5EF4-FFF2-40B4-BE49-F238E27FC236}">
                  <a16:creationId xmlns:a16="http://schemas.microsoft.com/office/drawing/2014/main" id="{D638F6F2-975E-4F00-A106-9174646B4775}"/>
                </a:ext>
              </a:extLst>
            </p:cNvPr>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755;p32">
              <a:extLst>
                <a:ext uri="{FF2B5EF4-FFF2-40B4-BE49-F238E27FC236}">
                  <a16:creationId xmlns:a16="http://schemas.microsoft.com/office/drawing/2014/main" id="{E50540D3-B44E-42E8-9F58-B6DAC93EAF83}"/>
                </a:ext>
              </a:extLst>
            </p:cNvPr>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756;p32">
              <a:extLst>
                <a:ext uri="{FF2B5EF4-FFF2-40B4-BE49-F238E27FC236}">
                  <a16:creationId xmlns:a16="http://schemas.microsoft.com/office/drawing/2014/main" id="{C654009A-2D01-493F-A1DC-AE416AB06A26}"/>
                </a:ext>
              </a:extLst>
            </p:cNvPr>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757;p32">
              <a:extLst>
                <a:ext uri="{FF2B5EF4-FFF2-40B4-BE49-F238E27FC236}">
                  <a16:creationId xmlns:a16="http://schemas.microsoft.com/office/drawing/2014/main" id="{065FA9C7-4CB1-4CB8-9E61-241B8B65F921}"/>
                </a:ext>
              </a:extLst>
            </p:cNvPr>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758;p32">
              <a:extLst>
                <a:ext uri="{FF2B5EF4-FFF2-40B4-BE49-F238E27FC236}">
                  <a16:creationId xmlns:a16="http://schemas.microsoft.com/office/drawing/2014/main" id="{D69C61E8-66CE-4177-901C-9AB608DC7CDA}"/>
                </a:ext>
              </a:extLst>
            </p:cNvPr>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759;p32">
              <a:extLst>
                <a:ext uri="{FF2B5EF4-FFF2-40B4-BE49-F238E27FC236}">
                  <a16:creationId xmlns:a16="http://schemas.microsoft.com/office/drawing/2014/main" id="{E466F8D3-109E-4CC0-BDF8-81B5D41262E6}"/>
                </a:ext>
              </a:extLst>
            </p:cNvPr>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760;p32">
              <a:extLst>
                <a:ext uri="{FF2B5EF4-FFF2-40B4-BE49-F238E27FC236}">
                  <a16:creationId xmlns:a16="http://schemas.microsoft.com/office/drawing/2014/main" id="{F7F89107-150B-4561-AD81-509B47D09016}"/>
                </a:ext>
              </a:extLst>
            </p:cNvPr>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761;p32">
              <a:extLst>
                <a:ext uri="{FF2B5EF4-FFF2-40B4-BE49-F238E27FC236}">
                  <a16:creationId xmlns:a16="http://schemas.microsoft.com/office/drawing/2014/main" id="{450A0870-9FF2-47FA-9C7B-D1B152C0FEE3}"/>
                </a:ext>
              </a:extLst>
            </p:cNvPr>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762;p32">
              <a:extLst>
                <a:ext uri="{FF2B5EF4-FFF2-40B4-BE49-F238E27FC236}">
                  <a16:creationId xmlns:a16="http://schemas.microsoft.com/office/drawing/2014/main" id="{FC935E26-EDFF-472D-99EE-9CA062F1FC9B}"/>
                </a:ext>
              </a:extLst>
            </p:cNvPr>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763;p32">
              <a:extLst>
                <a:ext uri="{FF2B5EF4-FFF2-40B4-BE49-F238E27FC236}">
                  <a16:creationId xmlns:a16="http://schemas.microsoft.com/office/drawing/2014/main" id="{E2539CDF-3540-438D-B341-931A89E76F0B}"/>
                </a:ext>
              </a:extLst>
            </p:cNvPr>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764;p32">
              <a:extLst>
                <a:ext uri="{FF2B5EF4-FFF2-40B4-BE49-F238E27FC236}">
                  <a16:creationId xmlns:a16="http://schemas.microsoft.com/office/drawing/2014/main" id="{47052F2A-6B2D-4BC2-A2F2-345B4EA0B3AB}"/>
                </a:ext>
              </a:extLst>
            </p:cNvPr>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765;p32">
              <a:extLst>
                <a:ext uri="{FF2B5EF4-FFF2-40B4-BE49-F238E27FC236}">
                  <a16:creationId xmlns:a16="http://schemas.microsoft.com/office/drawing/2014/main" id="{C0AB16DE-FA48-44EE-9BFA-AA29FD0F9753}"/>
                </a:ext>
              </a:extLst>
            </p:cNvPr>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766;p32">
              <a:extLst>
                <a:ext uri="{FF2B5EF4-FFF2-40B4-BE49-F238E27FC236}">
                  <a16:creationId xmlns:a16="http://schemas.microsoft.com/office/drawing/2014/main" id="{61B29275-4958-4A36-BF32-1F58060B2E4D}"/>
                </a:ext>
              </a:extLst>
            </p:cNvPr>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767;p32">
              <a:extLst>
                <a:ext uri="{FF2B5EF4-FFF2-40B4-BE49-F238E27FC236}">
                  <a16:creationId xmlns:a16="http://schemas.microsoft.com/office/drawing/2014/main" id="{F401F24F-AB1F-4ED7-AC34-86A11BD568FA}"/>
                </a:ext>
              </a:extLst>
            </p:cNvPr>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768;p32">
              <a:extLst>
                <a:ext uri="{FF2B5EF4-FFF2-40B4-BE49-F238E27FC236}">
                  <a16:creationId xmlns:a16="http://schemas.microsoft.com/office/drawing/2014/main" id="{71EA1964-3A50-4459-92FB-B7BF5CF13F1F}"/>
                </a:ext>
              </a:extLst>
            </p:cNvPr>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769;p32">
              <a:extLst>
                <a:ext uri="{FF2B5EF4-FFF2-40B4-BE49-F238E27FC236}">
                  <a16:creationId xmlns:a16="http://schemas.microsoft.com/office/drawing/2014/main" id="{CD9DC852-27E6-434C-9453-6B85B146DB7C}"/>
                </a:ext>
              </a:extLst>
            </p:cNvPr>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770;p32">
              <a:extLst>
                <a:ext uri="{FF2B5EF4-FFF2-40B4-BE49-F238E27FC236}">
                  <a16:creationId xmlns:a16="http://schemas.microsoft.com/office/drawing/2014/main" id="{ACFB1D15-5A2E-4D71-A43F-EEB90CA9BE7F}"/>
                </a:ext>
              </a:extLst>
            </p:cNvPr>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771;p32">
              <a:extLst>
                <a:ext uri="{FF2B5EF4-FFF2-40B4-BE49-F238E27FC236}">
                  <a16:creationId xmlns:a16="http://schemas.microsoft.com/office/drawing/2014/main" id="{AD62F036-EE0F-49C7-93CD-FCCA60A0BBE0}"/>
                </a:ext>
              </a:extLst>
            </p:cNvPr>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772;p32">
              <a:extLst>
                <a:ext uri="{FF2B5EF4-FFF2-40B4-BE49-F238E27FC236}">
                  <a16:creationId xmlns:a16="http://schemas.microsoft.com/office/drawing/2014/main" id="{6DFCA52E-B8B6-4631-A7BA-D9FF2DB46F5A}"/>
                </a:ext>
              </a:extLst>
            </p:cNvPr>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773;p32">
              <a:extLst>
                <a:ext uri="{FF2B5EF4-FFF2-40B4-BE49-F238E27FC236}">
                  <a16:creationId xmlns:a16="http://schemas.microsoft.com/office/drawing/2014/main" id="{CC2D5062-1C3E-480A-B686-45463EFFE805}"/>
                </a:ext>
              </a:extLst>
            </p:cNvPr>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774;p32">
              <a:extLst>
                <a:ext uri="{FF2B5EF4-FFF2-40B4-BE49-F238E27FC236}">
                  <a16:creationId xmlns:a16="http://schemas.microsoft.com/office/drawing/2014/main" id="{D7E661DD-12A0-4A9D-8A52-526DBA068F0E}"/>
                </a:ext>
              </a:extLst>
            </p:cNvPr>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775;p32">
              <a:extLst>
                <a:ext uri="{FF2B5EF4-FFF2-40B4-BE49-F238E27FC236}">
                  <a16:creationId xmlns:a16="http://schemas.microsoft.com/office/drawing/2014/main" id="{246D8753-0918-43C5-B9C4-0D89287D78C0}"/>
                </a:ext>
              </a:extLst>
            </p:cNvPr>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776;p32">
              <a:extLst>
                <a:ext uri="{FF2B5EF4-FFF2-40B4-BE49-F238E27FC236}">
                  <a16:creationId xmlns:a16="http://schemas.microsoft.com/office/drawing/2014/main" id="{C8544683-B6AA-45CB-B165-0E7035FC754E}"/>
                </a:ext>
              </a:extLst>
            </p:cNvPr>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777;p32">
              <a:extLst>
                <a:ext uri="{FF2B5EF4-FFF2-40B4-BE49-F238E27FC236}">
                  <a16:creationId xmlns:a16="http://schemas.microsoft.com/office/drawing/2014/main" id="{552D2928-04DE-4400-9271-168DF29ED1CE}"/>
                </a:ext>
              </a:extLst>
            </p:cNvPr>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778;p32">
              <a:extLst>
                <a:ext uri="{FF2B5EF4-FFF2-40B4-BE49-F238E27FC236}">
                  <a16:creationId xmlns:a16="http://schemas.microsoft.com/office/drawing/2014/main" id="{450A9E74-67FE-4982-865C-836475E38B25}"/>
                </a:ext>
              </a:extLst>
            </p:cNvPr>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779;p32">
              <a:extLst>
                <a:ext uri="{FF2B5EF4-FFF2-40B4-BE49-F238E27FC236}">
                  <a16:creationId xmlns:a16="http://schemas.microsoft.com/office/drawing/2014/main" id="{82F43E5E-B623-4941-AC17-C09DCB52CDBA}"/>
                </a:ext>
              </a:extLst>
            </p:cNvPr>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780;p32">
              <a:extLst>
                <a:ext uri="{FF2B5EF4-FFF2-40B4-BE49-F238E27FC236}">
                  <a16:creationId xmlns:a16="http://schemas.microsoft.com/office/drawing/2014/main" id="{8884C7B0-23BB-4DCE-B2EF-695F13EAC742}"/>
                </a:ext>
              </a:extLst>
            </p:cNvPr>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781;p32">
              <a:extLst>
                <a:ext uri="{FF2B5EF4-FFF2-40B4-BE49-F238E27FC236}">
                  <a16:creationId xmlns:a16="http://schemas.microsoft.com/office/drawing/2014/main" id="{527CC8BC-9F03-4063-B262-F6A04E520940}"/>
                </a:ext>
              </a:extLst>
            </p:cNvPr>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782;p32">
              <a:extLst>
                <a:ext uri="{FF2B5EF4-FFF2-40B4-BE49-F238E27FC236}">
                  <a16:creationId xmlns:a16="http://schemas.microsoft.com/office/drawing/2014/main" id="{223FCFB6-E4D2-437E-8BE1-8AD78260345A}"/>
                </a:ext>
              </a:extLst>
            </p:cNvPr>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783;p32">
              <a:extLst>
                <a:ext uri="{FF2B5EF4-FFF2-40B4-BE49-F238E27FC236}">
                  <a16:creationId xmlns:a16="http://schemas.microsoft.com/office/drawing/2014/main" id="{005F2DEE-77EE-4643-A693-7792C1C36519}"/>
                </a:ext>
              </a:extLst>
            </p:cNvPr>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784;p32">
              <a:extLst>
                <a:ext uri="{FF2B5EF4-FFF2-40B4-BE49-F238E27FC236}">
                  <a16:creationId xmlns:a16="http://schemas.microsoft.com/office/drawing/2014/main" id="{3213DC31-B5EA-4E00-87F4-6BE0F337A5E3}"/>
                </a:ext>
              </a:extLst>
            </p:cNvPr>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785;p32">
              <a:extLst>
                <a:ext uri="{FF2B5EF4-FFF2-40B4-BE49-F238E27FC236}">
                  <a16:creationId xmlns:a16="http://schemas.microsoft.com/office/drawing/2014/main" id="{B63EEFB0-EAC8-4330-BE37-1F41861ED3CF}"/>
                </a:ext>
              </a:extLst>
            </p:cNvPr>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786;p32">
              <a:extLst>
                <a:ext uri="{FF2B5EF4-FFF2-40B4-BE49-F238E27FC236}">
                  <a16:creationId xmlns:a16="http://schemas.microsoft.com/office/drawing/2014/main" id="{20FFECBE-0C33-4A1B-99A7-AA253CEF7A60}"/>
                </a:ext>
              </a:extLst>
            </p:cNvPr>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787;p32">
              <a:extLst>
                <a:ext uri="{FF2B5EF4-FFF2-40B4-BE49-F238E27FC236}">
                  <a16:creationId xmlns:a16="http://schemas.microsoft.com/office/drawing/2014/main" id="{B537603A-183E-4EC1-8145-D5CDD06CEFEA}"/>
                </a:ext>
              </a:extLst>
            </p:cNvPr>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788;p32">
              <a:extLst>
                <a:ext uri="{FF2B5EF4-FFF2-40B4-BE49-F238E27FC236}">
                  <a16:creationId xmlns:a16="http://schemas.microsoft.com/office/drawing/2014/main" id="{51273B6B-D798-4BF7-9664-7EFBC32E6351}"/>
                </a:ext>
              </a:extLst>
            </p:cNvPr>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789;p32">
              <a:extLst>
                <a:ext uri="{FF2B5EF4-FFF2-40B4-BE49-F238E27FC236}">
                  <a16:creationId xmlns:a16="http://schemas.microsoft.com/office/drawing/2014/main" id="{A1A487B2-270E-4A71-9AAB-7AD9150CBF8C}"/>
                </a:ext>
              </a:extLst>
            </p:cNvPr>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790;p32">
              <a:extLst>
                <a:ext uri="{FF2B5EF4-FFF2-40B4-BE49-F238E27FC236}">
                  <a16:creationId xmlns:a16="http://schemas.microsoft.com/office/drawing/2014/main" id="{E1E8C69B-9D9A-4FCD-BE0E-F646B4C61008}"/>
                </a:ext>
              </a:extLst>
            </p:cNvPr>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791;p32">
              <a:extLst>
                <a:ext uri="{FF2B5EF4-FFF2-40B4-BE49-F238E27FC236}">
                  <a16:creationId xmlns:a16="http://schemas.microsoft.com/office/drawing/2014/main" id="{DE85BF38-E6FD-4CE3-86BF-55AC0575714E}"/>
                </a:ext>
              </a:extLst>
            </p:cNvPr>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792;p32">
              <a:extLst>
                <a:ext uri="{FF2B5EF4-FFF2-40B4-BE49-F238E27FC236}">
                  <a16:creationId xmlns:a16="http://schemas.microsoft.com/office/drawing/2014/main" id="{B0281F04-C0E0-45E2-8D89-0FD62AE5B9E8}"/>
                </a:ext>
              </a:extLst>
            </p:cNvPr>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793;p32">
              <a:extLst>
                <a:ext uri="{FF2B5EF4-FFF2-40B4-BE49-F238E27FC236}">
                  <a16:creationId xmlns:a16="http://schemas.microsoft.com/office/drawing/2014/main" id="{00199C66-FFCC-43DB-BE9D-D09789DCBC07}"/>
                </a:ext>
              </a:extLst>
            </p:cNvPr>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794;p32">
              <a:extLst>
                <a:ext uri="{FF2B5EF4-FFF2-40B4-BE49-F238E27FC236}">
                  <a16:creationId xmlns:a16="http://schemas.microsoft.com/office/drawing/2014/main" id="{83C764D0-4CD4-4CC1-B680-711D00AC3C24}"/>
                </a:ext>
              </a:extLst>
            </p:cNvPr>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795;p32">
              <a:extLst>
                <a:ext uri="{FF2B5EF4-FFF2-40B4-BE49-F238E27FC236}">
                  <a16:creationId xmlns:a16="http://schemas.microsoft.com/office/drawing/2014/main" id="{47D4C220-793C-4574-9636-97D02CDEE55F}"/>
                </a:ext>
              </a:extLst>
            </p:cNvPr>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796;p32">
              <a:extLst>
                <a:ext uri="{FF2B5EF4-FFF2-40B4-BE49-F238E27FC236}">
                  <a16:creationId xmlns:a16="http://schemas.microsoft.com/office/drawing/2014/main" id="{00C02439-D5A0-4BAA-BFF7-4727058DBAEE}"/>
                </a:ext>
              </a:extLst>
            </p:cNvPr>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797;p32">
              <a:extLst>
                <a:ext uri="{FF2B5EF4-FFF2-40B4-BE49-F238E27FC236}">
                  <a16:creationId xmlns:a16="http://schemas.microsoft.com/office/drawing/2014/main" id="{587F8DC7-F627-4C97-8629-1BA145F49D99}"/>
                </a:ext>
              </a:extLst>
            </p:cNvPr>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798;p32">
              <a:extLst>
                <a:ext uri="{FF2B5EF4-FFF2-40B4-BE49-F238E27FC236}">
                  <a16:creationId xmlns:a16="http://schemas.microsoft.com/office/drawing/2014/main" id="{2B513BE0-B41C-4EEF-B4D2-0D40DB186D67}"/>
                </a:ext>
              </a:extLst>
            </p:cNvPr>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799;p32">
              <a:extLst>
                <a:ext uri="{FF2B5EF4-FFF2-40B4-BE49-F238E27FC236}">
                  <a16:creationId xmlns:a16="http://schemas.microsoft.com/office/drawing/2014/main" id="{40174A7C-1926-4CDA-B448-5E486E89B115}"/>
                </a:ext>
              </a:extLst>
            </p:cNvPr>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800;p32">
              <a:extLst>
                <a:ext uri="{FF2B5EF4-FFF2-40B4-BE49-F238E27FC236}">
                  <a16:creationId xmlns:a16="http://schemas.microsoft.com/office/drawing/2014/main" id="{8CB2E208-9585-4F33-8FD9-FBEEB403ACCC}"/>
                </a:ext>
              </a:extLst>
            </p:cNvPr>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801;p32">
              <a:extLst>
                <a:ext uri="{FF2B5EF4-FFF2-40B4-BE49-F238E27FC236}">
                  <a16:creationId xmlns:a16="http://schemas.microsoft.com/office/drawing/2014/main" id="{583159E0-BE73-4E75-AA82-C7FE7A51F3E5}"/>
                </a:ext>
              </a:extLst>
            </p:cNvPr>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802;p32">
              <a:extLst>
                <a:ext uri="{FF2B5EF4-FFF2-40B4-BE49-F238E27FC236}">
                  <a16:creationId xmlns:a16="http://schemas.microsoft.com/office/drawing/2014/main" id="{CB146BA8-8AF0-48FD-BC34-60F6D21CD361}"/>
                </a:ext>
              </a:extLst>
            </p:cNvPr>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803;p32">
              <a:extLst>
                <a:ext uri="{FF2B5EF4-FFF2-40B4-BE49-F238E27FC236}">
                  <a16:creationId xmlns:a16="http://schemas.microsoft.com/office/drawing/2014/main" id="{55A7A0EF-8798-42FB-8531-4AD7F6E774A3}"/>
                </a:ext>
              </a:extLst>
            </p:cNvPr>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804;p32">
              <a:extLst>
                <a:ext uri="{FF2B5EF4-FFF2-40B4-BE49-F238E27FC236}">
                  <a16:creationId xmlns:a16="http://schemas.microsoft.com/office/drawing/2014/main" id="{2CDCF1F2-4DCD-447D-857C-FCFD7B9520BA}"/>
                </a:ext>
              </a:extLst>
            </p:cNvPr>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805;p32">
              <a:extLst>
                <a:ext uri="{FF2B5EF4-FFF2-40B4-BE49-F238E27FC236}">
                  <a16:creationId xmlns:a16="http://schemas.microsoft.com/office/drawing/2014/main" id="{ADF1CFCB-9C94-42ED-B058-CFDF06AC0FC1}"/>
                </a:ext>
              </a:extLst>
            </p:cNvPr>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806;p32">
              <a:extLst>
                <a:ext uri="{FF2B5EF4-FFF2-40B4-BE49-F238E27FC236}">
                  <a16:creationId xmlns:a16="http://schemas.microsoft.com/office/drawing/2014/main" id="{AB8EB5C2-2BD5-4279-8A7C-C5BB4086014A}"/>
                </a:ext>
              </a:extLst>
            </p:cNvPr>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807;p32">
              <a:extLst>
                <a:ext uri="{FF2B5EF4-FFF2-40B4-BE49-F238E27FC236}">
                  <a16:creationId xmlns:a16="http://schemas.microsoft.com/office/drawing/2014/main" id="{760A90D0-9A96-40DE-9977-E6C78E86C4EF}"/>
                </a:ext>
              </a:extLst>
            </p:cNvPr>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808;p32">
              <a:extLst>
                <a:ext uri="{FF2B5EF4-FFF2-40B4-BE49-F238E27FC236}">
                  <a16:creationId xmlns:a16="http://schemas.microsoft.com/office/drawing/2014/main" id="{01AEECFB-4644-43CD-A1AD-90C424980BE2}"/>
                </a:ext>
              </a:extLst>
            </p:cNvPr>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809;p32">
              <a:extLst>
                <a:ext uri="{FF2B5EF4-FFF2-40B4-BE49-F238E27FC236}">
                  <a16:creationId xmlns:a16="http://schemas.microsoft.com/office/drawing/2014/main" id="{789ECBC3-DFBB-4AB9-9B3B-737273701618}"/>
                </a:ext>
              </a:extLst>
            </p:cNvPr>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810;p32">
              <a:extLst>
                <a:ext uri="{FF2B5EF4-FFF2-40B4-BE49-F238E27FC236}">
                  <a16:creationId xmlns:a16="http://schemas.microsoft.com/office/drawing/2014/main" id="{FC7CC4C2-9162-441D-82E9-6337A71FC554}"/>
                </a:ext>
              </a:extLst>
            </p:cNvPr>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811;p32">
              <a:extLst>
                <a:ext uri="{FF2B5EF4-FFF2-40B4-BE49-F238E27FC236}">
                  <a16:creationId xmlns:a16="http://schemas.microsoft.com/office/drawing/2014/main" id="{9C986999-04C7-40B3-AAD8-C3E2D7C55714}"/>
                </a:ext>
              </a:extLst>
            </p:cNvPr>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812;p32">
              <a:extLst>
                <a:ext uri="{FF2B5EF4-FFF2-40B4-BE49-F238E27FC236}">
                  <a16:creationId xmlns:a16="http://schemas.microsoft.com/office/drawing/2014/main" id="{46160DC4-0F45-47BA-824A-BD60E321E06B}"/>
                </a:ext>
              </a:extLst>
            </p:cNvPr>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813;p32">
              <a:extLst>
                <a:ext uri="{FF2B5EF4-FFF2-40B4-BE49-F238E27FC236}">
                  <a16:creationId xmlns:a16="http://schemas.microsoft.com/office/drawing/2014/main" id="{C93EF9F1-ADF0-4994-9247-200A30A99DEA}"/>
                </a:ext>
              </a:extLst>
            </p:cNvPr>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814;p32">
              <a:extLst>
                <a:ext uri="{FF2B5EF4-FFF2-40B4-BE49-F238E27FC236}">
                  <a16:creationId xmlns:a16="http://schemas.microsoft.com/office/drawing/2014/main" id="{1F638F5F-4BA8-4499-919D-6467F91131E8}"/>
                </a:ext>
              </a:extLst>
            </p:cNvPr>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815;p32">
              <a:extLst>
                <a:ext uri="{FF2B5EF4-FFF2-40B4-BE49-F238E27FC236}">
                  <a16:creationId xmlns:a16="http://schemas.microsoft.com/office/drawing/2014/main" id="{C9391B04-AA9F-406C-8260-1CE290E8E50C}"/>
                </a:ext>
              </a:extLst>
            </p:cNvPr>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816;p32">
              <a:extLst>
                <a:ext uri="{FF2B5EF4-FFF2-40B4-BE49-F238E27FC236}">
                  <a16:creationId xmlns:a16="http://schemas.microsoft.com/office/drawing/2014/main" id="{36001B3F-CD30-4EDD-9DF6-5EB174542AC3}"/>
                </a:ext>
              </a:extLst>
            </p:cNvPr>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817;p32">
              <a:extLst>
                <a:ext uri="{FF2B5EF4-FFF2-40B4-BE49-F238E27FC236}">
                  <a16:creationId xmlns:a16="http://schemas.microsoft.com/office/drawing/2014/main" id="{FF0CCE64-E586-4256-A272-A63F41DF7C9B}"/>
                </a:ext>
              </a:extLst>
            </p:cNvPr>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818;p32">
              <a:extLst>
                <a:ext uri="{FF2B5EF4-FFF2-40B4-BE49-F238E27FC236}">
                  <a16:creationId xmlns:a16="http://schemas.microsoft.com/office/drawing/2014/main" id="{C9228E99-00AB-416B-B095-69479FF8F005}"/>
                </a:ext>
              </a:extLst>
            </p:cNvPr>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819;p32">
              <a:extLst>
                <a:ext uri="{FF2B5EF4-FFF2-40B4-BE49-F238E27FC236}">
                  <a16:creationId xmlns:a16="http://schemas.microsoft.com/office/drawing/2014/main" id="{B3BC04D4-5912-463D-A1AC-234EB2CA3741}"/>
                </a:ext>
              </a:extLst>
            </p:cNvPr>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820;p32">
              <a:extLst>
                <a:ext uri="{FF2B5EF4-FFF2-40B4-BE49-F238E27FC236}">
                  <a16:creationId xmlns:a16="http://schemas.microsoft.com/office/drawing/2014/main" id="{1C50B1E2-3736-4D42-AD81-6EA7ED1C63EE}"/>
                </a:ext>
              </a:extLst>
            </p:cNvPr>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821;p32">
              <a:extLst>
                <a:ext uri="{FF2B5EF4-FFF2-40B4-BE49-F238E27FC236}">
                  <a16:creationId xmlns:a16="http://schemas.microsoft.com/office/drawing/2014/main" id="{D88F0E8B-10F2-4A14-9C35-50F6EAAE54C2}"/>
                </a:ext>
              </a:extLst>
            </p:cNvPr>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822;p32">
              <a:extLst>
                <a:ext uri="{FF2B5EF4-FFF2-40B4-BE49-F238E27FC236}">
                  <a16:creationId xmlns:a16="http://schemas.microsoft.com/office/drawing/2014/main" id="{A8440860-7E21-42DD-A6B9-FE63AAEDEA8F}"/>
                </a:ext>
              </a:extLst>
            </p:cNvPr>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823;p32">
              <a:extLst>
                <a:ext uri="{FF2B5EF4-FFF2-40B4-BE49-F238E27FC236}">
                  <a16:creationId xmlns:a16="http://schemas.microsoft.com/office/drawing/2014/main" id="{04EB2609-73C6-495D-A626-5A43E8F9FAA0}"/>
                </a:ext>
              </a:extLst>
            </p:cNvPr>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824;p32">
              <a:extLst>
                <a:ext uri="{FF2B5EF4-FFF2-40B4-BE49-F238E27FC236}">
                  <a16:creationId xmlns:a16="http://schemas.microsoft.com/office/drawing/2014/main" id="{57DA403C-FBC8-47C7-9F22-BC6D223C1294}"/>
                </a:ext>
              </a:extLst>
            </p:cNvPr>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825;p32">
              <a:extLst>
                <a:ext uri="{FF2B5EF4-FFF2-40B4-BE49-F238E27FC236}">
                  <a16:creationId xmlns:a16="http://schemas.microsoft.com/office/drawing/2014/main" id="{F0ED5262-263B-4803-8E3F-48A13799C3F8}"/>
                </a:ext>
              </a:extLst>
            </p:cNvPr>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826;p32">
              <a:extLst>
                <a:ext uri="{FF2B5EF4-FFF2-40B4-BE49-F238E27FC236}">
                  <a16:creationId xmlns:a16="http://schemas.microsoft.com/office/drawing/2014/main" id="{458A6313-F5D0-4BCB-94D9-AD7ED27FBE0A}"/>
                </a:ext>
              </a:extLst>
            </p:cNvPr>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827;p32">
              <a:extLst>
                <a:ext uri="{FF2B5EF4-FFF2-40B4-BE49-F238E27FC236}">
                  <a16:creationId xmlns:a16="http://schemas.microsoft.com/office/drawing/2014/main" id="{5B604390-E317-40B7-831D-75B7383DCC9A}"/>
                </a:ext>
              </a:extLst>
            </p:cNvPr>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828;p32">
              <a:extLst>
                <a:ext uri="{FF2B5EF4-FFF2-40B4-BE49-F238E27FC236}">
                  <a16:creationId xmlns:a16="http://schemas.microsoft.com/office/drawing/2014/main" id="{C7A4BDB3-D068-4A57-A481-19D0D9B88D15}"/>
                </a:ext>
              </a:extLst>
            </p:cNvPr>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829;p32">
              <a:extLst>
                <a:ext uri="{FF2B5EF4-FFF2-40B4-BE49-F238E27FC236}">
                  <a16:creationId xmlns:a16="http://schemas.microsoft.com/office/drawing/2014/main" id="{38F66492-A766-4BDD-9DD9-7FDF3BA90602}"/>
                </a:ext>
              </a:extLst>
            </p:cNvPr>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830;p32">
              <a:extLst>
                <a:ext uri="{FF2B5EF4-FFF2-40B4-BE49-F238E27FC236}">
                  <a16:creationId xmlns:a16="http://schemas.microsoft.com/office/drawing/2014/main" id="{70BB7464-E978-47A6-AE19-4095F444FB2E}"/>
                </a:ext>
              </a:extLst>
            </p:cNvPr>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831;p32">
              <a:extLst>
                <a:ext uri="{FF2B5EF4-FFF2-40B4-BE49-F238E27FC236}">
                  <a16:creationId xmlns:a16="http://schemas.microsoft.com/office/drawing/2014/main" id="{F4100C9B-1086-4598-A33A-6DC563E19AE9}"/>
                </a:ext>
              </a:extLst>
            </p:cNvPr>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832;p32">
              <a:extLst>
                <a:ext uri="{FF2B5EF4-FFF2-40B4-BE49-F238E27FC236}">
                  <a16:creationId xmlns:a16="http://schemas.microsoft.com/office/drawing/2014/main" id="{88AE99A7-6B1B-48BB-8807-10BE9B069C7F}"/>
                </a:ext>
              </a:extLst>
            </p:cNvPr>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833;p32">
              <a:extLst>
                <a:ext uri="{FF2B5EF4-FFF2-40B4-BE49-F238E27FC236}">
                  <a16:creationId xmlns:a16="http://schemas.microsoft.com/office/drawing/2014/main" id="{EA272F1C-5C8C-4C89-BF4D-8372DFA6C80C}"/>
                </a:ext>
              </a:extLst>
            </p:cNvPr>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834;p32">
              <a:extLst>
                <a:ext uri="{FF2B5EF4-FFF2-40B4-BE49-F238E27FC236}">
                  <a16:creationId xmlns:a16="http://schemas.microsoft.com/office/drawing/2014/main" id="{E714A9D0-1CE9-4B9A-AEBF-6540A7BBB40A}"/>
                </a:ext>
              </a:extLst>
            </p:cNvPr>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835;p32">
              <a:extLst>
                <a:ext uri="{FF2B5EF4-FFF2-40B4-BE49-F238E27FC236}">
                  <a16:creationId xmlns:a16="http://schemas.microsoft.com/office/drawing/2014/main" id="{9D1AA35E-10FA-42D9-84C0-E4B1CAF68B7E}"/>
                </a:ext>
              </a:extLst>
            </p:cNvPr>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836;p32">
              <a:extLst>
                <a:ext uri="{FF2B5EF4-FFF2-40B4-BE49-F238E27FC236}">
                  <a16:creationId xmlns:a16="http://schemas.microsoft.com/office/drawing/2014/main" id="{B5F09D89-AFE6-4C9F-A43A-D47B96356F1F}"/>
                </a:ext>
              </a:extLst>
            </p:cNvPr>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837;p32">
              <a:extLst>
                <a:ext uri="{FF2B5EF4-FFF2-40B4-BE49-F238E27FC236}">
                  <a16:creationId xmlns:a16="http://schemas.microsoft.com/office/drawing/2014/main" id="{A07BF80E-0357-4776-8193-E7C4C03C3DC4}"/>
                </a:ext>
              </a:extLst>
            </p:cNvPr>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838;p32">
              <a:extLst>
                <a:ext uri="{FF2B5EF4-FFF2-40B4-BE49-F238E27FC236}">
                  <a16:creationId xmlns:a16="http://schemas.microsoft.com/office/drawing/2014/main" id="{5813CAD2-D6C8-4CEE-8964-2B8E31D97D1D}"/>
                </a:ext>
              </a:extLst>
            </p:cNvPr>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839;p32">
              <a:extLst>
                <a:ext uri="{FF2B5EF4-FFF2-40B4-BE49-F238E27FC236}">
                  <a16:creationId xmlns:a16="http://schemas.microsoft.com/office/drawing/2014/main" id="{A5009273-0BE0-49AA-B441-637EF9CC81D1}"/>
                </a:ext>
              </a:extLst>
            </p:cNvPr>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840;p32">
              <a:extLst>
                <a:ext uri="{FF2B5EF4-FFF2-40B4-BE49-F238E27FC236}">
                  <a16:creationId xmlns:a16="http://schemas.microsoft.com/office/drawing/2014/main" id="{3F0CDA03-9089-48C4-8253-FD6803728BD4}"/>
                </a:ext>
              </a:extLst>
            </p:cNvPr>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841;p32">
              <a:extLst>
                <a:ext uri="{FF2B5EF4-FFF2-40B4-BE49-F238E27FC236}">
                  <a16:creationId xmlns:a16="http://schemas.microsoft.com/office/drawing/2014/main" id="{FE18B1CC-ECA8-4D7B-A0AE-AE7A9E8BCEB9}"/>
                </a:ext>
              </a:extLst>
            </p:cNvPr>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842;p32">
              <a:extLst>
                <a:ext uri="{FF2B5EF4-FFF2-40B4-BE49-F238E27FC236}">
                  <a16:creationId xmlns:a16="http://schemas.microsoft.com/office/drawing/2014/main" id="{9ACDCB37-F54B-4C97-8AA3-976D4F648199}"/>
                </a:ext>
              </a:extLst>
            </p:cNvPr>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843;p32">
              <a:extLst>
                <a:ext uri="{FF2B5EF4-FFF2-40B4-BE49-F238E27FC236}">
                  <a16:creationId xmlns:a16="http://schemas.microsoft.com/office/drawing/2014/main" id="{475B203C-8103-4D48-BEA2-55AD66EB8AA2}"/>
                </a:ext>
              </a:extLst>
            </p:cNvPr>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844;p32">
              <a:extLst>
                <a:ext uri="{FF2B5EF4-FFF2-40B4-BE49-F238E27FC236}">
                  <a16:creationId xmlns:a16="http://schemas.microsoft.com/office/drawing/2014/main" id="{A3C79BFC-DBBF-4067-A16F-A227A91E6FEB}"/>
                </a:ext>
              </a:extLst>
            </p:cNvPr>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845;p32">
              <a:extLst>
                <a:ext uri="{FF2B5EF4-FFF2-40B4-BE49-F238E27FC236}">
                  <a16:creationId xmlns:a16="http://schemas.microsoft.com/office/drawing/2014/main" id="{EB47318E-3487-4551-A29F-6AA9A3FD8755}"/>
                </a:ext>
              </a:extLst>
            </p:cNvPr>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846;p32">
              <a:extLst>
                <a:ext uri="{FF2B5EF4-FFF2-40B4-BE49-F238E27FC236}">
                  <a16:creationId xmlns:a16="http://schemas.microsoft.com/office/drawing/2014/main" id="{27E3DC6B-6537-4B95-8253-EFF717A07EC9}"/>
                </a:ext>
              </a:extLst>
            </p:cNvPr>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847;p32">
              <a:extLst>
                <a:ext uri="{FF2B5EF4-FFF2-40B4-BE49-F238E27FC236}">
                  <a16:creationId xmlns:a16="http://schemas.microsoft.com/office/drawing/2014/main" id="{A9F7FEC7-7BE5-45DB-8C47-482BB957CF73}"/>
                </a:ext>
              </a:extLst>
            </p:cNvPr>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848;p32">
              <a:extLst>
                <a:ext uri="{FF2B5EF4-FFF2-40B4-BE49-F238E27FC236}">
                  <a16:creationId xmlns:a16="http://schemas.microsoft.com/office/drawing/2014/main" id="{FAE0B5B4-5AD5-4EEA-BFD4-7BD967C62330}"/>
                </a:ext>
              </a:extLst>
            </p:cNvPr>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849;p32">
              <a:extLst>
                <a:ext uri="{FF2B5EF4-FFF2-40B4-BE49-F238E27FC236}">
                  <a16:creationId xmlns:a16="http://schemas.microsoft.com/office/drawing/2014/main" id="{7587E4E7-6A5C-4DE3-BD02-C7A23A4D9E87}"/>
                </a:ext>
              </a:extLst>
            </p:cNvPr>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850;p32">
              <a:extLst>
                <a:ext uri="{FF2B5EF4-FFF2-40B4-BE49-F238E27FC236}">
                  <a16:creationId xmlns:a16="http://schemas.microsoft.com/office/drawing/2014/main" id="{7C61EA41-DF90-4B37-8519-BA049DA88C4D}"/>
                </a:ext>
              </a:extLst>
            </p:cNvPr>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851;p32">
              <a:extLst>
                <a:ext uri="{FF2B5EF4-FFF2-40B4-BE49-F238E27FC236}">
                  <a16:creationId xmlns:a16="http://schemas.microsoft.com/office/drawing/2014/main" id="{77F758DA-C5F6-47B8-ACC3-5FC81C47B219}"/>
                </a:ext>
              </a:extLst>
            </p:cNvPr>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852;p32">
              <a:extLst>
                <a:ext uri="{FF2B5EF4-FFF2-40B4-BE49-F238E27FC236}">
                  <a16:creationId xmlns:a16="http://schemas.microsoft.com/office/drawing/2014/main" id="{46494504-1E73-4E15-946F-F98688BD8ECD}"/>
                </a:ext>
              </a:extLst>
            </p:cNvPr>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853;p32">
              <a:extLst>
                <a:ext uri="{FF2B5EF4-FFF2-40B4-BE49-F238E27FC236}">
                  <a16:creationId xmlns:a16="http://schemas.microsoft.com/office/drawing/2014/main" id="{28319A9D-70C5-4207-BCC6-207F93EE407B}"/>
                </a:ext>
              </a:extLst>
            </p:cNvPr>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854;p32">
              <a:extLst>
                <a:ext uri="{FF2B5EF4-FFF2-40B4-BE49-F238E27FC236}">
                  <a16:creationId xmlns:a16="http://schemas.microsoft.com/office/drawing/2014/main" id="{785B916E-8781-4673-B0E1-DB2D728C2D9F}"/>
                </a:ext>
              </a:extLst>
            </p:cNvPr>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855;p32">
              <a:extLst>
                <a:ext uri="{FF2B5EF4-FFF2-40B4-BE49-F238E27FC236}">
                  <a16:creationId xmlns:a16="http://schemas.microsoft.com/office/drawing/2014/main" id="{C19F496E-16F5-44A3-AC02-31A43DF47F41}"/>
                </a:ext>
              </a:extLst>
            </p:cNvPr>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856;p32">
              <a:extLst>
                <a:ext uri="{FF2B5EF4-FFF2-40B4-BE49-F238E27FC236}">
                  <a16:creationId xmlns:a16="http://schemas.microsoft.com/office/drawing/2014/main" id="{DE35AEE9-962B-4222-BE68-F1413691B6AC}"/>
                </a:ext>
              </a:extLst>
            </p:cNvPr>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857;p32">
              <a:extLst>
                <a:ext uri="{FF2B5EF4-FFF2-40B4-BE49-F238E27FC236}">
                  <a16:creationId xmlns:a16="http://schemas.microsoft.com/office/drawing/2014/main" id="{F18BDB62-BF2B-402E-82AD-F7216A27B7BC}"/>
                </a:ext>
              </a:extLst>
            </p:cNvPr>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858;p32">
              <a:extLst>
                <a:ext uri="{FF2B5EF4-FFF2-40B4-BE49-F238E27FC236}">
                  <a16:creationId xmlns:a16="http://schemas.microsoft.com/office/drawing/2014/main" id="{7EC7629B-621A-4D59-B767-54C8A3E88B18}"/>
                </a:ext>
              </a:extLst>
            </p:cNvPr>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859;p32">
              <a:extLst>
                <a:ext uri="{FF2B5EF4-FFF2-40B4-BE49-F238E27FC236}">
                  <a16:creationId xmlns:a16="http://schemas.microsoft.com/office/drawing/2014/main" id="{0F372096-2AE1-43FF-B5BC-F856ED954F4A}"/>
                </a:ext>
              </a:extLst>
            </p:cNvPr>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860;p32">
              <a:extLst>
                <a:ext uri="{FF2B5EF4-FFF2-40B4-BE49-F238E27FC236}">
                  <a16:creationId xmlns:a16="http://schemas.microsoft.com/office/drawing/2014/main" id="{6B105953-04D6-4E87-8540-B4735FFD1DF2}"/>
                </a:ext>
              </a:extLst>
            </p:cNvPr>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861;p32">
              <a:extLst>
                <a:ext uri="{FF2B5EF4-FFF2-40B4-BE49-F238E27FC236}">
                  <a16:creationId xmlns:a16="http://schemas.microsoft.com/office/drawing/2014/main" id="{9D68A0F5-DF2B-45AB-AF30-752669E75ADF}"/>
                </a:ext>
              </a:extLst>
            </p:cNvPr>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862;p32">
              <a:extLst>
                <a:ext uri="{FF2B5EF4-FFF2-40B4-BE49-F238E27FC236}">
                  <a16:creationId xmlns:a16="http://schemas.microsoft.com/office/drawing/2014/main" id="{73BF4F10-6922-4456-9247-CA011DD57C59}"/>
                </a:ext>
              </a:extLst>
            </p:cNvPr>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863;p32">
              <a:extLst>
                <a:ext uri="{FF2B5EF4-FFF2-40B4-BE49-F238E27FC236}">
                  <a16:creationId xmlns:a16="http://schemas.microsoft.com/office/drawing/2014/main" id="{A0FA1F0D-6F0F-4EAB-B38B-DAD1D8E1B818}"/>
                </a:ext>
              </a:extLst>
            </p:cNvPr>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864;p32">
              <a:extLst>
                <a:ext uri="{FF2B5EF4-FFF2-40B4-BE49-F238E27FC236}">
                  <a16:creationId xmlns:a16="http://schemas.microsoft.com/office/drawing/2014/main" id="{CFF3F8A9-D1CC-4F03-B9B6-ECFC66D0E444}"/>
                </a:ext>
              </a:extLst>
            </p:cNvPr>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865;p32">
              <a:extLst>
                <a:ext uri="{FF2B5EF4-FFF2-40B4-BE49-F238E27FC236}">
                  <a16:creationId xmlns:a16="http://schemas.microsoft.com/office/drawing/2014/main" id="{A1F797ED-500E-4F48-A8B1-FC60383C2A6D}"/>
                </a:ext>
              </a:extLst>
            </p:cNvPr>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866;p32">
              <a:extLst>
                <a:ext uri="{FF2B5EF4-FFF2-40B4-BE49-F238E27FC236}">
                  <a16:creationId xmlns:a16="http://schemas.microsoft.com/office/drawing/2014/main" id="{69C1E548-610E-403E-B66B-8615F7C08EF3}"/>
                </a:ext>
              </a:extLst>
            </p:cNvPr>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867;p32">
              <a:extLst>
                <a:ext uri="{FF2B5EF4-FFF2-40B4-BE49-F238E27FC236}">
                  <a16:creationId xmlns:a16="http://schemas.microsoft.com/office/drawing/2014/main" id="{4BA7F22D-36E8-4E8C-9616-4FB7DDB65A28}"/>
                </a:ext>
              </a:extLst>
            </p:cNvPr>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868;p32">
              <a:extLst>
                <a:ext uri="{FF2B5EF4-FFF2-40B4-BE49-F238E27FC236}">
                  <a16:creationId xmlns:a16="http://schemas.microsoft.com/office/drawing/2014/main" id="{79BB7DC2-CCA2-4660-AFBD-B46A6A6CDBB0}"/>
                </a:ext>
              </a:extLst>
            </p:cNvPr>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869;p32">
              <a:extLst>
                <a:ext uri="{FF2B5EF4-FFF2-40B4-BE49-F238E27FC236}">
                  <a16:creationId xmlns:a16="http://schemas.microsoft.com/office/drawing/2014/main" id="{1EA5283F-CC47-4D5D-B6A4-AD3A6DC1FE75}"/>
                </a:ext>
              </a:extLst>
            </p:cNvPr>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870;p32">
              <a:extLst>
                <a:ext uri="{FF2B5EF4-FFF2-40B4-BE49-F238E27FC236}">
                  <a16:creationId xmlns:a16="http://schemas.microsoft.com/office/drawing/2014/main" id="{61E03C2F-64D3-424F-A494-C98F8B8B5135}"/>
                </a:ext>
              </a:extLst>
            </p:cNvPr>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871;p32">
              <a:extLst>
                <a:ext uri="{FF2B5EF4-FFF2-40B4-BE49-F238E27FC236}">
                  <a16:creationId xmlns:a16="http://schemas.microsoft.com/office/drawing/2014/main" id="{45BD92DE-32CC-467B-97C0-760CF541C321}"/>
                </a:ext>
              </a:extLst>
            </p:cNvPr>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872;p32">
              <a:extLst>
                <a:ext uri="{FF2B5EF4-FFF2-40B4-BE49-F238E27FC236}">
                  <a16:creationId xmlns:a16="http://schemas.microsoft.com/office/drawing/2014/main" id="{E28B38FC-6852-41B9-BE26-4E3596435C19}"/>
                </a:ext>
              </a:extLst>
            </p:cNvPr>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873;p32">
              <a:extLst>
                <a:ext uri="{FF2B5EF4-FFF2-40B4-BE49-F238E27FC236}">
                  <a16:creationId xmlns:a16="http://schemas.microsoft.com/office/drawing/2014/main" id="{DD217CFF-4841-4162-AE60-591423710073}"/>
                </a:ext>
              </a:extLst>
            </p:cNvPr>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874;p32">
              <a:extLst>
                <a:ext uri="{FF2B5EF4-FFF2-40B4-BE49-F238E27FC236}">
                  <a16:creationId xmlns:a16="http://schemas.microsoft.com/office/drawing/2014/main" id="{7D703292-9C84-4355-A5ED-93360F249C11}"/>
                </a:ext>
              </a:extLst>
            </p:cNvPr>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875;p32">
              <a:extLst>
                <a:ext uri="{FF2B5EF4-FFF2-40B4-BE49-F238E27FC236}">
                  <a16:creationId xmlns:a16="http://schemas.microsoft.com/office/drawing/2014/main" id="{58A8782C-14D7-4315-BA99-2324EFE412CE}"/>
                </a:ext>
              </a:extLst>
            </p:cNvPr>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876;p32">
              <a:extLst>
                <a:ext uri="{FF2B5EF4-FFF2-40B4-BE49-F238E27FC236}">
                  <a16:creationId xmlns:a16="http://schemas.microsoft.com/office/drawing/2014/main" id="{A828776A-2FAD-44F5-BD57-8F3666E85281}"/>
                </a:ext>
              </a:extLst>
            </p:cNvPr>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877;p32">
              <a:extLst>
                <a:ext uri="{FF2B5EF4-FFF2-40B4-BE49-F238E27FC236}">
                  <a16:creationId xmlns:a16="http://schemas.microsoft.com/office/drawing/2014/main" id="{4F5052E8-5765-406E-B482-0C1B27F5A59F}"/>
                </a:ext>
              </a:extLst>
            </p:cNvPr>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878;p32">
              <a:extLst>
                <a:ext uri="{FF2B5EF4-FFF2-40B4-BE49-F238E27FC236}">
                  <a16:creationId xmlns:a16="http://schemas.microsoft.com/office/drawing/2014/main" id="{202F6611-0912-4CDD-948A-63B092228FD2}"/>
                </a:ext>
              </a:extLst>
            </p:cNvPr>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879;p32">
              <a:extLst>
                <a:ext uri="{FF2B5EF4-FFF2-40B4-BE49-F238E27FC236}">
                  <a16:creationId xmlns:a16="http://schemas.microsoft.com/office/drawing/2014/main" id="{78A1FF42-3C87-4919-AB89-0661A32739A9}"/>
                </a:ext>
              </a:extLst>
            </p:cNvPr>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880;p32">
              <a:extLst>
                <a:ext uri="{FF2B5EF4-FFF2-40B4-BE49-F238E27FC236}">
                  <a16:creationId xmlns:a16="http://schemas.microsoft.com/office/drawing/2014/main" id="{20CA7E5B-0F4B-47CE-9961-57A04323FB3E}"/>
                </a:ext>
              </a:extLst>
            </p:cNvPr>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881;p32">
              <a:extLst>
                <a:ext uri="{FF2B5EF4-FFF2-40B4-BE49-F238E27FC236}">
                  <a16:creationId xmlns:a16="http://schemas.microsoft.com/office/drawing/2014/main" id="{985440F6-3F39-48A5-BECD-A371555ABC38}"/>
                </a:ext>
              </a:extLst>
            </p:cNvPr>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882;p32">
              <a:extLst>
                <a:ext uri="{FF2B5EF4-FFF2-40B4-BE49-F238E27FC236}">
                  <a16:creationId xmlns:a16="http://schemas.microsoft.com/office/drawing/2014/main" id="{788B6F3A-12CD-450E-90E9-C7673F647862}"/>
                </a:ext>
              </a:extLst>
            </p:cNvPr>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883;p32">
              <a:extLst>
                <a:ext uri="{FF2B5EF4-FFF2-40B4-BE49-F238E27FC236}">
                  <a16:creationId xmlns:a16="http://schemas.microsoft.com/office/drawing/2014/main" id="{379137BF-6BAA-47A9-8A57-EC15063D1264}"/>
                </a:ext>
              </a:extLst>
            </p:cNvPr>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884;p32">
              <a:extLst>
                <a:ext uri="{FF2B5EF4-FFF2-40B4-BE49-F238E27FC236}">
                  <a16:creationId xmlns:a16="http://schemas.microsoft.com/office/drawing/2014/main" id="{9AEA5EAC-88AD-4AC3-A5B3-2433EB97B445}"/>
                </a:ext>
              </a:extLst>
            </p:cNvPr>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885;p32">
              <a:extLst>
                <a:ext uri="{FF2B5EF4-FFF2-40B4-BE49-F238E27FC236}">
                  <a16:creationId xmlns:a16="http://schemas.microsoft.com/office/drawing/2014/main" id="{ACF39596-E3C8-40F2-AD98-E8EA2DE60C1F}"/>
                </a:ext>
              </a:extLst>
            </p:cNvPr>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886;p32">
              <a:extLst>
                <a:ext uri="{FF2B5EF4-FFF2-40B4-BE49-F238E27FC236}">
                  <a16:creationId xmlns:a16="http://schemas.microsoft.com/office/drawing/2014/main" id="{B0505711-D13B-4F14-80C9-3CE9601202AB}"/>
                </a:ext>
              </a:extLst>
            </p:cNvPr>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887;p32">
              <a:extLst>
                <a:ext uri="{FF2B5EF4-FFF2-40B4-BE49-F238E27FC236}">
                  <a16:creationId xmlns:a16="http://schemas.microsoft.com/office/drawing/2014/main" id="{860202F4-FEDD-420D-A8C1-68F1091432B8}"/>
                </a:ext>
              </a:extLst>
            </p:cNvPr>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888;p32">
              <a:extLst>
                <a:ext uri="{FF2B5EF4-FFF2-40B4-BE49-F238E27FC236}">
                  <a16:creationId xmlns:a16="http://schemas.microsoft.com/office/drawing/2014/main" id="{A5A5E093-2623-4302-8973-AD5EA4A15CB8}"/>
                </a:ext>
              </a:extLst>
            </p:cNvPr>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889;p32">
              <a:extLst>
                <a:ext uri="{FF2B5EF4-FFF2-40B4-BE49-F238E27FC236}">
                  <a16:creationId xmlns:a16="http://schemas.microsoft.com/office/drawing/2014/main" id="{8A939015-66FC-4476-B992-1C6469A665B1}"/>
                </a:ext>
              </a:extLst>
            </p:cNvPr>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890;p32">
              <a:extLst>
                <a:ext uri="{FF2B5EF4-FFF2-40B4-BE49-F238E27FC236}">
                  <a16:creationId xmlns:a16="http://schemas.microsoft.com/office/drawing/2014/main" id="{6B31C36D-C26C-48B1-B305-0593893E8098}"/>
                </a:ext>
              </a:extLst>
            </p:cNvPr>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891;p32">
              <a:extLst>
                <a:ext uri="{FF2B5EF4-FFF2-40B4-BE49-F238E27FC236}">
                  <a16:creationId xmlns:a16="http://schemas.microsoft.com/office/drawing/2014/main" id="{726F4D42-E04D-4EF9-8CDA-95997F9135D8}"/>
                </a:ext>
              </a:extLst>
            </p:cNvPr>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892;p32">
              <a:extLst>
                <a:ext uri="{FF2B5EF4-FFF2-40B4-BE49-F238E27FC236}">
                  <a16:creationId xmlns:a16="http://schemas.microsoft.com/office/drawing/2014/main" id="{D4CFB261-7C5C-4E58-9640-AD005C817C7E}"/>
                </a:ext>
              </a:extLst>
            </p:cNvPr>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893;p32">
              <a:extLst>
                <a:ext uri="{FF2B5EF4-FFF2-40B4-BE49-F238E27FC236}">
                  <a16:creationId xmlns:a16="http://schemas.microsoft.com/office/drawing/2014/main" id="{1C56654A-02BF-444A-98ED-D10BFB7D9E2A}"/>
                </a:ext>
              </a:extLst>
            </p:cNvPr>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894;p32">
              <a:extLst>
                <a:ext uri="{FF2B5EF4-FFF2-40B4-BE49-F238E27FC236}">
                  <a16:creationId xmlns:a16="http://schemas.microsoft.com/office/drawing/2014/main" id="{DE11458E-87F9-4522-860C-FE54E2238487}"/>
                </a:ext>
              </a:extLst>
            </p:cNvPr>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895;p32">
              <a:extLst>
                <a:ext uri="{FF2B5EF4-FFF2-40B4-BE49-F238E27FC236}">
                  <a16:creationId xmlns:a16="http://schemas.microsoft.com/office/drawing/2014/main" id="{121F9961-6107-4AEB-ADD5-1F5ED56CBD9D}"/>
                </a:ext>
              </a:extLst>
            </p:cNvPr>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896;p32">
              <a:extLst>
                <a:ext uri="{FF2B5EF4-FFF2-40B4-BE49-F238E27FC236}">
                  <a16:creationId xmlns:a16="http://schemas.microsoft.com/office/drawing/2014/main" id="{15209DF7-306A-43A2-85DD-3848256189D6}"/>
                </a:ext>
              </a:extLst>
            </p:cNvPr>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897;p32">
              <a:extLst>
                <a:ext uri="{FF2B5EF4-FFF2-40B4-BE49-F238E27FC236}">
                  <a16:creationId xmlns:a16="http://schemas.microsoft.com/office/drawing/2014/main" id="{6C0FA2CC-2F67-4CF4-B3F3-D1A79A9541F6}"/>
                </a:ext>
              </a:extLst>
            </p:cNvPr>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898;p32">
              <a:extLst>
                <a:ext uri="{FF2B5EF4-FFF2-40B4-BE49-F238E27FC236}">
                  <a16:creationId xmlns:a16="http://schemas.microsoft.com/office/drawing/2014/main" id="{E84F67B9-4D90-4CB2-A4D9-531B698DB256}"/>
                </a:ext>
              </a:extLst>
            </p:cNvPr>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899;p32">
              <a:extLst>
                <a:ext uri="{FF2B5EF4-FFF2-40B4-BE49-F238E27FC236}">
                  <a16:creationId xmlns:a16="http://schemas.microsoft.com/office/drawing/2014/main" id="{1D2E67B9-9D77-45C2-B410-5DB4D4D31DCB}"/>
                </a:ext>
              </a:extLst>
            </p:cNvPr>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900;p32">
              <a:extLst>
                <a:ext uri="{FF2B5EF4-FFF2-40B4-BE49-F238E27FC236}">
                  <a16:creationId xmlns:a16="http://schemas.microsoft.com/office/drawing/2014/main" id="{6C1BED6F-417F-4B26-8722-213BE5D2BE6B}"/>
                </a:ext>
              </a:extLst>
            </p:cNvPr>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901;p32">
              <a:extLst>
                <a:ext uri="{FF2B5EF4-FFF2-40B4-BE49-F238E27FC236}">
                  <a16:creationId xmlns:a16="http://schemas.microsoft.com/office/drawing/2014/main" id="{078D65FF-19AF-427F-B56C-967895CA59BF}"/>
                </a:ext>
              </a:extLst>
            </p:cNvPr>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902;p32">
              <a:extLst>
                <a:ext uri="{FF2B5EF4-FFF2-40B4-BE49-F238E27FC236}">
                  <a16:creationId xmlns:a16="http://schemas.microsoft.com/office/drawing/2014/main" id="{0B959611-FB9E-4FA8-AFA2-5D4A62E9FA9A}"/>
                </a:ext>
              </a:extLst>
            </p:cNvPr>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903;p32">
              <a:extLst>
                <a:ext uri="{FF2B5EF4-FFF2-40B4-BE49-F238E27FC236}">
                  <a16:creationId xmlns:a16="http://schemas.microsoft.com/office/drawing/2014/main" id="{5D1E81AD-84CC-4CEC-8BEA-376D426E688E}"/>
                </a:ext>
              </a:extLst>
            </p:cNvPr>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904;p32">
              <a:extLst>
                <a:ext uri="{FF2B5EF4-FFF2-40B4-BE49-F238E27FC236}">
                  <a16:creationId xmlns:a16="http://schemas.microsoft.com/office/drawing/2014/main" id="{3A29B335-5F42-41AB-A7C1-D6A8751DA97B}"/>
                </a:ext>
              </a:extLst>
            </p:cNvPr>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905;p32">
              <a:extLst>
                <a:ext uri="{FF2B5EF4-FFF2-40B4-BE49-F238E27FC236}">
                  <a16:creationId xmlns:a16="http://schemas.microsoft.com/office/drawing/2014/main" id="{CE362FA5-F019-491F-91C8-0BBCA012E674}"/>
                </a:ext>
              </a:extLst>
            </p:cNvPr>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906;p32">
              <a:extLst>
                <a:ext uri="{FF2B5EF4-FFF2-40B4-BE49-F238E27FC236}">
                  <a16:creationId xmlns:a16="http://schemas.microsoft.com/office/drawing/2014/main" id="{D219C6B0-08AF-439F-BFA2-467E60E7AF23}"/>
                </a:ext>
              </a:extLst>
            </p:cNvPr>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907;p32">
              <a:extLst>
                <a:ext uri="{FF2B5EF4-FFF2-40B4-BE49-F238E27FC236}">
                  <a16:creationId xmlns:a16="http://schemas.microsoft.com/office/drawing/2014/main" id="{4BB5B510-6FFD-4DE8-97E5-EBCD1ECCF5DD}"/>
                </a:ext>
              </a:extLst>
            </p:cNvPr>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908;p32">
              <a:extLst>
                <a:ext uri="{FF2B5EF4-FFF2-40B4-BE49-F238E27FC236}">
                  <a16:creationId xmlns:a16="http://schemas.microsoft.com/office/drawing/2014/main" id="{7A419544-0D07-40E4-B44C-0869F35FF8BE}"/>
                </a:ext>
              </a:extLst>
            </p:cNvPr>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909;p32">
              <a:extLst>
                <a:ext uri="{FF2B5EF4-FFF2-40B4-BE49-F238E27FC236}">
                  <a16:creationId xmlns:a16="http://schemas.microsoft.com/office/drawing/2014/main" id="{9B3D4E11-A9B7-4EFC-8189-9FBEB6DCE9F1}"/>
                </a:ext>
              </a:extLst>
            </p:cNvPr>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910;p32">
              <a:extLst>
                <a:ext uri="{FF2B5EF4-FFF2-40B4-BE49-F238E27FC236}">
                  <a16:creationId xmlns:a16="http://schemas.microsoft.com/office/drawing/2014/main" id="{0AF591CA-4812-4575-B80C-AFBF92FAA326}"/>
                </a:ext>
              </a:extLst>
            </p:cNvPr>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911;p32">
              <a:extLst>
                <a:ext uri="{FF2B5EF4-FFF2-40B4-BE49-F238E27FC236}">
                  <a16:creationId xmlns:a16="http://schemas.microsoft.com/office/drawing/2014/main" id="{15E43F83-C6C9-470F-80DC-382BA9FBCC12}"/>
                </a:ext>
              </a:extLst>
            </p:cNvPr>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912;p32">
              <a:extLst>
                <a:ext uri="{FF2B5EF4-FFF2-40B4-BE49-F238E27FC236}">
                  <a16:creationId xmlns:a16="http://schemas.microsoft.com/office/drawing/2014/main" id="{ACAC4F92-9DE2-4FF7-91E2-7A0F91008234}"/>
                </a:ext>
              </a:extLst>
            </p:cNvPr>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913;p32">
              <a:extLst>
                <a:ext uri="{FF2B5EF4-FFF2-40B4-BE49-F238E27FC236}">
                  <a16:creationId xmlns:a16="http://schemas.microsoft.com/office/drawing/2014/main" id="{0AB3241F-D9CF-4570-BACB-16ED1B3D825F}"/>
                </a:ext>
              </a:extLst>
            </p:cNvPr>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914;p32">
              <a:extLst>
                <a:ext uri="{FF2B5EF4-FFF2-40B4-BE49-F238E27FC236}">
                  <a16:creationId xmlns:a16="http://schemas.microsoft.com/office/drawing/2014/main" id="{4C108EB6-7C15-468A-B38F-4F361155DA4A}"/>
                </a:ext>
              </a:extLst>
            </p:cNvPr>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915;p32">
              <a:extLst>
                <a:ext uri="{FF2B5EF4-FFF2-40B4-BE49-F238E27FC236}">
                  <a16:creationId xmlns:a16="http://schemas.microsoft.com/office/drawing/2014/main" id="{71B1D576-3E6F-4E82-A88C-EDB86375E21B}"/>
                </a:ext>
              </a:extLst>
            </p:cNvPr>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916;p32">
              <a:extLst>
                <a:ext uri="{FF2B5EF4-FFF2-40B4-BE49-F238E27FC236}">
                  <a16:creationId xmlns:a16="http://schemas.microsoft.com/office/drawing/2014/main" id="{6E95695D-6DD8-485C-A032-D57354EDD30D}"/>
                </a:ext>
              </a:extLst>
            </p:cNvPr>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917;p32">
              <a:extLst>
                <a:ext uri="{FF2B5EF4-FFF2-40B4-BE49-F238E27FC236}">
                  <a16:creationId xmlns:a16="http://schemas.microsoft.com/office/drawing/2014/main" id="{D015E04C-634E-4C88-9395-7B52C826598F}"/>
                </a:ext>
              </a:extLst>
            </p:cNvPr>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918;p32">
              <a:extLst>
                <a:ext uri="{FF2B5EF4-FFF2-40B4-BE49-F238E27FC236}">
                  <a16:creationId xmlns:a16="http://schemas.microsoft.com/office/drawing/2014/main" id="{0FB44B17-DAD2-4FE8-9474-557E715D4E4D}"/>
                </a:ext>
              </a:extLst>
            </p:cNvPr>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919;p32">
              <a:extLst>
                <a:ext uri="{FF2B5EF4-FFF2-40B4-BE49-F238E27FC236}">
                  <a16:creationId xmlns:a16="http://schemas.microsoft.com/office/drawing/2014/main" id="{EFDD4998-3FB8-46D4-955E-5494D9B768F3}"/>
                </a:ext>
              </a:extLst>
            </p:cNvPr>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920;p32">
              <a:extLst>
                <a:ext uri="{FF2B5EF4-FFF2-40B4-BE49-F238E27FC236}">
                  <a16:creationId xmlns:a16="http://schemas.microsoft.com/office/drawing/2014/main" id="{198C45C4-53AE-4ED0-A8C0-944869B5A088}"/>
                </a:ext>
              </a:extLst>
            </p:cNvPr>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921;p32">
              <a:extLst>
                <a:ext uri="{FF2B5EF4-FFF2-40B4-BE49-F238E27FC236}">
                  <a16:creationId xmlns:a16="http://schemas.microsoft.com/office/drawing/2014/main" id="{7CCF2E47-06A1-49CC-8EC7-D3C7A556F02E}"/>
                </a:ext>
              </a:extLst>
            </p:cNvPr>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922;p32">
              <a:extLst>
                <a:ext uri="{FF2B5EF4-FFF2-40B4-BE49-F238E27FC236}">
                  <a16:creationId xmlns:a16="http://schemas.microsoft.com/office/drawing/2014/main" id="{953B055F-2A65-45C4-82AF-C088FE56428A}"/>
                </a:ext>
              </a:extLst>
            </p:cNvPr>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923;p32">
              <a:extLst>
                <a:ext uri="{FF2B5EF4-FFF2-40B4-BE49-F238E27FC236}">
                  <a16:creationId xmlns:a16="http://schemas.microsoft.com/office/drawing/2014/main" id="{9B790358-CE4C-4038-83DB-E5CAF7F32E42}"/>
                </a:ext>
              </a:extLst>
            </p:cNvPr>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924;p32">
              <a:extLst>
                <a:ext uri="{FF2B5EF4-FFF2-40B4-BE49-F238E27FC236}">
                  <a16:creationId xmlns:a16="http://schemas.microsoft.com/office/drawing/2014/main" id="{9340D424-432A-4B4C-890D-4BDDBDFA1D96}"/>
                </a:ext>
              </a:extLst>
            </p:cNvPr>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925;p32">
              <a:extLst>
                <a:ext uri="{FF2B5EF4-FFF2-40B4-BE49-F238E27FC236}">
                  <a16:creationId xmlns:a16="http://schemas.microsoft.com/office/drawing/2014/main" id="{329DA9AD-E3EE-46CD-B639-706034438B88}"/>
                </a:ext>
              </a:extLst>
            </p:cNvPr>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926;p32">
              <a:extLst>
                <a:ext uri="{FF2B5EF4-FFF2-40B4-BE49-F238E27FC236}">
                  <a16:creationId xmlns:a16="http://schemas.microsoft.com/office/drawing/2014/main" id="{E1D84C84-E80F-4CB8-A7F5-0018ED2060DA}"/>
                </a:ext>
              </a:extLst>
            </p:cNvPr>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927;p32">
              <a:extLst>
                <a:ext uri="{FF2B5EF4-FFF2-40B4-BE49-F238E27FC236}">
                  <a16:creationId xmlns:a16="http://schemas.microsoft.com/office/drawing/2014/main" id="{9A3FF230-31B3-423A-A26A-9BF2F9E4C4E2}"/>
                </a:ext>
              </a:extLst>
            </p:cNvPr>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928;p32">
              <a:extLst>
                <a:ext uri="{FF2B5EF4-FFF2-40B4-BE49-F238E27FC236}">
                  <a16:creationId xmlns:a16="http://schemas.microsoft.com/office/drawing/2014/main" id="{EB11A4CF-061C-4EA7-BF7A-0C305546348D}"/>
                </a:ext>
              </a:extLst>
            </p:cNvPr>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929;p32">
              <a:extLst>
                <a:ext uri="{FF2B5EF4-FFF2-40B4-BE49-F238E27FC236}">
                  <a16:creationId xmlns:a16="http://schemas.microsoft.com/office/drawing/2014/main" id="{BD2CD909-B763-4866-9A26-98295DCD44F6}"/>
                </a:ext>
              </a:extLst>
            </p:cNvPr>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930;p32">
              <a:extLst>
                <a:ext uri="{FF2B5EF4-FFF2-40B4-BE49-F238E27FC236}">
                  <a16:creationId xmlns:a16="http://schemas.microsoft.com/office/drawing/2014/main" id="{F9AD1FBF-CA3C-4EA8-A7F0-B69B62568EB6}"/>
                </a:ext>
              </a:extLst>
            </p:cNvPr>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931;p32">
              <a:extLst>
                <a:ext uri="{FF2B5EF4-FFF2-40B4-BE49-F238E27FC236}">
                  <a16:creationId xmlns:a16="http://schemas.microsoft.com/office/drawing/2014/main" id="{A2D2E255-3173-4AEA-AF8F-9E2400EFFE77}"/>
                </a:ext>
              </a:extLst>
            </p:cNvPr>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932;p32">
              <a:extLst>
                <a:ext uri="{FF2B5EF4-FFF2-40B4-BE49-F238E27FC236}">
                  <a16:creationId xmlns:a16="http://schemas.microsoft.com/office/drawing/2014/main" id="{DCDDAAFB-41C6-46C4-894C-1EC28BCBB84D}"/>
                </a:ext>
              </a:extLst>
            </p:cNvPr>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933;p32">
              <a:extLst>
                <a:ext uri="{FF2B5EF4-FFF2-40B4-BE49-F238E27FC236}">
                  <a16:creationId xmlns:a16="http://schemas.microsoft.com/office/drawing/2014/main" id="{BEADF560-54FB-4493-8CAD-053AE0B967BF}"/>
                </a:ext>
              </a:extLst>
            </p:cNvPr>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934;p32">
              <a:extLst>
                <a:ext uri="{FF2B5EF4-FFF2-40B4-BE49-F238E27FC236}">
                  <a16:creationId xmlns:a16="http://schemas.microsoft.com/office/drawing/2014/main" id="{E846CCCF-203B-4529-A458-498EE5CF5FAB}"/>
                </a:ext>
              </a:extLst>
            </p:cNvPr>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935;p32">
              <a:extLst>
                <a:ext uri="{FF2B5EF4-FFF2-40B4-BE49-F238E27FC236}">
                  <a16:creationId xmlns:a16="http://schemas.microsoft.com/office/drawing/2014/main" id="{4686CC44-F96A-43DC-BADC-68B3B54CCD0D}"/>
                </a:ext>
              </a:extLst>
            </p:cNvPr>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936;p32">
              <a:extLst>
                <a:ext uri="{FF2B5EF4-FFF2-40B4-BE49-F238E27FC236}">
                  <a16:creationId xmlns:a16="http://schemas.microsoft.com/office/drawing/2014/main" id="{8C96802F-4735-4CF0-9B60-95BEC43E4596}"/>
                </a:ext>
              </a:extLst>
            </p:cNvPr>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937;p32">
              <a:extLst>
                <a:ext uri="{FF2B5EF4-FFF2-40B4-BE49-F238E27FC236}">
                  <a16:creationId xmlns:a16="http://schemas.microsoft.com/office/drawing/2014/main" id="{AD9BAF43-F336-4CFD-A061-B67B710FD0BB}"/>
                </a:ext>
              </a:extLst>
            </p:cNvPr>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938;p32">
              <a:extLst>
                <a:ext uri="{FF2B5EF4-FFF2-40B4-BE49-F238E27FC236}">
                  <a16:creationId xmlns:a16="http://schemas.microsoft.com/office/drawing/2014/main" id="{C70089D9-7A8C-41D3-B808-842402D7D55C}"/>
                </a:ext>
              </a:extLst>
            </p:cNvPr>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939;p32">
              <a:extLst>
                <a:ext uri="{FF2B5EF4-FFF2-40B4-BE49-F238E27FC236}">
                  <a16:creationId xmlns:a16="http://schemas.microsoft.com/office/drawing/2014/main" id="{20C5693C-3D45-4508-95AE-1AF657798317}"/>
                </a:ext>
              </a:extLst>
            </p:cNvPr>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940;p32">
              <a:extLst>
                <a:ext uri="{FF2B5EF4-FFF2-40B4-BE49-F238E27FC236}">
                  <a16:creationId xmlns:a16="http://schemas.microsoft.com/office/drawing/2014/main" id="{C495D23D-2FA4-443F-A5A6-77C280A78067}"/>
                </a:ext>
              </a:extLst>
            </p:cNvPr>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941;p32">
              <a:extLst>
                <a:ext uri="{FF2B5EF4-FFF2-40B4-BE49-F238E27FC236}">
                  <a16:creationId xmlns:a16="http://schemas.microsoft.com/office/drawing/2014/main" id="{874D1382-C306-4A18-A34E-F89E81747E1C}"/>
                </a:ext>
              </a:extLst>
            </p:cNvPr>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942;p32">
              <a:extLst>
                <a:ext uri="{FF2B5EF4-FFF2-40B4-BE49-F238E27FC236}">
                  <a16:creationId xmlns:a16="http://schemas.microsoft.com/office/drawing/2014/main" id="{167266C2-2C9A-49FE-88C9-49ACDC3AE5E5}"/>
                </a:ext>
              </a:extLst>
            </p:cNvPr>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943;p32">
              <a:extLst>
                <a:ext uri="{FF2B5EF4-FFF2-40B4-BE49-F238E27FC236}">
                  <a16:creationId xmlns:a16="http://schemas.microsoft.com/office/drawing/2014/main" id="{D33B8CCD-2FE8-483D-A3E2-376B46768BFB}"/>
                </a:ext>
              </a:extLst>
            </p:cNvPr>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944;p32">
              <a:extLst>
                <a:ext uri="{FF2B5EF4-FFF2-40B4-BE49-F238E27FC236}">
                  <a16:creationId xmlns:a16="http://schemas.microsoft.com/office/drawing/2014/main" id="{8A17BE09-2FB0-4B71-87DA-C60831716C2E}"/>
                </a:ext>
              </a:extLst>
            </p:cNvPr>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945;p32">
              <a:extLst>
                <a:ext uri="{FF2B5EF4-FFF2-40B4-BE49-F238E27FC236}">
                  <a16:creationId xmlns:a16="http://schemas.microsoft.com/office/drawing/2014/main" id="{5DED6659-5F93-49B1-BE2D-15747519C36D}"/>
                </a:ext>
              </a:extLst>
            </p:cNvPr>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946;p32">
              <a:extLst>
                <a:ext uri="{FF2B5EF4-FFF2-40B4-BE49-F238E27FC236}">
                  <a16:creationId xmlns:a16="http://schemas.microsoft.com/office/drawing/2014/main" id="{9C737AF5-643F-4377-9FDE-82E9368E1A7D}"/>
                </a:ext>
              </a:extLst>
            </p:cNvPr>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947;p32">
              <a:extLst>
                <a:ext uri="{FF2B5EF4-FFF2-40B4-BE49-F238E27FC236}">
                  <a16:creationId xmlns:a16="http://schemas.microsoft.com/office/drawing/2014/main" id="{F338957A-5A63-492A-94F5-A889E1499CCE}"/>
                </a:ext>
              </a:extLst>
            </p:cNvPr>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948;p32">
              <a:extLst>
                <a:ext uri="{FF2B5EF4-FFF2-40B4-BE49-F238E27FC236}">
                  <a16:creationId xmlns:a16="http://schemas.microsoft.com/office/drawing/2014/main" id="{EAE03268-087A-41FC-BA72-FDD4002C50D6}"/>
                </a:ext>
              </a:extLst>
            </p:cNvPr>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949;p32">
              <a:extLst>
                <a:ext uri="{FF2B5EF4-FFF2-40B4-BE49-F238E27FC236}">
                  <a16:creationId xmlns:a16="http://schemas.microsoft.com/office/drawing/2014/main" id="{48FF381F-681A-414D-B153-DD6FC19ED21B}"/>
                </a:ext>
              </a:extLst>
            </p:cNvPr>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950;p32">
              <a:extLst>
                <a:ext uri="{FF2B5EF4-FFF2-40B4-BE49-F238E27FC236}">
                  <a16:creationId xmlns:a16="http://schemas.microsoft.com/office/drawing/2014/main" id="{191D1359-5455-4845-921E-19BDA06B8AC8}"/>
                </a:ext>
              </a:extLst>
            </p:cNvPr>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951;p32">
              <a:extLst>
                <a:ext uri="{FF2B5EF4-FFF2-40B4-BE49-F238E27FC236}">
                  <a16:creationId xmlns:a16="http://schemas.microsoft.com/office/drawing/2014/main" id="{20BDEDD8-69D9-4A74-8B83-287C242497BF}"/>
                </a:ext>
              </a:extLst>
            </p:cNvPr>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952;p32">
              <a:extLst>
                <a:ext uri="{FF2B5EF4-FFF2-40B4-BE49-F238E27FC236}">
                  <a16:creationId xmlns:a16="http://schemas.microsoft.com/office/drawing/2014/main" id="{90C8A681-3A5A-4E2C-8696-5AC17641E896}"/>
                </a:ext>
              </a:extLst>
            </p:cNvPr>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953;p32">
              <a:extLst>
                <a:ext uri="{FF2B5EF4-FFF2-40B4-BE49-F238E27FC236}">
                  <a16:creationId xmlns:a16="http://schemas.microsoft.com/office/drawing/2014/main" id="{0C093490-469A-4423-BEC9-ACD838BF1A09}"/>
                </a:ext>
              </a:extLst>
            </p:cNvPr>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954;p32">
              <a:extLst>
                <a:ext uri="{FF2B5EF4-FFF2-40B4-BE49-F238E27FC236}">
                  <a16:creationId xmlns:a16="http://schemas.microsoft.com/office/drawing/2014/main" id="{BCC4D04B-144B-41D7-A63C-ACA39EC8ED89}"/>
                </a:ext>
              </a:extLst>
            </p:cNvPr>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955;p32">
              <a:extLst>
                <a:ext uri="{FF2B5EF4-FFF2-40B4-BE49-F238E27FC236}">
                  <a16:creationId xmlns:a16="http://schemas.microsoft.com/office/drawing/2014/main" id="{55C628C6-0D87-4022-90C2-79AC36FCC25A}"/>
                </a:ext>
              </a:extLst>
            </p:cNvPr>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956;p32">
              <a:extLst>
                <a:ext uri="{FF2B5EF4-FFF2-40B4-BE49-F238E27FC236}">
                  <a16:creationId xmlns:a16="http://schemas.microsoft.com/office/drawing/2014/main" id="{3A5970C7-D359-40F9-88B3-ED9299257BBD}"/>
                </a:ext>
              </a:extLst>
            </p:cNvPr>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957;p32">
              <a:extLst>
                <a:ext uri="{FF2B5EF4-FFF2-40B4-BE49-F238E27FC236}">
                  <a16:creationId xmlns:a16="http://schemas.microsoft.com/office/drawing/2014/main" id="{432D41B2-8B16-40BF-AAD7-5B213D6F4C57}"/>
                </a:ext>
              </a:extLst>
            </p:cNvPr>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958;p32">
              <a:extLst>
                <a:ext uri="{FF2B5EF4-FFF2-40B4-BE49-F238E27FC236}">
                  <a16:creationId xmlns:a16="http://schemas.microsoft.com/office/drawing/2014/main" id="{7874AE98-C79D-45B8-B9AD-9653FD3E329D}"/>
                </a:ext>
              </a:extLst>
            </p:cNvPr>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959;p32">
              <a:extLst>
                <a:ext uri="{FF2B5EF4-FFF2-40B4-BE49-F238E27FC236}">
                  <a16:creationId xmlns:a16="http://schemas.microsoft.com/office/drawing/2014/main" id="{8913B5E4-4741-4413-A5EE-9AE70C0C8613}"/>
                </a:ext>
              </a:extLst>
            </p:cNvPr>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960;p32">
              <a:extLst>
                <a:ext uri="{FF2B5EF4-FFF2-40B4-BE49-F238E27FC236}">
                  <a16:creationId xmlns:a16="http://schemas.microsoft.com/office/drawing/2014/main" id="{103629C4-062D-4DAD-8DEC-14B8E1C28735}"/>
                </a:ext>
              </a:extLst>
            </p:cNvPr>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961;p32">
              <a:extLst>
                <a:ext uri="{FF2B5EF4-FFF2-40B4-BE49-F238E27FC236}">
                  <a16:creationId xmlns:a16="http://schemas.microsoft.com/office/drawing/2014/main" id="{ADA81971-CBF1-4323-8878-A34D250259C1}"/>
                </a:ext>
              </a:extLst>
            </p:cNvPr>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962;p32">
              <a:extLst>
                <a:ext uri="{FF2B5EF4-FFF2-40B4-BE49-F238E27FC236}">
                  <a16:creationId xmlns:a16="http://schemas.microsoft.com/office/drawing/2014/main" id="{53AEAE70-937A-48A4-B518-1225E762A191}"/>
                </a:ext>
              </a:extLst>
            </p:cNvPr>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963;p32">
              <a:extLst>
                <a:ext uri="{FF2B5EF4-FFF2-40B4-BE49-F238E27FC236}">
                  <a16:creationId xmlns:a16="http://schemas.microsoft.com/office/drawing/2014/main" id="{E56F20D0-C1BB-4775-A13C-BDCB872EE302}"/>
                </a:ext>
              </a:extLst>
            </p:cNvPr>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964;p32">
              <a:extLst>
                <a:ext uri="{FF2B5EF4-FFF2-40B4-BE49-F238E27FC236}">
                  <a16:creationId xmlns:a16="http://schemas.microsoft.com/office/drawing/2014/main" id="{2FBB1EC9-5387-4FA2-A320-584327E8A1F2}"/>
                </a:ext>
              </a:extLst>
            </p:cNvPr>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965;p32">
              <a:extLst>
                <a:ext uri="{FF2B5EF4-FFF2-40B4-BE49-F238E27FC236}">
                  <a16:creationId xmlns:a16="http://schemas.microsoft.com/office/drawing/2014/main" id="{A46A88F5-7AC5-46AB-8B93-5A0CCFDE1813}"/>
                </a:ext>
              </a:extLst>
            </p:cNvPr>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966;p32">
              <a:extLst>
                <a:ext uri="{FF2B5EF4-FFF2-40B4-BE49-F238E27FC236}">
                  <a16:creationId xmlns:a16="http://schemas.microsoft.com/office/drawing/2014/main" id="{99D49054-C89D-42E7-8749-1A0D23FA683B}"/>
                </a:ext>
              </a:extLst>
            </p:cNvPr>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967;p32">
              <a:extLst>
                <a:ext uri="{FF2B5EF4-FFF2-40B4-BE49-F238E27FC236}">
                  <a16:creationId xmlns:a16="http://schemas.microsoft.com/office/drawing/2014/main" id="{0D32BFEB-1512-45C1-A39B-DD6E7E919A1F}"/>
                </a:ext>
              </a:extLst>
            </p:cNvPr>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968;p32">
              <a:extLst>
                <a:ext uri="{FF2B5EF4-FFF2-40B4-BE49-F238E27FC236}">
                  <a16:creationId xmlns:a16="http://schemas.microsoft.com/office/drawing/2014/main" id="{6B908050-BC09-4EA6-B8F9-8EBF0A75062C}"/>
                </a:ext>
              </a:extLst>
            </p:cNvPr>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969;p32">
              <a:extLst>
                <a:ext uri="{FF2B5EF4-FFF2-40B4-BE49-F238E27FC236}">
                  <a16:creationId xmlns:a16="http://schemas.microsoft.com/office/drawing/2014/main" id="{A2E26F65-833F-40C0-AAF0-B1004FCDAFDE}"/>
                </a:ext>
              </a:extLst>
            </p:cNvPr>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970;p32">
              <a:extLst>
                <a:ext uri="{FF2B5EF4-FFF2-40B4-BE49-F238E27FC236}">
                  <a16:creationId xmlns:a16="http://schemas.microsoft.com/office/drawing/2014/main" id="{F8D30A40-7DF4-4CF6-8EF3-FBE080FED018}"/>
                </a:ext>
              </a:extLst>
            </p:cNvPr>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971;p32">
              <a:extLst>
                <a:ext uri="{FF2B5EF4-FFF2-40B4-BE49-F238E27FC236}">
                  <a16:creationId xmlns:a16="http://schemas.microsoft.com/office/drawing/2014/main" id="{BE6A0F29-D125-47E4-A5EF-B156AFB3E7E1}"/>
                </a:ext>
              </a:extLst>
            </p:cNvPr>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972;p32">
              <a:extLst>
                <a:ext uri="{FF2B5EF4-FFF2-40B4-BE49-F238E27FC236}">
                  <a16:creationId xmlns:a16="http://schemas.microsoft.com/office/drawing/2014/main" id="{D5CB1ED1-BBBF-490E-9FA7-6FA91BA33A71}"/>
                </a:ext>
              </a:extLst>
            </p:cNvPr>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973;p32">
              <a:extLst>
                <a:ext uri="{FF2B5EF4-FFF2-40B4-BE49-F238E27FC236}">
                  <a16:creationId xmlns:a16="http://schemas.microsoft.com/office/drawing/2014/main" id="{4764189A-3304-4780-BEB9-BB55193B845B}"/>
                </a:ext>
              </a:extLst>
            </p:cNvPr>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974;p32">
              <a:extLst>
                <a:ext uri="{FF2B5EF4-FFF2-40B4-BE49-F238E27FC236}">
                  <a16:creationId xmlns:a16="http://schemas.microsoft.com/office/drawing/2014/main" id="{F7994885-A4AA-46E0-A58B-34A6CE262684}"/>
                </a:ext>
              </a:extLst>
            </p:cNvPr>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975;p32">
              <a:extLst>
                <a:ext uri="{FF2B5EF4-FFF2-40B4-BE49-F238E27FC236}">
                  <a16:creationId xmlns:a16="http://schemas.microsoft.com/office/drawing/2014/main" id="{152B0E11-5A91-490B-AF93-AAED626C968A}"/>
                </a:ext>
              </a:extLst>
            </p:cNvPr>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976;p32">
              <a:extLst>
                <a:ext uri="{FF2B5EF4-FFF2-40B4-BE49-F238E27FC236}">
                  <a16:creationId xmlns:a16="http://schemas.microsoft.com/office/drawing/2014/main" id="{C34D40B7-95F1-494C-AEE6-75E5BC984FD6}"/>
                </a:ext>
              </a:extLst>
            </p:cNvPr>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977;p32">
              <a:extLst>
                <a:ext uri="{FF2B5EF4-FFF2-40B4-BE49-F238E27FC236}">
                  <a16:creationId xmlns:a16="http://schemas.microsoft.com/office/drawing/2014/main" id="{A44D7794-75C3-4D62-9FE8-DB24B891924E}"/>
                </a:ext>
              </a:extLst>
            </p:cNvPr>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978;p32">
              <a:extLst>
                <a:ext uri="{FF2B5EF4-FFF2-40B4-BE49-F238E27FC236}">
                  <a16:creationId xmlns:a16="http://schemas.microsoft.com/office/drawing/2014/main" id="{56F35452-751D-47E0-A686-42CEB41AB0DA}"/>
                </a:ext>
              </a:extLst>
            </p:cNvPr>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979;p32">
              <a:extLst>
                <a:ext uri="{FF2B5EF4-FFF2-40B4-BE49-F238E27FC236}">
                  <a16:creationId xmlns:a16="http://schemas.microsoft.com/office/drawing/2014/main" id="{12CA9B14-772F-44B3-A8FF-39B67557C9C7}"/>
                </a:ext>
              </a:extLst>
            </p:cNvPr>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980;p32">
              <a:extLst>
                <a:ext uri="{FF2B5EF4-FFF2-40B4-BE49-F238E27FC236}">
                  <a16:creationId xmlns:a16="http://schemas.microsoft.com/office/drawing/2014/main" id="{34521918-658C-4DA5-B44D-A2BA2C5DF60C}"/>
                </a:ext>
              </a:extLst>
            </p:cNvPr>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981;p32">
              <a:extLst>
                <a:ext uri="{FF2B5EF4-FFF2-40B4-BE49-F238E27FC236}">
                  <a16:creationId xmlns:a16="http://schemas.microsoft.com/office/drawing/2014/main" id="{7F3DF40D-55F6-4AAD-B29F-EA4E3FA031C8}"/>
                </a:ext>
              </a:extLst>
            </p:cNvPr>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982;p32">
              <a:extLst>
                <a:ext uri="{FF2B5EF4-FFF2-40B4-BE49-F238E27FC236}">
                  <a16:creationId xmlns:a16="http://schemas.microsoft.com/office/drawing/2014/main" id="{4D65A209-10D6-4DB3-B728-15242697F863}"/>
                </a:ext>
              </a:extLst>
            </p:cNvPr>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983;p32">
              <a:extLst>
                <a:ext uri="{FF2B5EF4-FFF2-40B4-BE49-F238E27FC236}">
                  <a16:creationId xmlns:a16="http://schemas.microsoft.com/office/drawing/2014/main" id="{234CACBA-D021-41FD-A71F-F2A096C9E2EC}"/>
                </a:ext>
              </a:extLst>
            </p:cNvPr>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984;p32">
              <a:extLst>
                <a:ext uri="{FF2B5EF4-FFF2-40B4-BE49-F238E27FC236}">
                  <a16:creationId xmlns:a16="http://schemas.microsoft.com/office/drawing/2014/main" id="{7A6A1EB3-5286-4B19-9165-B35085C4DB52}"/>
                </a:ext>
              </a:extLst>
            </p:cNvPr>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985;p32">
              <a:extLst>
                <a:ext uri="{FF2B5EF4-FFF2-40B4-BE49-F238E27FC236}">
                  <a16:creationId xmlns:a16="http://schemas.microsoft.com/office/drawing/2014/main" id="{348C32DE-0F20-416C-AD6A-86D14D95CD46}"/>
                </a:ext>
              </a:extLst>
            </p:cNvPr>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986;p32">
              <a:extLst>
                <a:ext uri="{FF2B5EF4-FFF2-40B4-BE49-F238E27FC236}">
                  <a16:creationId xmlns:a16="http://schemas.microsoft.com/office/drawing/2014/main" id="{897D8DF0-8CCA-44A9-981E-63606AD78BED}"/>
                </a:ext>
              </a:extLst>
            </p:cNvPr>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987;p32">
              <a:extLst>
                <a:ext uri="{FF2B5EF4-FFF2-40B4-BE49-F238E27FC236}">
                  <a16:creationId xmlns:a16="http://schemas.microsoft.com/office/drawing/2014/main" id="{E6A66512-CA5D-427A-986A-E79F7120D5C4}"/>
                </a:ext>
              </a:extLst>
            </p:cNvPr>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988;p32">
              <a:extLst>
                <a:ext uri="{FF2B5EF4-FFF2-40B4-BE49-F238E27FC236}">
                  <a16:creationId xmlns:a16="http://schemas.microsoft.com/office/drawing/2014/main" id="{2B910304-7965-4F64-BBBF-0A201A3BA152}"/>
                </a:ext>
              </a:extLst>
            </p:cNvPr>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989;p32">
              <a:extLst>
                <a:ext uri="{FF2B5EF4-FFF2-40B4-BE49-F238E27FC236}">
                  <a16:creationId xmlns:a16="http://schemas.microsoft.com/office/drawing/2014/main" id="{81ED1797-1326-4691-B1C5-E6C4550A825E}"/>
                </a:ext>
              </a:extLst>
            </p:cNvPr>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990;p32">
              <a:extLst>
                <a:ext uri="{FF2B5EF4-FFF2-40B4-BE49-F238E27FC236}">
                  <a16:creationId xmlns:a16="http://schemas.microsoft.com/office/drawing/2014/main" id="{43451AFD-0900-461F-99AA-6F1253478D1F}"/>
                </a:ext>
              </a:extLst>
            </p:cNvPr>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991;p32">
              <a:extLst>
                <a:ext uri="{FF2B5EF4-FFF2-40B4-BE49-F238E27FC236}">
                  <a16:creationId xmlns:a16="http://schemas.microsoft.com/office/drawing/2014/main" id="{9F3F5054-95D6-4442-9593-1C6355F84682}"/>
                </a:ext>
              </a:extLst>
            </p:cNvPr>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992;p32">
              <a:extLst>
                <a:ext uri="{FF2B5EF4-FFF2-40B4-BE49-F238E27FC236}">
                  <a16:creationId xmlns:a16="http://schemas.microsoft.com/office/drawing/2014/main" id="{2A440B1F-D87C-4B7E-8142-278E25FDD754}"/>
                </a:ext>
              </a:extLst>
            </p:cNvPr>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993;p32">
              <a:extLst>
                <a:ext uri="{FF2B5EF4-FFF2-40B4-BE49-F238E27FC236}">
                  <a16:creationId xmlns:a16="http://schemas.microsoft.com/office/drawing/2014/main" id="{B6E73E3B-0814-4339-A9A9-B3CEFE7B2042}"/>
                </a:ext>
              </a:extLst>
            </p:cNvPr>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994;p32">
              <a:extLst>
                <a:ext uri="{FF2B5EF4-FFF2-40B4-BE49-F238E27FC236}">
                  <a16:creationId xmlns:a16="http://schemas.microsoft.com/office/drawing/2014/main" id="{2F4FECFE-FF82-4A88-A4CE-D657090CF056}"/>
                </a:ext>
              </a:extLst>
            </p:cNvPr>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995;p32">
              <a:extLst>
                <a:ext uri="{FF2B5EF4-FFF2-40B4-BE49-F238E27FC236}">
                  <a16:creationId xmlns:a16="http://schemas.microsoft.com/office/drawing/2014/main" id="{50B59F42-FEA2-42AD-8C34-179BA1EA9F87}"/>
                </a:ext>
              </a:extLst>
            </p:cNvPr>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996;p32">
              <a:extLst>
                <a:ext uri="{FF2B5EF4-FFF2-40B4-BE49-F238E27FC236}">
                  <a16:creationId xmlns:a16="http://schemas.microsoft.com/office/drawing/2014/main" id="{2F6C983C-733D-4094-8AB7-CF8F7C56612A}"/>
                </a:ext>
              </a:extLst>
            </p:cNvPr>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997;p32">
              <a:extLst>
                <a:ext uri="{FF2B5EF4-FFF2-40B4-BE49-F238E27FC236}">
                  <a16:creationId xmlns:a16="http://schemas.microsoft.com/office/drawing/2014/main" id="{96AED660-2667-4C19-86DD-8EA54BC59B68}"/>
                </a:ext>
              </a:extLst>
            </p:cNvPr>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998;p32">
              <a:extLst>
                <a:ext uri="{FF2B5EF4-FFF2-40B4-BE49-F238E27FC236}">
                  <a16:creationId xmlns:a16="http://schemas.microsoft.com/office/drawing/2014/main" id="{1FEFCC65-B18E-4C91-BCE8-5F606A796BD3}"/>
                </a:ext>
              </a:extLst>
            </p:cNvPr>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999;p32">
              <a:extLst>
                <a:ext uri="{FF2B5EF4-FFF2-40B4-BE49-F238E27FC236}">
                  <a16:creationId xmlns:a16="http://schemas.microsoft.com/office/drawing/2014/main" id="{0F6CA440-CE92-45FA-841D-4A39BE147905}"/>
                </a:ext>
              </a:extLst>
            </p:cNvPr>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7000;p32">
              <a:extLst>
                <a:ext uri="{FF2B5EF4-FFF2-40B4-BE49-F238E27FC236}">
                  <a16:creationId xmlns:a16="http://schemas.microsoft.com/office/drawing/2014/main" id="{D801E990-517B-46A7-AC9A-0FB137D898C5}"/>
                </a:ext>
              </a:extLst>
            </p:cNvPr>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7001;p32">
              <a:extLst>
                <a:ext uri="{FF2B5EF4-FFF2-40B4-BE49-F238E27FC236}">
                  <a16:creationId xmlns:a16="http://schemas.microsoft.com/office/drawing/2014/main" id="{09958606-00E3-43ED-AC7E-0FC56AFF6E49}"/>
                </a:ext>
              </a:extLst>
            </p:cNvPr>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7002;p32">
              <a:extLst>
                <a:ext uri="{FF2B5EF4-FFF2-40B4-BE49-F238E27FC236}">
                  <a16:creationId xmlns:a16="http://schemas.microsoft.com/office/drawing/2014/main" id="{144FB655-AF39-41E7-9C6B-738BCE91D702}"/>
                </a:ext>
              </a:extLst>
            </p:cNvPr>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7003;p32">
              <a:extLst>
                <a:ext uri="{FF2B5EF4-FFF2-40B4-BE49-F238E27FC236}">
                  <a16:creationId xmlns:a16="http://schemas.microsoft.com/office/drawing/2014/main" id="{41C1B3A9-D5CC-462C-BA2C-FAEBA2FACFD0}"/>
                </a:ext>
              </a:extLst>
            </p:cNvPr>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7004;p32">
              <a:extLst>
                <a:ext uri="{FF2B5EF4-FFF2-40B4-BE49-F238E27FC236}">
                  <a16:creationId xmlns:a16="http://schemas.microsoft.com/office/drawing/2014/main" id="{018D7BFB-0D81-49DA-AB04-88EF78B84878}"/>
                </a:ext>
              </a:extLst>
            </p:cNvPr>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7005;p32">
              <a:extLst>
                <a:ext uri="{FF2B5EF4-FFF2-40B4-BE49-F238E27FC236}">
                  <a16:creationId xmlns:a16="http://schemas.microsoft.com/office/drawing/2014/main" id="{2D2A63B2-C867-42CE-B55B-CEACBBA832ED}"/>
                </a:ext>
              </a:extLst>
            </p:cNvPr>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7006;p32">
              <a:extLst>
                <a:ext uri="{FF2B5EF4-FFF2-40B4-BE49-F238E27FC236}">
                  <a16:creationId xmlns:a16="http://schemas.microsoft.com/office/drawing/2014/main" id="{24E6C99F-FD74-449C-B2BD-716CB64DC4B1}"/>
                </a:ext>
              </a:extLst>
            </p:cNvPr>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7007;p32">
              <a:extLst>
                <a:ext uri="{FF2B5EF4-FFF2-40B4-BE49-F238E27FC236}">
                  <a16:creationId xmlns:a16="http://schemas.microsoft.com/office/drawing/2014/main" id="{956FA7F3-BDBA-437F-A275-851CB34F6D04}"/>
                </a:ext>
              </a:extLst>
            </p:cNvPr>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7008;p32">
              <a:extLst>
                <a:ext uri="{FF2B5EF4-FFF2-40B4-BE49-F238E27FC236}">
                  <a16:creationId xmlns:a16="http://schemas.microsoft.com/office/drawing/2014/main" id="{B02A2024-58A8-4447-846F-E195A2A77F10}"/>
                </a:ext>
              </a:extLst>
            </p:cNvPr>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7009;p32">
              <a:extLst>
                <a:ext uri="{FF2B5EF4-FFF2-40B4-BE49-F238E27FC236}">
                  <a16:creationId xmlns:a16="http://schemas.microsoft.com/office/drawing/2014/main" id="{E560F258-89C9-4A8F-9717-90F6C796F8E0}"/>
                </a:ext>
              </a:extLst>
            </p:cNvPr>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7010;p32">
              <a:extLst>
                <a:ext uri="{FF2B5EF4-FFF2-40B4-BE49-F238E27FC236}">
                  <a16:creationId xmlns:a16="http://schemas.microsoft.com/office/drawing/2014/main" id="{D35F697C-63CE-459F-8E37-E51911F75172}"/>
                </a:ext>
              </a:extLst>
            </p:cNvPr>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7011;p32">
              <a:extLst>
                <a:ext uri="{FF2B5EF4-FFF2-40B4-BE49-F238E27FC236}">
                  <a16:creationId xmlns:a16="http://schemas.microsoft.com/office/drawing/2014/main" id="{28A4FDD9-1A94-4B8E-90E5-A74696D7778C}"/>
                </a:ext>
              </a:extLst>
            </p:cNvPr>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7012;p32">
              <a:extLst>
                <a:ext uri="{FF2B5EF4-FFF2-40B4-BE49-F238E27FC236}">
                  <a16:creationId xmlns:a16="http://schemas.microsoft.com/office/drawing/2014/main" id="{6927CDBA-89C6-45BA-8D41-42FD37D2E5D7}"/>
                </a:ext>
              </a:extLst>
            </p:cNvPr>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7013;p32">
              <a:extLst>
                <a:ext uri="{FF2B5EF4-FFF2-40B4-BE49-F238E27FC236}">
                  <a16:creationId xmlns:a16="http://schemas.microsoft.com/office/drawing/2014/main" id="{43E29D71-CAD6-4A16-9D85-3868D9820A8C}"/>
                </a:ext>
              </a:extLst>
            </p:cNvPr>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7014;p32">
              <a:extLst>
                <a:ext uri="{FF2B5EF4-FFF2-40B4-BE49-F238E27FC236}">
                  <a16:creationId xmlns:a16="http://schemas.microsoft.com/office/drawing/2014/main" id="{40A0ADA7-EEC8-4FF4-8384-98449C90BD65}"/>
                </a:ext>
              </a:extLst>
            </p:cNvPr>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7015;p32">
              <a:extLst>
                <a:ext uri="{FF2B5EF4-FFF2-40B4-BE49-F238E27FC236}">
                  <a16:creationId xmlns:a16="http://schemas.microsoft.com/office/drawing/2014/main" id="{27E9395D-CAD1-43BB-A2FD-1A508389C974}"/>
                </a:ext>
              </a:extLst>
            </p:cNvPr>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7016;p32">
              <a:extLst>
                <a:ext uri="{FF2B5EF4-FFF2-40B4-BE49-F238E27FC236}">
                  <a16:creationId xmlns:a16="http://schemas.microsoft.com/office/drawing/2014/main" id="{FFB2B09B-D0CA-41E6-8B3F-9AC2D187C59A}"/>
                </a:ext>
              </a:extLst>
            </p:cNvPr>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7017;p32">
              <a:extLst>
                <a:ext uri="{FF2B5EF4-FFF2-40B4-BE49-F238E27FC236}">
                  <a16:creationId xmlns:a16="http://schemas.microsoft.com/office/drawing/2014/main" id="{C167F85D-3750-4BCB-94A0-AED596A3D066}"/>
                </a:ext>
              </a:extLst>
            </p:cNvPr>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7018;p32">
              <a:extLst>
                <a:ext uri="{FF2B5EF4-FFF2-40B4-BE49-F238E27FC236}">
                  <a16:creationId xmlns:a16="http://schemas.microsoft.com/office/drawing/2014/main" id="{2B0E647D-CEA7-4353-A531-B1E6FE88C269}"/>
                </a:ext>
              </a:extLst>
            </p:cNvPr>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7019;p32">
              <a:extLst>
                <a:ext uri="{FF2B5EF4-FFF2-40B4-BE49-F238E27FC236}">
                  <a16:creationId xmlns:a16="http://schemas.microsoft.com/office/drawing/2014/main" id="{D6CDEBC7-F50A-4686-9A9B-E9C1B4410BC8}"/>
                </a:ext>
              </a:extLst>
            </p:cNvPr>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7020;p32">
              <a:extLst>
                <a:ext uri="{FF2B5EF4-FFF2-40B4-BE49-F238E27FC236}">
                  <a16:creationId xmlns:a16="http://schemas.microsoft.com/office/drawing/2014/main" id="{0328CB41-BCFF-4329-83BB-293B08AA7AE0}"/>
                </a:ext>
              </a:extLst>
            </p:cNvPr>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7021;p32">
              <a:extLst>
                <a:ext uri="{FF2B5EF4-FFF2-40B4-BE49-F238E27FC236}">
                  <a16:creationId xmlns:a16="http://schemas.microsoft.com/office/drawing/2014/main" id="{2160D890-DD0D-4887-B688-227B638A97D8}"/>
                </a:ext>
              </a:extLst>
            </p:cNvPr>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7022;p32">
              <a:extLst>
                <a:ext uri="{FF2B5EF4-FFF2-40B4-BE49-F238E27FC236}">
                  <a16:creationId xmlns:a16="http://schemas.microsoft.com/office/drawing/2014/main" id="{997809FD-3E5C-4340-9247-3863C601958D}"/>
                </a:ext>
              </a:extLst>
            </p:cNvPr>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7023;p32">
              <a:extLst>
                <a:ext uri="{FF2B5EF4-FFF2-40B4-BE49-F238E27FC236}">
                  <a16:creationId xmlns:a16="http://schemas.microsoft.com/office/drawing/2014/main" id="{E1C7F2EB-5692-47AA-90B1-1E16101D4D9D}"/>
                </a:ext>
              </a:extLst>
            </p:cNvPr>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7024;p32">
              <a:extLst>
                <a:ext uri="{FF2B5EF4-FFF2-40B4-BE49-F238E27FC236}">
                  <a16:creationId xmlns:a16="http://schemas.microsoft.com/office/drawing/2014/main" id="{0E14BEAA-90B6-42D2-BE4C-13EC723BDA1A}"/>
                </a:ext>
              </a:extLst>
            </p:cNvPr>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7025;p32">
              <a:extLst>
                <a:ext uri="{FF2B5EF4-FFF2-40B4-BE49-F238E27FC236}">
                  <a16:creationId xmlns:a16="http://schemas.microsoft.com/office/drawing/2014/main" id="{F10D5333-6997-4677-8E25-BCEB4BE8F996}"/>
                </a:ext>
              </a:extLst>
            </p:cNvPr>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7026;p32">
              <a:extLst>
                <a:ext uri="{FF2B5EF4-FFF2-40B4-BE49-F238E27FC236}">
                  <a16:creationId xmlns:a16="http://schemas.microsoft.com/office/drawing/2014/main" id="{D7952204-0594-4658-B912-E0939719D986}"/>
                </a:ext>
              </a:extLst>
            </p:cNvPr>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7027;p32">
              <a:extLst>
                <a:ext uri="{FF2B5EF4-FFF2-40B4-BE49-F238E27FC236}">
                  <a16:creationId xmlns:a16="http://schemas.microsoft.com/office/drawing/2014/main" id="{7F74621D-DE4F-40A7-9B35-15B1E6114CC3}"/>
                </a:ext>
              </a:extLst>
            </p:cNvPr>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7028;p32">
              <a:extLst>
                <a:ext uri="{FF2B5EF4-FFF2-40B4-BE49-F238E27FC236}">
                  <a16:creationId xmlns:a16="http://schemas.microsoft.com/office/drawing/2014/main" id="{16F2EF3A-30D5-45D3-A066-21FC18B60A08}"/>
                </a:ext>
              </a:extLst>
            </p:cNvPr>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7029;p32">
              <a:extLst>
                <a:ext uri="{FF2B5EF4-FFF2-40B4-BE49-F238E27FC236}">
                  <a16:creationId xmlns:a16="http://schemas.microsoft.com/office/drawing/2014/main" id="{B7811FED-9920-42CE-83BD-5485D574E69D}"/>
                </a:ext>
              </a:extLst>
            </p:cNvPr>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7030;p32">
              <a:extLst>
                <a:ext uri="{FF2B5EF4-FFF2-40B4-BE49-F238E27FC236}">
                  <a16:creationId xmlns:a16="http://schemas.microsoft.com/office/drawing/2014/main" id="{97590F21-952A-4457-A1B3-138A52283887}"/>
                </a:ext>
              </a:extLst>
            </p:cNvPr>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7031;p32">
              <a:extLst>
                <a:ext uri="{FF2B5EF4-FFF2-40B4-BE49-F238E27FC236}">
                  <a16:creationId xmlns:a16="http://schemas.microsoft.com/office/drawing/2014/main" id="{A3318B76-4978-459A-8FA7-523D50CBF3A3}"/>
                </a:ext>
              </a:extLst>
            </p:cNvPr>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7032;p32">
              <a:extLst>
                <a:ext uri="{FF2B5EF4-FFF2-40B4-BE49-F238E27FC236}">
                  <a16:creationId xmlns:a16="http://schemas.microsoft.com/office/drawing/2014/main" id="{C0267489-0813-486A-9DAA-6830990BFBC7}"/>
                </a:ext>
              </a:extLst>
            </p:cNvPr>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7033;p32">
              <a:extLst>
                <a:ext uri="{FF2B5EF4-FFF2-40B4-BE49-F238E27FC236}">
                  <a16:creationId xmlns:a16="http://schemas.microsoft.com/office/drawing/2014/main" id="{5BED538D-7AA2-4513-A94D-125F2B3C7AEE}"/>
                </a:ext>
              </a:extLst>
            </p:cNvPr>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7034;p32">
              <a:extLst>
                <a:ext uri="{FF2B5EF4-FFF2-40B4-BE49-F238E27FC236}">
                  <a16:creationId xmlns:a16="http://schemas.microsoft.com/office/drawing/2014/main" id="{9179D3E6-001A-405E-B761-3BF1A8D84D69}"/>
                </a:ext>
              </a:extLst>
            </p:cNvPr>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7035;p32">
              <a:extLst>
                <a:ext uri="{FF2B5EF4-FFF2-40B4-BE49-F238E27FC236}">
                  <a16:creationId xmlns:a16="http://schemas.microsoft.com/office/drawing/2014/main" id="{3446F284-F311-450A-B325-46286ADC5024}"/>
                </a:ext>
              </a:extLst>
            </p:cNvPr>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7036;p32">
              <a:extLst>
                <a:ext uri="{FF2B5EF4-FFF2-40B4-BE49-F238E27FC236}">
                  <a16:creationId xmlns:a16="http://schemas.microsoft.com/office/drawing/2014/main" id="{984570A0-F8FB-4D04-B2D5-998EAF50E4EC}"/>
                </a:ext>
              </a:extLst>
            </p:cNvPr>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7037;p32">
              <a:extLst>
                <a:ext uri="{FF2B5EF4-FFF2-40B4-BE49-F238E27FC236}">
                  <a16:creationId xmlns:a16="http://schemas.microsoft.com/office/drawing/2014/main" id="{30C52DA7-5FE0-4A36-B064-D5206D0CF1CD}"/>
                </a:ext>
              </a:extLst>
            </p:cNvPr>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7038;p32">
              <a:extLst>
                <a:ext uri="{FF2B5EF4-FFF2-40B4-BE49-F238E27FC236}">
                  <a16:creationId xmlns:a16="http://schemas.microsoft.com/office/drawing/2014/main" id="{A444ECA2-3359-4C30-8F10-B4276BA2577D}"/>
                </a:ext>
              </a:extLst>
            </p:cNvPr>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7039;p32">
              <a:extLst>
                <a:ext uri="{FF2B5EF4-FFF2-40B4-BE49-F238E27FC236}">
                  <a16:creationId xmlns:a16="http://schemas.microsoft.com/office/drawing/2014/main" id="{8F823A60-1048-4AED-89B9-ABDF4CA11C76}"/>
                </a:ext>
              </a:extLst>
            </p:cNvPr>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7040;p32">
              <a:extLst>
                <a:ext uri="{FF2B5EF4-FFF2-40B4-BE49-F238E27FC236}">
                  <a16:creationId xmlns:a16="http://schemas.microsoft.com/office/drawing/2014/main" id="{4A9268FC-5CF8-419A-A16F-771A71B05F1E}"/>
                </a:ext>
              </a:extLst>
            </p:cNvPr>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7041;p32">
              <a:extLst>
                <a:ext uri="{FF2B5EF4-FFF2-40B4-BE49-F238E27FC236}">
                  <a16:creationId xmlns:a16="http://schemas.microsoft.com/office/drawing/2014/main" id="{4C3C5448-4D63-4F7C-9E65-E8C80E13E412}"/>
                </a:ext>
              </a:extLst>
            </p:cNvPr>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7042;p32">
              <a:extLst>
                <a:ext uri="{FF2B5EF4-FFF2-40B4-BE49-F238E27FC236}">
                  <a16:creationId xmlns:a16="http://schemas.microsoft.com/office/drawing/2014/main" id="{139DCF16-D092-4EEE-84B6-AF137B4A1E9F}"/>
                </a:ext>
              </a:extLst>
            </p:cNvPr>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7043;p32">
              <a:extLst>
                <a:ext uri="{FF2B5EF4-FFF2-40B4-BE49-F238E27FC236}">
                  <a16:creationId xmlns:a16="http://schemas.microsoft.com/office/drawing/2014/main" id="{E543FC66-782F-455B-A394-923EC4E5FD5C}"/>
                </a:ext>
              </a:extLst>
            </p:cNvPr>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7044;p32">
              <a:extLst>
                <a:ext uri="{FF2B5EF4-FFF2-40B4-BE49-F238E27FC236}">
                  <a16:creationId xmlns:a16="http://schemas.microsoft.com/office/drawing/2014/main" id="{37CE49AB-5441-4793-88C6-8D5088CC1D4B}"/>
                </a:ext>
              </a:extLst>
            </p:cNvPr>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7045;p32">
              <a:extLst>
                <a:ext uri="{FF2B5EF4-FFF2-40B4-BE49-F238E27FC236}">
                  <a16:creationId xmlns:a16="http://schemas.microsoft.com/office/drawing/2014/main" id="{2CAF2D2A-D226-4478-A749-10F6CF07B53A}"/>
                </a:ext>
              </a:extLst>
            </p:cNvPr>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7046;p32">
              <a:extLst>
                <a:ext uri="{FF2B5EF4-FFF2-40B4-BE49-F238E27FC236}">
                  <a16:creationId xmlns:a16="http://schemas.microsoft.com/office/drawing/2014/main" id="{FC8E33F9-EFBA-4E24-A2E3-B97D4245D867}"/>
                </a:ext>
              </a:extLst>
            </p:cNvPr>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7047;p32">
              <a:extLst>
                <a:ext uri="{FF2B5EF4-FFF2-40B4-BE49-F238E27FC236}">
                  <a16:creationId xmlns:a16="http://schemas.microsoft.com/office/drawing/2014/main" id="{A74D9370-160A-48D2-B32C-C88429EBF20D}"/>
                </a:ext>
              </a:extLst>
            </p:cNvPr>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7048;p32">
              <a:extLst>
                <a:ext uri="{FF2B5EF4-FFF2-40B4-BE49-F238E27FC236}">
                  <a16:creationId xmlns:a16="http://schemas.microsoft.com/office/drawing/2014/main" id="{C87BDFBC-3872-46FC-9203-34A6EA6C42ED}"/>
                </a:ext>
              </a:extLst>
            </p:cNvPr>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7049;p32">
              <a:extLst>
                <a:ext uri="{FF2B5EF4-FFF2-40B4-BE49-F238E27FC236}">
                  <a16:creationId xmlns:a16="http://schemas.microsoft.com/office/drawing/2014/main" id="{F0217FCE-DB86-4204-98E4-F4DF19A63C8E}"/>
                </a:ext>
              </a:extLst>
            </p:cNvPr>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7050;p32">
              <a:extLst>
                <a:ext uri="{FF2B5EF4-FFF2-40B4-BE49-F238E27FC236}">
                  <a16:creationId xmlns:a16="http://schemas.microsoft.com/office/drawing/2014/main" id="{A064158A-CF67-4911-A7C4-102AD2129EEE}"/>
                </a:ext>
              </a:extLst>
            </p:cNvPr>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7051;p32">
              <a:extLst>
                <a:ext uri="{FF2B5EF4-FFF2-40B4-BE49-F238E27FC236}">
                  <a16:creationId xmlns:a16="http://schemas.microsoft.com/office/drawing/2014/main" id="{BB71C400-30E4-459D-A422-D15B831714D5}"/>
                </a:ext>
              </a:extLst>
            </p:cNvPr>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7052;p32">
              <a:extLst>
                <a:ext uri="{FF2B5EF4-FFF2-40B4-BE49-F238E27FC236}">
                  <a16:creationId xmlns:a16="http://schemas.microsoft.com/office/drawing/2014/main" id="{416DA704-819D-426D-BB99-EDE6CF0682DB}"/>
                </a:ext>
              </a:extLst>
            </p:cNvPr>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7053;p32">
              <a:extLst>
                <a:ext uri="{FF2B5EF4-FFF2-40B4-BE49-F238E27FC236}">
                  <a16:creationId xmlns:a16="http://schemas.microsoft.com/office/drawing/2014/main" id="{E5C181A2-355E-4D2F-BF38-8DB05BCFD07D}"/>
                </a:ext>
              </a:extLst>
            </p:cNvPr>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7054;p32">
              <a:extLst>
                <a:ext uri="{FF2B5EF4-FFF2-40B4-BE49-F238E27FC236}">
                  <a16:creationId xmlns:a16="http://schemas.microsoft.com/office/drawing/2014/main" id="{527563F7-EECF-4EA7-B575-BD9F036A73A5}"/>
                </a:ext>
              </a:extLst>
            </p:cNvPr>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7055;p32">
              <a:extLst>
                <a:ext uri="{FF2B5EF4-FFF2-40B4-BE49-F238E27FC236}">
                  <a16:creationId xmlns:a16="http://schemas.microsoft.com/office/drawing/2014/main" id="{C66ED4B2-B63A-418E-A85E-2CACFFF7DE8F}"/>
                </a:ext>
              </a:extLst>
            </p:cNvPr>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7056;p32">
              <a:extLst>
                <a:ext uri="{FF2B5EF4-FFF2-40B4-BE49-F238E27FC236}">
                  <a16:creationId xmlns:a16="http://schemas.microsoft.com/office/drawing/2014/main" id="{B8D34BE3-C780-4D3E-B476-20791F46984A}"/>
                </a:ext>
              </a:extLst>
            </p:cNvPr>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7057;p32">
              <a:extLst>
                <a:ext uri="{FF2B5EF4-FFF2-40B4-BE49-F238E27FC236}">
                  <a16:creationId xmlns:a16="http://schemas.microsoft.com/office/drawing/2014/main" id="{8820A8BA-ED2A-48AB-9E7A-CDD0FC8524EC}"/>
                </a:ext>
              </a:extLst>
            </p:cNvPr>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7058;p32">
              <a:extLst>
                <a:ext uri="{FF2B5EF4-FFF2-40B4-BE49-F238E27FC236}">
                  <a16:creationId xmlns:a16="http://schemas.microsoft.com/office/drawing/2014/main" id="{7AB897B5-126B-45BC-A109-EBF84170C6AB}"/>
                </a:ext>
              </a:extLst>
            </p:cNvPr>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7059;p32">
              <a:extLst>
                <a:ext uri="{FF2B5EF4-FFF2-40B4-BE49-F238E27FC236}">
                  <a16:creationId xmlns:a16="http://schemas.microsoft.com/office/drawing/2014/main" id="{1C69F0FD-973C-41E5-AE75-1BDE08309C8C}"/>
                </a:ext>
              </a:extLst>
            </p:cNvPr>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7060;p32">
              <a:extLst>
                <a:ext uri="{FF2B5EF4-FFF2-40B4-BE49-F238E27FC236}">
                  <a16:creationId xmlns:a16="http://schemas.microsoft.com/office/drawing/2014/main" id="{2AAF28CA-F63B-4E8E-8CA0-95D617F33162}"/>
                </a:ext>
              </a:extLst>
            </p:cNvPr>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7061;p32">
              <a:extLst>
                <a:ext uri="{FF2B5EF4-FFF2-40B4-BE49-F238E27FC236}">
                  <a16:creationId xmlns:a16="http://schemas.microsoft.com/office/drawing/2014/main" id="{CC0751BD-75B4-43C2-A0AB-C0A9D4EA71A7}"/>
                </a:ext>
              </a:extLst>
            </p:cNvPr>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7062;p32">
              <a:extLst>
                <a:ext uri="{FF2B5EF4-FFF2-40B4-BE49-F238E27FC236}">
                  <a16:creationId xmlns:a16="http://schemas.microsoft.com/office/drawing/2014/main" id="{3CEBD256-440E-4505-9A9F-07BB6F4FA446}"/>
                </a:ext>
              </a:extLst>
            </p:cNvPr>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7063;p32">
              <a:extLst>
                <a:ext uri="{FF2B5EF4-FFF2-40B4-BE49-F238E27FC236}">
                  <a16:creationId xmlns:a16="http://schemas.microsoft.com/office/drawing/2014/main" id="{34FD4E74-10F6-4C72-A773-138A6873369B}"/>
                </a:ext>
              </a:extLst>
            </p:cNvPr>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7064;p32">
              <a:extLst>
                <a:ext uri="{FF2B5EF4-FFF2-40B4-BE49-F238E27FC236}">
                  <a16:creationId xmlns:a16="http://schemas.microsoft.com/office/drawing/2014/main" id="{3544C540-A8C1-4574-8BE1-7F7CF019AD09}"/>
                </a:ext>
              </a:extLst>
            </p:cNvPr>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7065;p32">
              <a:extLst>
                <a:ext uri="{FF2B5EF4-FFF2-40B4-BE49-F238E27FC236}">
                  <a16:creationId xmlns:a16="http://schemas.microsoft.com/office/drawing/2014/main" id="{2D52A76D-2B97-4F65-9728-4465770BA272}"/>
                </a:ext>
              </a:extLst>
            </p:cNvPr>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7066;p32">
              <a:extLst>
                <a:ext uri="{FF2B5EF4-FFF2-40B4-BE49-F238E27FC236}">
                  <a16:creationId xmlns:a16="http://schemas.microsoft.com/office/drawing/2014/main" id="{26C62748-F19D-4650-92CA-6DC5C5AB26B1}"/>
                </a:ext>
              </a:extLst>
            </p:cNvPr>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7067;p32">
              <a:extLst>
                <a:ext uri="{FF2B5EF4-FFF2-40B4-BE49-F238E27FC236}">
                  <a16:creationId xmlns:a16="http://schemas.microsoft.com/office/drawing/2014/main" id="{1BA001DF-58B3-4607-9CEA-1B6FC3457212}"/>
                </a:ext>
              </a:extLst>
            </p:cNvPr>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7068;p32">
              <a:extLst>
                <a:ext uri="{FF2B5EF4-FFF2-40B4-BE49-F238E27FC236}">
                  <a16:creationId xmlns:a16="http://schemas.microsoft.com/office/drawing/2014/main" id="{39691406-7495-4976-8069-BB246D58ADCD}"/>
                </a:ext>
              </a:extLst>
            </p:cNvPr>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7069;p32">
              <a:extLst>
                <a:ext uri="{FF2B5EF4-FFF2-40B4-BE49-F238E27FC236}">
                  <a16:creationId xmlns:a16="http://schemas.microsoft.com/office/drawing/2014/main" id="{029B988D-56B2-46BB-A5BC-84A4FFB35F0A}"/>
                </a:ext>
              </a:extLst>
            </p:cNvPr>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7070;p32">
              <a:extLst>
                <a:ext uri="{FF2B5EF4-FFF2-40B4-BE49-F238E27FC236}">
                  <a16:creationId xmlns:a16="http://schemas.microsoft.com/office/drawing/2014/main" id="{5A430520-FAB1-42A9-9FCF-CAA2940D8B1F}"/>
                </a:ext>
              </a:extLst>
            </p:cNvPr>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7071;p32">
              <a:extLst>
                <a:ext uri="{FF2B5EF4-FFF2-40B4-BE49-F238E27FC236}">
                  <a16:creationId xmlns:a16="http://schemas.microsoft.com/office/drawing/2014/main" id="{72831146-48DD-43B9-B2CF-EA2DF473428F}"/>
                </a:ext>
              </a:extLst>
            </p:cNvPr>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7072;p32">
              <a:extLst>
                <a:ext uri="{FF2B5EF4-FFF2-40B4-BE49-F238E27FC236}">
                  <a16:creationId xmlns:a16="http://schemas.microsoft.com/office/drawing/2014/main" id="{1D28FBA1-7185-486E-B259-75308A3173FC}"/>
                </a:ext>
              </a:extLst>
            </p:cNvPr>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7073;p32">
              <a:extLst>
                <a:ext uri="{FF2B5EF4-FFF2-40B4-BE49-F238E27FC236}">
                  <a16:creationId xmlns:a16="http://schemas.microsoft.com/office/drawing/2014/main" id="{212804AB-3B15-4321-91E5-FA0166E04274}"/>
                </a:ext>
              </a:extLst>
            </p:cNvPr>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7074;p32">
              <a:extLst>
                <a:ext uri="{FF2B5EF4-FFF2-40B4-BE49-F238E27FC236}">
                  <a16:creationId xmlns:a16="http://schemas.microsoft.com/office/drawing/2014/main" id="{D9AF0F82-4BB4-4377-8F7A-A495DE6FF6FC}"/>
                </a:ext>
              </a:extLst>
            </p:cNvPr>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7075;p32">
              <a:extLst>
                <a:ext uri="{FF2B5EF4-FFF2-40B4-BE49-F238E27FC236}">
                  <a16:creationId xmlns:a16="http://schemas.microsoft.com/office/drawing/2014/main" id="{DE557F3E-E813-45D1-9ECF-5BDAC9AF7F74}"/>
                </a:ext>
              </a:extLst>
            </p:cNvPr>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7076;p32">
              <a:extLst>
                <a:ext uri="{FF2B5EF4-FFF2-40B4-BE49-F238E27FC236}">
                  <a16:creationId xmlns:a16="http://schemas.microsoft.com/office/drawing/2014/main" id="{B53A7620-44AD-4F5C-975A-294F89331330}"/>
                </a:ext>
              </a:extLst>
            </p:cNvPr>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7077;p32">
              <a:extLst>
                <a:ext uri="{FF2B5EF4-FFF2-40B4-BE49-F238E27FC236}">
                  <a16:creationId xmlns:a16="http://schemas.microsoft.com/office/drawing/2014/main" id="{86F7259C-77D4-401E-82AD-D26ACF963878}"/>
                </a:ext>
              </a:extLst>
            </p:cNvPr>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7078;p32">
              <a:extLst>
                <a:ext uri="{FF2B5EF4-FFF2-40B4-BE49-F238E27FC236}">
                  <a16:creationId xmlns:a16="http://schemas.microsoft.com/office/drawing/2014/main" id="{4BA50501-F504-4BC5-817A-5726BC9CAD97}"/>
                </a:ext>
              </a:extLst>
            </p:cNvPr>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7079;p32">
              <a:extLst>
                <a:ext uri="{FF2B5EF4-FFF2-40B4-BE49-F238E27FC236}">
                  <a16:creationId xmlns:a16="http://schemas.microsoft.com/office/drawing/2014/main" id="{9ABDF806-C756-4A05-8533-2B6DC6AE573E}"/>
                </a:ext>
              </a:extLst>
            </p:cNvPr>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7080;p32">
              <a:extLst>
                <a:ext uri="{FF2B5EF4-FFF2-40B4-BE49-F238E27FC236}">
                  <a16:creationId xmlns:a16="http://schemas.microsoft.com/office/drawing/2014/main" id="{F8267194-EFA9-4209-90D1-E2EC5BE4C13B}"/>
                </a:ext>
              </a:extLst>
            </p:cNvPr>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7081;p32">
              <a:extLst>
                <a:ext uri="{FF2B5EF4-FFF2-40B4-BE49-F238E27FC236}">
                  <a16:creationId xmlns:a16="http://schemas.microsoft.com/office/drawing/2014/main" id="{4FCC2660-4CDE-45D3-8BA1-8F498D833378}"/>
                </a:ext>
              </a:extLst>
            </p:cNvPr>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7082;p32">
              <a:extLst>
                <a:ext uri="{FF2B5EF4-FFF2-40B4-BE49-F238E27FC236}">
                  <a16:creationId xmlns:a16="http://schemas.microsoft.com/office/drawing/2014/main" id="{4EC9C2E9-3721-4308-B93D-3439FD694574}"/>
                </a:ext>
              </a:extLst>
            </p:cNvPr>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7083;p32">
              <a:extLst>
                <a:ext uri="{FF2B5EF4-FFF2-40B4-BE49-F238E27FC236}">
                  <a16:creationId xmlns:a16="http://schemas.microsoft.com/office/drawing/2014/main" id="{CB83EF27-3B58-4104-9718-F0B06BE1B6FF}"/>
                </a:ext>
              </a:extLst>
            </p:cNvPr>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7084;p32">
              <a:extLst>
                <a:ext uri="{FF2B5EF4-FFF2-40B4-BE49-F238E27FC236}">
                  <a16:creationId xmlns:a16="http://schemas.microsoft.com/office/drawing/2014/main" id="{A49267CC-F3EA-4BFA-A46A-E9A68DFA1294}"/>
                </a:ext>
              </a:extLst>
            </p:cNvPr>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7085;p32">
              <a:extLst>
                <a:ext uri="{FF2B5EF4-FFF2-40B4-BE49-F238E27FC236}">
                  <a16:creationId xmlns:a16="http://schemas.microsoft.com/office/drawing/2014/main" id="{12080341-0F16-41D1-81FF-5974C57895FB}"/>
                </a:ext>
              </a:extLst>
            </p:cNvPr>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7086;p32">
              <a:extLst>
                <a:ext uri="{FF2B5EF4-FFF2-40B4-BE49-F238E27FC236}">
                  <a16:creationId xmlns:a16="http://schemas.microsoft.com/office/drawing/2014/main" id="{942EAF94-8300-44E8-BBE3-BBD6A104961A}"/>
                </a:ext>
              </a:extLst>
            </p:cNvPr>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7087;p32">
              <a:extLst>
                <a:ext uri="{FF2B5EF4-FFF2-40B4-BE49-F238E27FC236}">
                  <a16:creationId xmlns:a16="http://schemas.microsoft.com/office/drawing/2014/main" id="{C1EE855C-7F7C-46B2-8D5B-865FBF210113}"/>
                </a:ext>
              </a:extLst>
            </p:cNvPr>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7088;p32">
              <a:extLst>
                <a:ext uri="{FF2B5EF4-FFF2-40B4-BE49-F238E27FC236}">
                  <a16:creationId xmlns:a16="http://schemas.microsoft.com/office/drawing/2014/main" id="{A8E4F48B-EE97-4507-A11A-57C50F70EE02}"/>
                </a:ext>
              </a:extLst>
            </p:cNvPr>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7089;p32">
              <a:extLst>
                <a:ext uri="{FF2B5EF4-FFF2-40B4-BE49-F238E27FC236}">
                  <a16:creationId xmlns:a16="http://schemas.microsoft.com/office/drawing/2014/main" id="{A6D727ED-C2A7-4DF4-BD49-DA0D67FAAFE5}"/>
                </a:ext>
              </a:extLst>
            </p:cNvPr>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7090;p32">
              <a:extLst>
                <a:ext uri="{FF2B5EF4-FFF2-40B4-BE49-F238E27FC236}">
                  <a16:creationId xmlns:a16="http://schemas.microsoft.com/office/drawing/2014/main" id="{26C1DC4D-D4B5-4C4A-AAF0-3AE5C7DD18D4}"/>
                </a:ext>
              </a:extLst>
            </p:cNvPr>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7091;p32">
              <a:extLst>
                <a:ext uri="{FF2B5EF4-FFF2-40B4-BE49-F238E27FC236}">
                  <a16:creationId xmlns:a16="http://schemas.microsoft.com/office/drawing/2014/main" id="{2356B631-303B-4FC7-A560-E0FDDDEFADD3}"/>
                </a:ext>
              </a:extLst>
            </p:cNvPr>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7092;p32">
              <a:extLst>
                <a:ext uri="{FF2B5EF4-FFF2-40B4-BE49-F238E27FC236}">
                  <a16:creationId xmlns:a16="http://schemas.microsoft.com/office/drawing/2014/main" id="{1D3FD760-4B11-4987-AF1C-973CDDD6F276}"/>
                </a:ext>
              </a:extLst>
            </p:cNvPr>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7093;p32">
              <a:extLst>
                <a:ext uri="{FF2B5EF4-FFF2-40B4-BE49-F238E27FC236}">
                  <a16:creationId xmlns:a16="http://schemas.microsoft.com/office/drawing/2014/main" id="{BE13F186-1EF8-4562-9FD9-F76079D9661D}"/>
                </a:ext>
              </a:extLst>
            </p:cNvPr>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7094;p32">
              <a:extLst>
                <a:ext uri="{FF2B5EF4-FFF2-40B4-BE49-F238E27FC236}">
                  <a16:creationId xmlns:a16="http://schemas.microsoft.com/office/drawing/2014/main" id="{CC607430-01E8-4D5F-A84D-BD62A81F1801}"/>
                </a:ext>
              </a:extLst>
            </p:cNvPr>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7095;p32">
              <a:extLst>
                <a:ext uri="{FF2B5EF4-FFF2-40B4-BE49-F238E27FC236}">
                  <a16:creationId xmlns:a16="http://schemas.microsoft.com/office/drawing/2014/main" id="{CBB957C4-8403-4E32-ADCE-8C52B1539DDB}"/>
                </a:ext>
              </a:extLst>
            </p:cNvPr>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7096;p32">
              <a:extLst>
                <a:ext uri="{FF2B5EF4-FFF2-40B4-BE49-F238E27FC236}">
                  <a16:creationId xmlns:a16="http://schemas.microsoft.com/office/drawing/2014/main" id="{257850F7-BE83-4160-BF3C-65F3F1769406}"/>
                </a:ext>
              </a:extLst>
            </p:cNvPr>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7097;p32">
              <a:extLst>
                <a:ext uri="{FF2B5EF4-FFF2-40B4-BE49-F238E27FC236}">
                  <a16:creationId xmlns:a16="http://schemas.microsoft.com/office/drawing/2014/main" id="{72179322-2374-4982-9469-464DC781032A}"/>
                </a:ext>
              </a:extLst>
            </p:cNvPr>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7098;p32">
              <a:extLst>
                <a:ext uri="{FF2B5EF4-FFF2-40B4-BE49-F238E27FC236}">
                  <a16:creationId xmlns:a16="http://schemas.microsoft.com/office/drawing/2014/main" id="{AA8791D3-2D38-44AE-AB2F-08104F362BBE}"/>
                </a:ext>
              </a:extLst>
            </p:cNvPr>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7099;p32">
              <a:extLst>
                <a:ext uri="{FF2B5EF4-FFF2-40B4-BE49-F238E27FC236}">
                  <a16:creationId xmlns:a16="http://schemas.microsoft.com/office/drawing/2014/main" id="{F5ACDA55-9780-4BCA-918B-A576B77CBBF4}"/>
                </a:ext>
              </a:extLst>
            </p:cNvPr>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7100;p32">
              <a:extLst>
                <a:ext uri="{FF2B5EF4-FFF2-40B4-BE49-F238E27FC236}">
                  <a16:creationId xmlns:a16="http://schemas.microsoft.com/office/drawing/2014/main" id="{9E2D4193-C01B-4798-8F10-008037155867}"/>
                </a:ext>
              </a:extLst>
            </p:cNvPr>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7101;p32">
              <a:extLst>
                <a:ext uri="{FF2B5EF4-FFF2-40B4-BE49-F238E27FC236}">
                  <a16:creationId xmlns:a16="http://schemas.microsoft.com/office/drawing/2014/main" id="{3198635D-26B6-499F-9BD4-084B2BFD9A2A}"/>
                </a:ext>
              </a:extLst>
            </p:cNvPr>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7102;p32">
              <a:extLst>
                <a:ext uri="{FF2B5EF4-FFF2-40B4-BE49-F238E27FC236}">
                  <a16:creationId xmlns:a16="http://schemas.microsoft.com/office/drawing/2014/main" id="{56A2E1AB-C40C-4A7D-8C9D-1F0141E80216}"/>
                </a:ext>
              </a:extLst>
            </p:cNvPr>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7103;p32">
              <a:extLst>
                <a:ext uri="{FF2B5EF4-FFF2-40B4-BE49-F238E27FC236}">
                  <a16:creationId xmlns:a16="http://schemas.microsoft.com/office/drawing/2014/main" id="{A8789907-6EED-4816-A314-FFA5004F1B91}"/>
                </a:ext>
              </a:extLst>
            </p:cNvPr>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7104;p32">
              <a:extLst>
                <a:ext uri="{FF2B5EF4-FFF2-40B4-BE49-F238E27FC236}">
                  <a16:creationId xmlns:a16="http://schemas.microsoft.com/office/drawing/2014/main" id="{F2EE1368-C52B-4A70-966B-EBC74E86106D}"/>
                </a:ext>
              </a:extLst>
            </p:cNvPr>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7105;p32">
              <a:extLst>
                <a:ext uri="{FF2B5EF4-FFF2-40B4-BE49-F238E27FC236}">
                  <a16:creationId xmlns:a16="http://schemas.microsoft.com/office/drawing/2014/main" id="{7C62556C-D7E6-4B90-A737-ABEE6243C464}"/>
                </a:ext>
              </a:extLst>
            </p:cNvPr>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7106;p32">
              <a:extLst>
                <a:ext uri="{FF2B5EF4-FFF2-40B4-BE49-F238E27FC236}">
                  <a16:creationId xmlns:a16="http://schemas.microsoft.com/office/drawing/2014/main" id="{78DC0DFD-1679-4279-BC83-4C04A8B47868}"/>
                </a:ext>
              </a:extLst>
            </p:cNvPr>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7107;p32">
              <a:extLst>
                <a:ext uri="{FF2B5EF4-FFF2-40B4-BE49-F238E27FC236}">
                  <a16:creationId xmlns:a16="http://schemas.microsoft.com/office/drawing/2014/main" id="{558E445C-0674-49B9-B0F2-4F3AAFA299AA}"/>
                </a:ext>
              </a:extLst>
            </p:cNvPr>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7108;p32">
              <a:extLst>
                <a:ext uri="{FF2B5EF4-FFF2-40B4-BE49-F238E27FC236}">
                  <a16:creationId xmlns:a16="http://schemas.microsoft.com/office/drawing/2014/main" id="{DA8234C9-F2F1-4D83-847D-198AA8E3FC32}"/>
                </a:ext>
              </a:extLst>
            </p:cNvPr>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7109;p32">
              <a:extLst>
                <a:ext uri="{FF2B5EF4-FFF2-40B4-BE49-F238E27FC236}">
                  <a16:creationId xmlns:a16="http://schemas.microsoft.com/office/drawing/2014/main" id="{F12B15DD-0B0D-4557-91DF-B34FE4D4507B}"/>
                </a:ext>
              </a:extLst>
            </p:cNvPr>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7110;p32">
              <a:extLst>
                <a:ext uri="{FF2B5EF4-FFF2-40B4-BE49-F238E27FC236}">
                  <a16:creationId xmlns:a16="http://schemas.microsoft.com/office/drawing/2014/main" id="{725B67F1-B421-4211-A3D1-9F2C91E34E35}"/>
                </a:ext>
              </a:extLst>
            </p:cNvPr>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7111;p32">
              <a:extLst>
                <a:ext uri="{FF2B5EF4-FFF2-40B4-BE49-F238E27FC236}">
                  <a16:creationId xmlns:a16="http://schemas.microsoft.com/office/drawing/2014/main" id="{0A4EFDD4-12E7-4B9D-98BC-D19095C734BE}"/>
                </a:ext>
              </a:extLst>
            </p:cNvPr>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7112;p32">
              <a:extLst>
                <a:ext uri="{FF2B5EF4-FFF2-40B4-BE49-F238E27FC236}">
                  <a16:creationId xmlns:a16="http://schemas.microsoft.com/office/drawing/2014/main" id="{FC4A5F56-0750-4AD2-B6BF-EFFE312878E1}"/>
                </a:ext>
              </a:extLst>
            </p:cNvPr>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7113;p32">
              <a:extLst>
                <a:ext uri="{FF2B5EF4-FFF2-40B4-BE49-F238E27FC236}">
                  <a16:creationId xmlns:a16="http://schemas.microsoft.com/office/drawing/2014/main" id="{B84A3625-87C0-48A5-9370-1FDCD839B5C9}"/>
                </a:ext>
              </a:extLst>
            </p:cNvPr>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7114;p32">
              <a:extLst>
                <a:ext uri="{FF2B5EF4-FFF2-40B4-BE49-F238E27FC236}">
                  <a16:creationId xmlns:a16="http://schemas.microsoft.com/office/drawing/2014/main" id="{228F2F5D-133C-43CC-8772-2FE23BD46C38}"/>
                </a:ext>
              </a:extLst>
            </p:cNvPr>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7115;p32">
              <a:extLst>
                <a:ext uri="{FF2B5EF4-FFF2-40B4-BE49-F238E27FC236}">
                  <a16:creationId xmlns:a16="http://schemas.microsoft.com/office/drawing/2014/main" id="{FD601F66-38CB-42C9-86AC-BDA4399D448D}"/>
                </a:ext>
              </a:extLst>
            </p:cNvPr>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7116;p32">
              <a:extLst>
                <a:ext uri="{FF2B5EF4-FFF2-40B4-BE49-F238E27FC236}">
                  <a16:creationId xmlns:a16="http://schemas.microsoft.com/office/drawing/2014/main" id="{31FDEDFA-14E2-4741-93ED-DEC0C524C939}"/>
                </a:ext>
              </a:extLst>
            </p:cNvPr>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7117;p32">
              <a:extLst>
                <a:ext uri="{FF2B5EF4-FFF2-40B4-BE49-F238E27FC236}">
                  <a16:creationId xmlns:a16="http://schemas.microsoft.com/office/drawing/2014/main" id="{BC9173F5-D6FA-4501-9FEF-0F8DB4537DE3}"/>
                </a:ext>
              </a:extLst>
            </p:cNvPr>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7118;p32">
              <a:extLst>
                <a:ext uri="{FF2B5EF4-FFF2-40B4-BE49-F238E27FC236}">
                  <a16:creationId xmlns:a16="http://schemas.microsoft.com/office/drawing/2014/main" id="{832C3F1F-8237-44B1-8F40-6546F95D58EB}"/>
                </a:ext>
              </a:extLst>
            </p:cNvPr>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7119;p32">
              <a:extLst>
                <a:ext uri="{FF2B5EF4-FFF2-40B4-BE49-F238E27FC236}">
                  <a16:creationId xmlns:a16="http://schemas.microsoft.com/office/drawing/2014/main" id="{360A37E0-F117-46FD-935D-E723B8B773E2}"/>
                </a:ext>
              </a:extLst>
            </p:cNvPr>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7120;p32">
              <a:extLst>
                <a:ext uri="{FF2B5EF4-FFF2-40B4-BE49-F238E27FC236}">
                  <a16:creationId xmlns:a16="http://schemas.microsoft.com/office/drawing/2014/main" id="{404838DD-9834-4CFA-BBDE-4DD95CA50F52}"/>
                </a:ext>
              </a:extLst>
            </p:cNvPr>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7121;p32">
              <a:extLst>
                <a:ext uri="{FF2B5EF4-FFF2-40B4-BE49-F238E27FC236}">
                  <a16:creationId xmlns:a16="http://schemas.microsoft.com/office/drawing/2014/main" id="{006AD7D3-8760-496A-88BE-3078560788C0}"/>
                </a:ext>
              </a:extLst>
            </p:cNvPr>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7122;p32">
              <a:extLst>
                <a:ext uri="{FF2B5EF4-FFF2-40B4-BE49-F238E27FC236}">
                  <a16:creationId xmlns:a16="http://schemas.microsoft.com/office/drawing/2014/main" id="{228DF967-2E7D-47BD-807A-2D5AFA0E9216}"/>
                </a:ext>
              </a:extLst>
            </p:cNvPr>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7123;p32">
              <a:extLst>
                <a:ext uri="{FF2B5EF4-FFF2-40B4-BE49-F238E27FC236}">
                  <a16:creationId xmlns:a16="http://schemas.microsoft.com/office/drawing/2014/main" id="{D605A21F-D7D5-4D3A-A0C9-54BF43793DBC}"/>
                </a:ext>
              </a:extLst>
            </p:cNvPr>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7124;p32">
              <a:extLst>
                <a:ext uri="{FF2B5EF4-FFF2-40B4-BE49-F238E27FC236}">
                  <a16:creationId xmlns:a16="http://schemas.microsoft.com/office/drawing/2014/main" id="{D5F24182-0E2B-4B77-868A-D12344D4B1C5}"/>
                </a:ext>
              </a:extLst>
            </p:cNvPr>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7125;p32">
              <a:extLst>
                <a:ext uri="{FF2B5EF4-FFF2-40B4-BE49-F238E27FC236}">
                  <a16:creationId xmlns:a16="http://schemas.microsoft.com/office/drawing/2014/main" id="{82649885-CF1B-492F-A1D1-C81BF6FE03A5}"/>
                </a:ext>
              </a:extLst>
            </p:cNvPr>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7126;p32">
              <a:extLst>
                <a:ext uri="{FF2B5EF4-FFF2-40B4-BE49-F238E27FC236}">
                  <a16:creationId xmlns:a16="http://schemas.microsoft.com/office/drawing/2014/main" id="{3B8B3007-A283-4CA9-9523-F8DC69ABB210}"/>
                </a:ext>
              </a:extLst>
            </p:cNvPr>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7127;p32">
              <a:extLst>
                <a:ext uri="{FF2B5EF4-FFF2-40B4-BE49-F238E27FC236}">
                  <a16:creationId xmlns:a16="http://schemas.microsoft.com/office/drawing/2014/main" id="{98563013-14D5-4B31-8C07-559B10F6061E}"/>
                </a:ext>
              </a:extLst>
            </p:cNvPr>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7128;p32">
              <a:extLst>
                <a:ext uri="{FF2B5EF4-FFF2-40B4-BE49-F238E27FC236}">
                  <a16:creationId xmlns:a16="http://schemas.microsoft.com/office/drawing/2014/main" id="{20128410-6E6F-4A4D-B043-669DB458EDEB}"/>
                </a:ext>
              </a:extLst>
            </p:cNvPr>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7129;p32">
              <a:extLst>
                <a:ext uri="{FF2B5EF4-FFF2-40B4-BE49-F238E27FC236}">
                  <a16:creationId xmlns:a16="http://schemas.microsoft.com/office/drawing/2014/main" id="{880042DA-17D3-49FB-BE33-D07AC1895E20}"/>
                </a:ext>
              </a:extLst>
            </p:cNvPr>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7130;p32">
              <a:extLst>
                <a:ext uri="{FF2B5EF4-FFF2-40B4-BE49-F238E27FC236}">
                  <a16:creationId xmlns:a16="http://schemas.microsoft.com/office/drawing/2014/main" id="{F084F780-8FCF-4A8D-BD6B-5E099488D328}"/>
                </a:ext>
              </a:extLst>
            </p:cNvPr>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7131;p32">
              <a:extLst>
                <a:ext uri="{FF2B5EF4-FFF2-40B4-BE49-F238E27FC236}">
                  <a16:creationId xmlns:a16="http://schemas.microsoft.com/office/drawing/2014/main" id="{C68DE66D-00EF-4C76-84F8-09D43B967DBA}"/>
                </a:ext>
              </a:extLst>
            </p:cNvPr>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7132;p32">
              <a:extLst>
                <a:ext uri="{FF2B5EF4-FFF2-40B4-BE49-F238E27FC236}">
                  <a16:creationId xmlns:a16="http://schemas.microsoft.com/office/drawing/2014/main" id="{2E38D961-D2F5-448A-8208-67AD5591C4E8}"/>
                </a:ext>
              </a:extLst>
            </p:cNvPr>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7133;p32">
              <a:extLst>
                <a:ext uri="{FF2B5EF4-FFF2-40B4-BE49-F238E27FC236}">
                  <a16:creationId xmlns:a16="http://schemas.microsoft.com/office/drawing/2014/main" id="{B37F8165-1577-4DC7-9C58-D7F9A5382F37}"/>
                </a:ext>
              </a:extLst>
            </p:cNvPr>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7134;p32">
              <a:extLst>
                <a:ext uri="{FF2B5EF4-FFF2-40B4-BE49-F238E27FC236}">
                  <a16:creationId xmlns:a16="http://schemas.microsoft.com/office/drawing/2014/main" id="{ECA33776-5757-4C01-A224-D7E520047C14}"/>
                </a:ext>
              </a:extLst>
            </p:cNvPr>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7135;p32">
              <a:extLst>
                <a:ext uri="{FF2B5EF4-FFF2-40B4-BE49-F238E27FC236}">
                  <a16:creationId xmlns:a16="http://schemas.microsoft.com/office/drawing/2014/main" id="{A8CDC854-2D45-4D2E-B8C3-319018047790}"/>
                </a:ext>
              </a:extLst>
            </p:cNvPr>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7136;p32">
              <a:extLst>
                <a:ext uri="{FF2B5EF4-FFF2-40B4-BE49-F238E27FC236}">
                  <a16:creationId xmlns:a16="http://schemas.microsoft.com/office/drawing/2014/main" id="{D8DA3057-A8A6-4F8E-83D0-8C611C5BD5E5}"/>
                </a:ext>
              </a:extLst>
            </p:cNvPr>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7137;p32">
              <a:extLst>
                <a:ext uri="{FF2B5EF4-FFF2-40B4-BE49-F238E27FC236}">
                  <a16:creationId xmlns:a16="http://schemas.microsoft.com/office/drawing/2014/main" id="{91B62768-3FC6-4AFD-AD0F-576677E582A3}"/>
                </a:ext>
              </a:extLst>
            </p:cNvPr>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7138;p32">
              <a:extLst>
                <a:ext uri="{FF2B5EF4-FFF2-40B4-BE49-F238E27FC236}">
                  <a16:creationId xmlns:a16="http://schemas.microsoft.com/office/drawing/2014/main" id="{048F8B90-C3AF-4E21-B4C9-69F1A85087E3}"/>
                </a:ext>
              </a:extLst>
            </p:cNvPr>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7139;p32">
              <a:extLst>
                <a:ext uri="{FF2B5EF4-FFF2-40B4-BE49-F238E27FC236}">
                  <a16:creationId xmlns:a16="http://schemas.microsoft.com/office/drawing/2014/main" id="{61FC171B-C958-470D-9998-162887682AE1}"/>
                </a:ext>
              </a:extLst>
            </p:cNvPr>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7140;p32">
              <a:extLst>
                <a:ext uri="{FF2B5EF4-FFF2-40B4-BE49-F238E27FC236}">
                  <a16:creationId xmlns:a16="http://schemas.microsoft.com/office/drawing/2014/main" id="{BDBA5BBD-0D8D-4B4D-AE48-A893263BAC66}"/>
                </a:ext>
              </a:extLst>
            </p:cNvPr>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7141;p32">
              <a:extLst>
                <a:ext uri="{FF2B5EF4-FFF2-40B4-BE49-F238E27FC236}">
                  <a16:creationId xmlns:a16="http://schemas.microsoft.com/office/drawing/2014/main" id="{29EBFC8E-379B-45F6-8983-847C068F6989}"/>
                </a:ext>
              </a:extLst>
            </p:cNvPr>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7142;p32">
              <a:extLst>
                <a:ext uri="{FF2B5EF4-FFF2-40B4-BE49-F238E27FC236}">
                  <a16:creationId xmlns:a16="http://schemas.microsoft.com/office/drawing/2014/main" id="{BB1295C4-6F2B-4037-8A90-BC907657EB2D}"/>
                </a:ext>
              </a:extLst>
            </p:cNvPr>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7143;p32">
              <a:extLst>
                <a:ext uri="{FF2B5EF4-FFF2-40B4-BE49-F238E27FC236}">
                  <a16:creationId xmlns:a16="http://schemas.microsoft.com/office/drawing/2014/main" id="{9E325E60-1F33-458B-B8A1-794DCA22C11B}"/>
                </a:ext>
              </a:extLst>
            </p:cNvPr>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7144;p32">
              <a:extLst>
                <a:ext uri="{FF2B5EF4-FFF2-40B4-BE49-F238E27FC236}">
                  <a16:creationId xmlns:a16="http://schemas.microsoft.com/office/drawing/2014/main" id="{4A9E5950-7ACD-400A-BBDD-C190E22C1B77}"/>
                </a:ext>
              </a:extLst>
            </p:cNvPr>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7145;p32">
              <a:extLst>
                <a:ext uri="{FF2B5EF4-FFF2-40B4-BE49-F238E27FC236}">
                  <a16:creationId xmlns:a16="http://schemas.microsoft.com/office/drawing/2014/main" id="{18E17C5A-382E-4703-A435-70A0D6B6D565}"/>
                </a:ext>
              </a:extLst>
            </p:cNvPr>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7146;p32">
              <a:extLst>
                <a:ext uri="{FF2B5EF4-FFF2-40B4-BE49-F238E27FC236}">
                  <a16:creationId xmlns:a16="http://schemas.microsoft.com/office/drawing/2014/main" id="{24A6C406-82C3-4AE4-8AC7-2616A39691FD}"/>
                </a:ext>
              </a:extLst>
            </p:cNvPr>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7147;p32">
              <a:extLst>
                <a:ext uri="{FF2B5EF4-FFF2-40B4-BE49-F238E27FC236}">
                  <a16:creationId xmlns:a16="http://schemas.microsoft.com/office/drawing/2014/main" id="{48E60AF8-0E9A-488E-A130-691DB6458478}"/>
                </a:ext>
              </a:extLst>
            </p:cNvPr>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7148;p32">
              <a:extLst>
                <a:ext uri="{FF2B5EF4-FFF2-40B4-BE49-F238E27FC236}">
                  <a16:creationId xmlns:a16="http://schemas.microsoft.com/office/drawing/2014/main" id="{FA19F335-20EC-408C-9522-BFD24D5546F2}"/>
                </a:ext>
              </a:extLst>
            </p:cNvPr>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7149;p32">
              <a:extLst>
                <a:ext uri="{FF2B5EF4-FFF2-40B4-BE49-F238E27FC236}">
                  <a16:creationId xmlns:a16="http://schemas.microsoft.com/office/drawing/2014/main" id="{302AC00C-8748-403F-B502-4F8C3F26CF22}"/>
                </a:ext>
              </a:extLst>
            </p:cNvPr>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7150;p32">
              <a:extLst>
                <a:ext uri="{FF2B5EF4-FFF2-40B4-BE49-F238E27FC236}">
                  <a16:creationId xmlns:a16="http://schemas.microsoft.com/office/drawing/2014/main" id="{B2B3AF80-3630-47B8-9470-E97A5ABFF224}"/>
                </a:ext>
              </a:extLst>
            </p:cNvPr>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7151;p32">
              <a:extLst>
                <a:ext uri="{FF2B5EF4-FFF2-40B4-BE49-F238E27FC236}">
                  <a16:creationId xmlns:a16="http://schemas.microsoft.com/office/drawing/2014/main" id="{1F19B692-9ED6-457E-A7FA-507417476AEB}"/>
                </a:ext>
              </a:extLst>
            </p:cNvPr>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7152;p32">
              <a:extLst>
                <a:ext uri="{FF2B5EF4-FFF2-40B4-BE49-F238E27FC236}">
                  <a16:creationId xmlns:a16="http://schemas.microsoft.com/office/drawing/2014/main" id="{018497EF-5E66-4C5C-935F-F9F60CD63DD5}"/>
                </a:ext>
              </a:extLst>
            </p:cNvPr>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7153;p32">
              <a:extLst>
                <a:ext uri="{FF2B5EF4-FFF2-40B4-BE49-F238E27FC236}">
                  <a16:creationId xmlns:a16="http://schemas.microsoft.com/office/drawing/2014/main" id="{18B8CD1F-AE4B-420E-B94F-0571DFC213D7}"/>
                </a:ext>
              </a:extLst>
            </p:cNvPr>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7154;p32">
              <a:extLst>
                <a:ext uri="{FF2B5EF4-FFF2-40B4-BE49-F238E27FC236}">
                  <a16:creationId xmlns:a16="http://schemas.microsoft.com/office/drawing/2014/main" id="{C4C4CEAF-BAD4-4253-A528-42710BFAE445}"/>
                </a:ext>
              </a:extLst>
            </p:cNvPr>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7155;p32">
              <a:extLst>
                <a:ext uri="{FF2B5EF4-FFF2-40B4-BE49-F238E27FC236}">
                  <a16:creationId xmlns:a16="http://schemas.microsoft.com/office/drawing/2014/main" id="{A72D3C0B-A74C-4A93-8674-84DA045451CB}"/>
                </a:ext>
              </a:extLst>
            </p:cNvPr>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7156;p32">
              <a:extLst>
                <a:ext uri="{FF2B5EF4-FFF2-40B4-BE49-F238E27FC236}">
                  <a16:creationId xmlns:a16="http://schemas.microsoft.com/office/drawing/2014/main" id="{78FB1989-DC5C-4ECA-8D1F-1CA22D347497}"/>
                </a:ext>
              </a:extLst>
            </p:cNvPr>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7157;p32">
              <a:extLst>
                <a:ext uri="{FF2B5EF4-FFF2-40B4-BE49-F238E27FC236}">
                  <a16:creationId xmlns:a16="http://schemas.microsoft.com/office/drawing/2014/main" id="{DC7CA39E-AE87-4355-ABF0-94E1B3AC4558}"/>
                </a:ext>
              </a:extLst>
            </p:cNvPr>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7158;p32">
              <a:extLst>
                <a:ext uri="{FF2B5EF4-FFF2-40B4-BE49-F238E27FC236}">
                  <a16:creationId xmlns:a16="http://schemas.microsoft.com/office/drawing/2014/main" id="{4B96C4E7-AEE7-4FA7-88DC-6FF1414D8F4E}"/>
                </a:ext>
              </a:extLst>
            </p:cNvPr>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7159;p32">
              <a:extLst>
                <a:ext uri="{FF2B5EF4-FFF2-40B4-BE49-F238E27FC236}">
                  <a16:creationId xmlns:a16="http://schemas.microsoft.com/office/drawing/2014/main" id="{D669373B-A5BE-4BA1-92E3-33D755A87A7D}"/>
                </a:ext>
              </a:extLst>
            </p:cNvPr>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7160;p32">
              <a:extLst>
                <a:ext uri="{FF2B5EF4-FFF2-40B4-BE49-F238E27FC236}">
                  <a16:creationId xmlns:a16="http://schemas.microsoft.com/office/drawing/2014/main" id="{68C8A301-85B6-40A6-B7CC-218D950FD547}"/>
                </a:ext>
              </a:extLst>
            </p:cNvPr>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7161;p32">
              <a:extLst>
                <a:ext uri="{FF2B5EF4-FFF2-40B4-BE49-F238E27FC236}">
                  <a16:creationId xmlns:a16="http://schemas.microsoft.com/office/drawing/2014/main" id="{346FD755-4B3B-4B47-8011-7916CB183DE9}"/>
                </a:ext>
              </a:extLst>
            </p:cNvPr>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7162;p32">
              <a:extLst>
                <a:ext uri="{FF2B5EF4-FFF2-40B4-BE49-F238E27FC236}">
                  <a16:creationId xmlns:a16="http://schemas.microsoft.com/office/drawing/2014/main" id="{0291069D-2F18-4BD9-8472-8A7D1676CBB1}"/>
                </a:ext>
              </a:extLst>
            </p:cNvPr>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7163;p32">
              <a:extLst>
                <a:ext uri="{FF2B5EF4-FFF2-40B4-BE49-F238E27FC236}">
                  <a16:creationId xmlns:a16="http://schemas.microsoft.com/office/drawing/2014/main" id="{D3416D41-BA4A-461A-9893-388AC59C4329}"/>
                </a:ext>
              </a:extLst>
            </p:cNvPr>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7164;p32">
              <a:extLst>
                <a:ext uri="{FF2B5EF4-FFF2-40B4-BE49-F238E27FC236}">
                  <a16:creationId xmlns:a16="http://schemas.microsoft.com/office/drawing/2014/main" id="{10C1B970-1AFB-4FA0-87C1-8D3EE70F81E5}"/>
                </a:ext>
              </a:extLst>
            </p:cNvPr>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7165;p32">
              <a:extLst>
                <a:ext uri="{FF2B5EF4-FFF2-40B4-BE49-F238E27FC236}">
                  <a16:creationId xmlns:a16="http://schemas.microsoft.com/office/drawing/2014/main" id="{A3852176-24B7-48C0-BE7D-6678407DAFC8}"/>
                </a:ext>
              </a:extLst>
            </p:cNvPr>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7166;p32">
              <a:extLst>
                <a:ext uri="{FF2B5EF4-FFF2-40B4-BE49-F238E27FC236}">
                  <a16:creationId xmlns:a16="http://schemas.microsoft.com/office/drawing/2014/main" id="{68744ECF-97C6-44E3-B072-476661CF2569}"/>
                </a:ext>
              </a:extLst>
            </p:cNvPr>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7167;p32">
              <a:extLst>
                <a:ext uri="{FF2B5EF4-FFF2-40B4-BE49-F238E27FC236}">
                  <a16:creationId xmlns:a16="http://schemas.microsoft.com/office/drawing/2014/main" id="{9D18447C-9EC0-4F7A-A07D-D6395909EC31}"/>
                </a:ext>
              </a:extLst>
            </p:cNvPr>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7168;p32">
              <a:extLst>
                <a:ext uri="{FF2B5EF4-FFF2-40B4-BE49-F238E27FC236}">
                  <a16:creationId xmlns:a16="http://schemas.microsoft.com/office/drawing/2014/main" id="{60897A00-9E9D-43CE-A7F2-EB5B9A0C2ED8}"/>
                </a:ext>
              </a:extLst>
            </p:cNvPr>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7169;p32">
              <a:extLst>
                <a:ext uri="{FF2B5EF4-FFF2-40B4-BE49-F238E27FC236}">
                  <a16:creationId xmlns:a16="http://schemas.microsoft.com/office/drawing/2014/main" id="{1E41A001-2B4F-4C2E-A38A-D3AF498E0B92}"/>
                </a:ext>
              </a:extLst>
            </p:cNvPr>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7170;p32">
              <a:extLst>
                <a:ext uri="{FF2B5EF4-FFF2-40B4-BE49-F238E27FC236}">
                  <a16:creationId xmlns:a16="http://schemas.microsoft.com/office/drawing/2014/main" id="{5CB5A366-811C-4894-9A54-72910E2DDC1B}"/>
                </a:ext>
              </a:extLst>
            </p:cNvPr>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7171;p32">
              <a:extLst>
                <a:ext uri="{FF2B5EF4-FFF2-40B4-BE49-F238E27FC236}">
                  <a16:creationId xmlns:a16="http://schemas.microsoft.com/office/drawing/2014/main" id="{C0A6A3E4-1A19-4374-86A6-129217778FAF}"/>
                </a:ext>
              </a:extLst>
            </p:cNvPr>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7172;p32">
              <a:extLst>
                <a:ext uri="{FF2B5EF4-FFF2-40B4-BE49-F238E27FC236}">
                  <a16:creationId xmlns:a16="http://schemas.microsoft.com/office/drawing/2014/main" id="{517D7D8B-070E-4672-815B-7B3357E8F571}"/>
                </a:ext>
              </a:extLst>
            </p:cNvPr>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7173;p32">
              <a:extLst>
                <a:ext uri="{FF2B5EF4-FFF2-40B4-BE49-F238E27FC236}">
                  <a16:creationId xmlns:a16="http://schemas.microsoft.com/office/drawing/2014/main" id="{9118B28E-2B7B-4BA3-9775-0578C899AF9A}"/>
                </a:ext>
              </a:extLst>
            </p:cNvPr>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7174;p32">
              <a:extLst>
                <a:ext uri="{FF2B5EF4-FFF2-40B4-BE49-F238E27FC236}">
                  <a16:creationId xmlns:a16="http://schemas.microsoft.com/office/drawing/2014/main" id="{B4EE402E-5486-43D5-9136-0D46AAE62A95}"/>
                </a:ext>
              </a:extLst>
            </p:cNvPr>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7175;p32">
              <a:extLst>
                <a:ext uri="{FF2B5EF4-FFF2-40B4-BE49-F238E27FC236}">
                  <a16:creationId xmlns:a16="http://schemas.microsoft.com/office/drawing/2014/main" id="{8452C2D9-5ED3-4591-9D13-2F21FD004790}"/>
                </a:ext>
              </a:extLst>
            </p:cNvPr>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7176;p32">
              <a:extLst>
                <a:ext uri="{FF2B5EF4-FFF2-40B4-BE49-F238E27FC236}">
                  <a16:creationId xmlns:a16="http://schemas.microsoft.com/office/drawing/2014/main" id="{6405717C-F649-4E72-8FFB-2AE52A0C5FB2}"/>
                </a:ext>
              </a:extLst>
            </p:cNvPr>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7177;p32">
              <a:extLst>
                <a:ext uri="{FF2B5EF4-FFF2-40B4-BE49-F238E27FC236}">
                  <a16:creationId xmlns:a16="http://schemas.microsoft.com/office/drawing/2014/main" id="{5D5C0D72-98DA-4450-AF84-EEE7ADD67398}"/>
                </a:ext>
              </a:extLst>
            </p:cNvPr>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7178;p32">
              <a:extLst>
                <a:ext uri="{FF2B5EF4-FFF2-40B4-BE49-F238E27FC236}">
                  <a16:creationId xmlns:a16="http://schemas.microsoft.com/office/drawing/2014/main" id="{276ED9D7-AFC1-458A-B3A5-ED1104C734DE}"/>
                </a:ext>
              </a:extLst>
            </p:cNvPr>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7179;p32">
              <a:extLst>
                <a:ext uri="{FF2B5EF4-FFF2-40B4-BE49-F238E27FC236}">
                  <a16:creationId xmlns:a16="http://schemas.microsoft.com/office/drawing/2014/main" id="{1ED2BF80-0E0E-4907-8993-5E73039B1CA2}"/>
                </a:ext>
              </a:extLst>
            </p:cNvPr>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7180;p32">
              <a:extLst>
                <a:ext uri="{FF2B5EF4-FFF2-40B4-BE49-F238E27FC236}">
                  <a16:creationId xmlns:a16="http://schemas.microsoft.com/office/drawing/2014/main" id="{D66FC727-F2AB-4F27-8B7E-6857A29E38F7}"/>
                </a:ext>
              </a:extLst>
            </p:cNvPr>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7181;p32">
              <a:extLst>
                <a:ext uri="{FF2B5EF4-FFF2-40B4-BE49-F238E27FC236}">
                  <a16:creationId xmlns:a16="http://schemas.microsoft.com/office/drawing/2014/main" id="{648B0AF1-D3A7-4A70-B1F0-93C3DD6F53C8}"/>
                </a:ext>
              </a:extLst>
            </p:cNvPr>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7182;p32">
              <a:extLst>
                <a:ext uri="{FF2B5EF4-FFF2-40B4-BE49-F238E27FC236}">
                  <a16:creationId xmlns:a16="http://schemas.microsoft.com/office/drawing/2014/main" id="{A3EDC6F2-064C-4AAE-A052-6A495B565791}"/>
                </a:ext>
              </a:extLst>
            </p:cNvPr>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7183;p32">
              <a:extLst>
                <a:ext uri="{FF2B5EF4-FFF2-40B4-BE49-F238E27FC236}">
                  <a16:creationId xmlns:a16="http://schemas.microsoft.com/office/drawing/2014/main" id="{7B40B823-B0AF-4BD7-9C5C-67B9C16839F1}"/>
                </a:ext>
              </a:extLst>
            </p:cNvPr>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7184;p32">
              <a:extLst>
                <a:ext uri="{FF2B5EF4-FFF2-40B4-BE49-F238E27FC236}">
                  <a16:creationId xmlns:a16="http://schemas.microsoft.com/office/drawing/2014/main" id="{2C120BD0-9D20-4CED-BF28-5FC1C8EDD04A}"/>
                </a:ext>
              </a:extLst>
            </p:cNvPr>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7185;p32">
              <a:extLst>
                <a:ext uri="{FF2B5EF4-FFF2-40B4-BE49-F238E27FC236}">
                  <a16:creationId xmlns:a16="http://schemas.microsoft.com/office/drawing/2014/main" id="{A3A5F1A3-289B-480E-8118-A04FFC16CEB3}"/>
                </a:ext>
              </a:extLst>
            </p:cNvPr>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7186;p32">
              <a:extLst>
                <a:ext uri="{FF2B5EF4-FFF2-40B4-BE49-F238E27FC236}">
                  <a16:creationId xmlns:a16="http://schemas.microsoft.com/office/drawing/2014/main" id="{79F209E8-35A8-4C17-AABF-D8956D93D292}"/>
                </a:ext>
              </a:extLst>
            </p:cNvPr>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7187;p32">
              <a:extLst>
                <a:ext uri="{FF2B5EF4-FFF2-40B4-BE49-F238E27FC236}">
                  <a16:creationId xmlns:a16="http://schemas.microsoft.com/office/drawing/2014/main" id="{6A3A2BF3-5EA0-4B73-BEA4-A485A8224F1B}"/>
                </a:ext>
              </a:extLst>
            </p:cNvPr>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7188;p32">
              <a:extLst>
                <a:ext uri="{FF2B5EF4-FFF2-40B4-BE49-F238E27FC236}">
                  <a16:creationId xmlns:a16="http://schemas.microsoft.com/office/drawing/2014/main" id="{3A145B5B-0B88-43B5-8E65-7A2532D43131}"/>
                </a:ext>
              </a:extLst>
            </p:cNvPr>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7189;p32">
              <a:extLst>
                <a:ext uri="{FF2B5EF4-FFF2-40B4-BE49-F238E27FC236}">
                  <a16:creationId xmlns:a16="http://schemas.microsoft.com/office/drawing/2014/main" id="{D7B81ABA-AD2F-426B-BE28-913F51BA6507}"/>
                </a:ext>
              </a:extLst>
            </p:cNvPr>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7190;p32">
              <a:extLst>
                <a:ext uri="{FF2B5EF4-FFF2-40B4-BE49-F238E27FC236}">
                  <a16:creationId xmlns:a16="http://schemas.microsoft.com/office/drawing/2014/main" id="{C69B19A4-D27E-4D65-BEB7-CEBB5C6C729C}"/>
                </a:ext>
              </a:extLst>
            </p:cNvPr>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7191;p32">
              <a:extLst>
                <a:ext uri="{FF2B5EF4-FFF2-40B4-BE49-F238E27FC236}">
                  <a16:creationId xmlns:a16="http://schemas.microsoft.com/office/drawing/2014/main" id="{3AE08824-35BD-44BF-A1A0-BF6F29358468}"/>
                </a:ext>
              </a:extLst>
            </p:cNvPr>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7192;p32">
              <a:extLst>
                <a:ext uri="{FF2B5EF4-FFF2-40B4-BE49-F238E27FC236}">
                  <a16:creationId xmlns:a16="http://schemas.microsoft.com/office/drawing/2014/main" id="{D9E8D3A8-7F5A-495A-BFC3-D72ACC6370F9}"/>
                </a:ext>
              </a:extLst>
            </p:cNvPr>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7193;p32">
              <a:extLst>
                <a:ext uri="{FF2B5EF4-FFF2-40B4-BE49-F238E27FC236}">
                  <a16:creationId xmlns:a16="http://schemas.microsoft.com/office/drawing/2014/main" id="{B0BB952B-F5A7-4B87-8D01-96681DA18CDA}"/>
                </a:ext>
              </a:extLst>
            </p:cNvPr>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7194;p32">
              <a:extLst>
                <a:ext uri="{FF2B5EF4-FFF2-40B4-BE49-F238E27FC236}">
                  <a16:creationId xmlns:a16="http://schemas.microsoft.com/office/drawing/2014/main" id="{4A984FB6-4DD9-4E54-8B7C-54152C21CB58}"/>
                </a:ext>
              </a:extLst>
            </p:cNvPr>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7195;p32">
              <a:extLst>
                <a:ext uri="{FF2B5EF4-FFF2-40B4-BE49-F238E27FC236}">
                  <a16:creationId xmlns:a16="http://schemas.microsoft.com/office/drawing/2014/main" id="{B70562E9-11EC-47FE-B37B-A4A8F7121EA1}"/>
                </a:ext>
              </a:extLst>
            </p:cNvPr>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7196;p32">
              <a:extLst>
                <a:ext uri="{FF2B5EF4-FFF2-40B4-BE49-F238E27FC236}">
                  <a16:creationId xmlns:a16="http://schemas.microsoft.com/office/drawing/2014/main" id="{6F11E761-EE2C-4174-8333-95C97D1D2B79}"/>
                </a:ext>
              </a:extLst>
            </p:cNvPr>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7197;p32">
              <a:extLst>
                <a:ext uri="{FF2B5EF4-FFF2-40B4-BE49-F238E27FC236}">
                  <a16:creationId xmlns:a16="http://schemas.microsoft.com/office/drawing/2014/main" id="{49DA8A07-BB99-43FC-8906-47F6E890C25C}"/>
                </a:ext>
              </a:extLst>
            </p:cNvPr>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7198;p32">
              <a:extLst>
                <a:ext uri="{FF2B5EF4-FFF2-40B4-BE49-F238E27FC236}">
                  <a16:creationId xmlns:a16="http://schemas.microsoft.com/office/drawing/2014/main" id="{829551BC-B13F-4CE0-927B-1F9ABA273258}"/>
                </a:ext>
              </a:extLst>
            </p:cNvPr>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7199;p32">
              <a:extLst>
                <a:ext uri="{FF2B5EF4-FFF2-40B4-BE49-F238E27FC236}">
                  <a16:creationId xmlns:a16="http://schemas.microsoft.com/office/drawing/2014/main" id="{A4849F94-D35B-4859-BEFD-E635A9A2D64C}"/>
                </a:ext>
              </a:extLst>
            </p:cNvPr>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7200;p32">
              <a:extLst>
                <a:ext uri="{FF2B5EF4-FFF2-40B4-BE49-F238E27FC236}">
                  <a16:creationId xmlns:a16="http://schemas.microsoft.com/office/drawing/2014/main" id="{83C4AB51-773D-4AFC-AB37-195E935032EE}"/>
                </a:ext>
              </a:extLst>
            </p:cNvPr>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7201;p32">
              <a:extLst>
                <a:ext uri="{FF2B5EF4-FFF2-40B4-BE49-F238E27FC236}">
                  <a16:creationId xmlns:a16="http://schemas.microsoft.com/office/drawing/2014/main" id="{B1C67D3C-8940-4B46-9DDE-C470CAF75E46}"/>
                </a:ext>
              </a:extLst>
            </p:cNvPr>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7202;p32">
              <a:extLst>
                <a:ext uri="{FF2B5EF4-FFF2-40B4-BE49-F238E27FC236}">
                  <a16:creationId xmlns:a16="http://schemas.microsoft.com/office/drawing/2014/main" id="{9EDBCB83-E0B0-47EE-89E1-4EE582C02029}"/>
                </a:ext>
              </a:extLst>
            </p:cNvPr>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7203;p32">
              <a:extLst>
                <a:ext uri="{FF2B5EF4-FFF2-40B4-BE49-F238E27FC236}">
                  <a16:creationId xmlns:a16="http://schemas.microsoft.com/office/drawing/2014/main" id="{AEB6432D-BA9C-4C9F-BBEC-09F1629185E2}"/>
                </a:ext>
              </a:extLst>
            </p:cNvPr>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7204;p32">
              <a:extLst>
                <a:ext uri="{FF2B5EF4-FFF2-40B4-BE49-F238E27FC236}">
                  <a16:creationId xmlns:a16="http://schemas.microsoft.com/office/drawing/2014/main" id="{38D33A13-3C92-421E-8CEA-50D94A7F163F}"/>
                </a:ext>
              </a:extLst>
            </p:cNvPr>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7205;p32">
              <a:extLst>
                <a:ext uri="{FF2B5EF4-FFF2-40B4-BE49-F238E27FC236}">
                  <a16:creationId xmlns:a16="http://schemas.microsoft.com/office/drawing/2014/main" id="{4BFAFFD2-8599-4266-A81D-D37E3D341EC6}"/>
                </a:ext>
              </a:extLst>
            </p:cNvPr>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7206;p32">
              <a:extLst>
                <a:ext uri="{FF2B5EF4-FFF2-40B4-BE49-F238E27FC236}">
                  <a16:creationId xmlns:a16="http://schemas.microsoft.com/office/drawing/2014/main" id="{71F602AA-1450-477E-B99F-47FE2F204DF8}"/>
                </a:ext>
              </a:extLst>
            </p:cNvPr>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7207;p32">
              <a:extLst>
                <a:ext uri="{FF2B5EF4-FFF2-40B4-BE49-F238E27FC236}">
                  <a16:creationId xmlns:a16="http://schemas.microsoft.com/office/drawing/2014/main" id="{5F64D1C5-56C6-43B5-B68A-51CC009AF612}"/>
                </a:ext>
              </a:extLst>
            </p:cNvPr>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7208;p32">
              <a:extLst>
                <a:ext uri="{FF2B5EF4-FFF2-40B4-BE49-F238E27FC236}">
                  <a16:creationId xmlns:a16="http://schemas.microsoft.com/office/drawing/2014/main" id="{D7125867-3500-4835-95F2-36718DCDE192}"/>
                </a:ext>
              </a:extLst>
            </p:cNvPr>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7209;p32">
              <a:extLst>
                <a:ext uri="{FF2B5EF4-FFF2-40B4-BE49-F238E27FC236}">
                  <a16:creationId xmlns:a16="http://schemas.microsoft.com/office/drawing/2014/main" id="{CB1E1CC7-70BD-430C-A652-C1F98CDD0EB0}"/>
                </a:ext>
              </a:extLst>
            </p:cNvPr>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7210;p32">
              <a:extLst>
                <a:ext uri="{FF2B5EF4-FFF2-40B4-BE49-F238E27FC236}">
                  <a16:creationId xmlns:a16="http://schemas.microsoft.com/office/drawing/2014/main" id="{7E6458CE-4DD9-49ED-A271-B92B561FF982}"/>
                </a:ext>
              </a:extLst>
            </p:cNvPr>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7211;p32">
              <a:extLst>
                <a:ext uri="{FF2B5EF4-FFF2-40B4-BE49-F238E27FC236}">
                  <a16:creationId xmlns:a16="http://schemas.microsoft.com/office/drawing/2014/main" id="{9291F661-607B-4255-A87E-D549609519EC}"/>
                </a:ext>
              </a:extLst>
            </p:cNvPr>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7212;p32">
              <a:extLst>
                <a:ext uri="{FF2B5EF4-FFF2-40B4-BE49-F238E27FC236}">
                  <a16:creationId xmlns:a16="http://schemas.microsoft.com/office/drawing/2014/main" id="{E4C08C36-71E9-4F40-BDFE-EB9DDCC3D2FA}"/>
                </a:ext>
              </a:extLst>
            </p:cNvPr>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7213;p32">
              <a:extLst>
                <a:ext uri="{FF2B5EF4-FFF2-40B4-BE49-F238E27FC236}">
                  <a16:creationId xmlns:a16="http://schemas.microsoft.com/office/drawing/2014/main" id="{B4682475-43A0-4512-8A60-38FCE42F41E4}"/>
                </a:ext>
              </a:extLst>
            </p:cNvPr>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7214;p32">
              <a:extLst>
                <a:ext uri="{FF2B5EF4-FFF2-40B4-BE49-F238E27FC236}">
                  <a16:creationId xmlns:a16="http://schemas.microsoft.com/office/drawing/2014/main" id="{CAC195B4-7852-4C0A-BCBE-7D586CCA1635}"/>
                </a:ext>
              </a:extLst>
            </p:cNvPr>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7215;p32">
              <a:extLst>
                <a:ext uri="{FF2B5EF4-FFF2-40B4-BE49-F238E27FC236}">
                  <a16:creationId xmlns:a16="http://schemas.microsoft.com/office/drawing/2014/main" id="{B2320A0A-7B5D-4096-B456-2DE76D676E81}"/>
                </a:ext>
              </a:extLst>
            </p:cNvPr>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7216;p32">
              <a:extLst>
                <a:ext uri="{FF2B5EF4-FFF2-40B4-BE49-F238E27FC236}">
                  <a16:creationId xmlns:a16="http://schemas.microsoft.com/office/drawing/2014/main" id="{2D8AC064-7850-4C17-BF90-8469D6BEBEDB}"/>
                </a:ext>
              </a:extLst>
            </p:cNvPr>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7217;p32">
              <a:extLst>
                <a:ext uri="{FF2B5EF4-FFF2-40B4-BE49-F238E27FC236}">
                  <a16:creationId xmlns:a16="http://schemas.microsoft.com/office/drawing/2014/main" id="{6812009F-6FD6-477A-B3E2-6D13070A1766}"/>
                </a:ext>
              </a:extLst>
            </p:cNvPr>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7218;p32">
              <a:extLst>
                <a:ext uri="{FF2B5EF4-FFF2-40B4-BE49-F238E27FC236}">
                  <a16:creationId xmlns:a16="http://schemas.microsoft.com/office/drawing/2014/main" id="{165053E5-7337-433C-BBD0-7BC6C33F8F10}"/>
                </a:ext>
              </a:extLst>
            </p:cNvPr>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7219;p32">
              <a:extLst>
                <a:ext uri="{FF2B5EF4-FFF2-40B4-BE49-F238E27FC236}">
                  <a16:creationId xmlns:a16="http://schemas.microsoft.com/office/drawing/2014/main" id="{C05E4F41-30F1-4B70-9AC5-16477C70C8D9}"/>
                </a:ext>
              </a:extLst>
            </p:cNvPr>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7220;p32">
              <a:extLst>
                <a:ext uri="{FF2B5EF4-FFF2-40B4-BE49-F238E27FC236}">
                  <a16:creationId xmlns:a16="http://schemas.microsoft.com/office/drawing/2014/main" id="{75FC068C-2829-4A28-90D5-FF81354BC076}"/>
                </a:ext>
              </a:extLst>
            </p:cNvPr>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7221;p32">
              <a:extLst>
                <a:ext uri="{FF2B5EF4-FFF2-40B4-BE49-F238E27FC236}">
                  <a16:creationId xmlns:a16="http://schemas.microsoft.com/office/drawing/2014/main" id="{FB587EAC-7E5A-4B84-8F30-5E7B7D8EEF37}"/>
                </a:ext>
              </a:extLst>
            </p:cNvPr>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7222;p32">
              <a:extLst>
                <a:ext uri="{FF2B5EF4-FFF2-40B4-BE49-F238E27FC236}">
                  <a16:creationId xmlns:a16="http://schemas.microsoft.com/office/drawing/2014/main" id="{0BCE863F-318D-4E16-AC7D-8BCE752A5FA6}"/>
                </a:ext>
              </a:extLst>
            </p:cNvPr>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7223;p32">
              <a:extLst>
                <a:ext uri="{FF2B5EF4-FFF2-40B4-BE49-F238E27FC236}">
                  <a16:creationId xmlns:a16="http://schemas.microsoft.com/office/drawing/2014/main" id="{6E24E761-BCBF-49B9-B0A6-E386DD49048D}"/>
                </a:ext>
              </a:extLst>
            </p:cNvPr>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7224;p32">
              <a:extLst>
                <a:ext uri="{FF2B5EF4-FFF2-40B4-BE49-F238E27FC236}">
                  <a16:creationId xmlns:a16="http://schemas.microsoft.com/office/drawing/2014/main" id="{103C131D-A122-4A1C-9FB4-1A52F7011370}"/>
                </a:ext>
              </a:extLst>
            </p:cNvPr>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7225;p32">
              <a:extLst>
                <a:ext uri="{FF2B5EF4-FFF2-40B4-BE49-F238E27FC236}">
                  <a16:creationId xmlns:a16="http://schemas.microsoft.com/office/drawing/2014/main" id="{3C483FE0-D2EB-4DDC-BB10-6EA58DE0DB80}"/>
                </a:ext>
              </a:extLst>
            </p:cNvPr>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7226;p32">
              <a:extLst>
                <a:ext uri="{FF2B5EF4-FFF2-40B4-BE49-F238E27FC236}">
                  <a16:creationId xmlns:a16="http://schemas.microsoft.com/office/drawing/2014/main" id="{84AD353B-0D83-4899-8999-192096810842}"/>
                </a:ext>
              </a:extLst>
            </p:cNvPr>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7227;p32">
              <a:extLst>
                <a:ext uri="{FF2B5EF4-FFF2-40B4-BE49-F238E27FC236}">
                  <a16:creationId xmlns:a16="http://schemas.microsoft.com/office/drawing/2014/main" id="{A973F6E5-35F5-4F83-B716-E0FFD2E7FFC0}"/>
                </a:ext>
              </a:extLst>
            </p:cNvPr>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7228;p32">
              <a:extLst>
                <a:ext uri="{FF2B5EF4-FFF2-40B4-BE49-F238E27FC236}">
                  <a16:creationId xmlns:a16="http://schemas.microsoft.com/office/drawing/2014/main" id="{F809675C-3ECC-4EC6-B224-B86A1C29FA6B}"/>
                </a:ext>
              </a:extLst>
            </p:cNvPr>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7229;p32">
              <a:extLst>
                <a:ext uri="{FF2B5EF4-FFF2-40B4-BE49-F238E27FC236}">
                  <a16:creationId xmlns:a16="http://schemas.microsoft.com/office/drawing/2014/main" id="{CEB50F30-1E94-4F73-BEA1-E8DE2E7938C2}"/>
                </a:ext>
              </a:extLst>
            </p:cNvPr>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7230;p32">
              <a:extLst>
                <a:ext uri="{FF2B5EF4-FFF2-40B4-BE49-F238E27FC236}">
                  <a16:creationId xmlns:a16="http://schemas.microsoft.com/office/drawing/2014/main" id="{1EDE6E92-6DF7-422B-8AAA-76DFDD24CD55}"/>
                </a:ext>
              </a:extLst>
            </p:cNvPr>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7231;p32">
              <a:extLst>
                <a:ext uri="{FF2B5EF4-FFF2-40B4-BE49-F238E27FC236}">
                  <a16:creationId xmlns:a16="http://schemas.microsoft.com/office/drawing/2014/main" id="{54D73AF8-D48F-4754-84AC-E9A8D80698EC}"/>
                </a:ext>
              </a:extLst>
            </p:cNvPr>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7232;p32">
              <a:extLst>
                <a:ext uri="{FF2B5EF4-FFF2-40B4-BE49-F238E27FC236}">
                  <a16:creationId xmlns:a16="http://schemas.microsoft.com/office/drawing/2014/main" id="{BD1E7EE6-3C0C-4DB6-A51B-8106640FCE4E}"/>
                </a:ext>
              </a:extLst>
            </p:cNvPr>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7233;p32">
              <a:extLst>
                <a:ext uri="{FF2B5EF4-FFF2-40B4-BE49-F238E27FC236}">
                  <a16:creationId xmlns:a16="http://schemas.microsoft.com/office/drawing/2014/main" id="{8B668BB0-292C-4E25-8EA9-6CC6B371F284}"/>
                </a:ext>
              </a:extLst>
            </p:cNvPr>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7234;p32">
              <a:extLst>
                <a:ext uri="{FF2B5EF4-FFF2-40B4-BE49-F238E27FC236}">
                  <a16:creationId xmlns:a16="http://schemas.microsoft.com/office/drawing/2014/main" id="{45EDDEDC-D3E7-45A5-AE2F-E45B0A6B5A13}"/>
                </a:ext>
              </a:extLst>
            </p:cNvPr>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7235;p32">
              <a:extLst>
                <a:ext uri="{FF2B5EF4-FFF2-40B4-BE49-F238E27FC236}">
                  <a16:creationId xmlns:a16="http://schemas.microsoft.com/office/drawing/2014/main" id="{CDC4B914-2C35-40EC-AF8D-BE687A23B22C}"/>
                </a:ext>
              </a:extLst>
            </p:cNvPr>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7236;p32">
              <a:extLst>
                <a:ext uri="{FF2B5EF4-FFF2-40B4-BE49-F238E27FC236}">
                  <a16:creationId xmlns:a16="http://schemas.microsoft.com/office/drawing/2014/main" id="{21498C2A-5020-4F08-A9EC-1092E004E1DE}"/>
                </a:ext>
              </a:extLst>
            </p:cNvPr>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7237;p32">
              <a:extLst>
                <a:ext uri="{FF2B5EF4-FFF2-40B4-BE49-F238E27FC236}">
                  <a16:creationId xmlns:a16="http://schemas.microsoft.com/office/drawing/2014/main" id="{4019E95F-65DD-41E8-AA89-58551A30B52B}"/>
                </a:ext>
              </a:extLst>
            </p:cNvPr>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7238;p32">
              <a:extLst>
                <a:ext uri="{FF2B5EF4-FFF2-40B4-BE49-F238E27FC236}">
                  <a16:creationId xmlns:a16="http://schemas.microsoft.com/office/drawing/2014/main" id="{B3402822-F399-493D-97EF-7C42852269C4}"/>
                </a:ext>
              </a:extLst>
            </p:cNvPr>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7239;p32">
              <a:extLst>
                <a:ext uri="{FF2B5EF4-FFF2-40B4-BE49-F238E27FC236}">
                  <a16:creationId xmlns:a16="http://schemas.microsoft.com/office/drawing/2014/main" id="{198C214D-339E-4207-AD7C-50EE588C8720}"/>
                </a:ext>
              </a:extLst>
            </p:cNvPr>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7240;p32">
              <a:extLst>
                <a:ext uri="{FF2B5EF4-FFF2-40B4-BE49-F238E27FC236}">
                  <a16:creationId xmlns:a16="http://schemas.microsoft.com/office/drawing/2014/main" id="{E6D52DC2-6496-4585-9B79-3A8A8F87F4C6}"/>
                </a:ext>
              </a:extLst>
            </p:cNvPr>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7241;p32">
              <a:extLst>
                <a:ext uri="{FF2B5EF4-FFF2-40B4-BE49-F238E27FC236}">
                  <a16:creationId xmlns:a16="http://schemas.microsoft.com/office/drawing/2014/main" id="{28B040CB-49C3-4AC8-8CDD-0D60D078DF2D}"/>
                </a:ext>
              </a:extLst>
            </p:cNvPr>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7242;p32">
              <a:extLst>
                <a:ext uri="{FF2B5EF4-FFF2-40B4-BE49-F238E27FC236}">
                  <a16:creationId xmlns:a16="http://schemas.microsoft.com/office/drawing/2014/main" id="{50C6160C-906A-41B8-9F88-B29D1877F04D}"/>
                </a:ext>
              </a:extLst>
            </p:cNvPr>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7243;p32">
              <a:extLst>
                <a:ext uri="{FF2B5EF4-FFF2-40B4-BE49-F238E27FC236}">
                  <a16:creationId xmlns:a16="http://schemas.microsoft.com/office/drawing/2014/main" id="{9BBFA9BF-B4C8-4BD8-9A1C-60EFAF084954}"/>
                </a:ext>
              </a:extLst>
            </p:cNvPr>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7244;p32">
              <a:extLst>
                <a:ext uri="{FF2B5EF4-FFF2-40B4-BE49-F238E27FC236}">
                  <a16:creationId xmlns:a16="http://schemas.microsoft.com/office/drawing/2014/main" id="{6F4CB421-6D23-4D2C-8112-0408E56400CB}"/>
                </a:ext>
              </a:extLst>
            </p:cNvPr>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7245;p32">
              <a:extLst>
                <a:ext uri="{FF2B5EF4-FFF2-40B4-BE49-F238E27FC236}">
                  <a16:creationId xmlns:a16="http://schemas.microsoft.com/office/drawing/2014/main" id="{AC0E3C68-0A51-499B-AFEC-F7A4A5EE92C3}"/>
                </a:ext>
              </a:extLst>
            </p:cNvPr>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7246;p32">
              <a:extLst>
                <a:ext uri="{FF2B5EF4-FFF2-40B4-BE49-F238E27FC236}">
                  <a16:creationId xmlns:a16="http://schemas.microsoft.com/office/drawing/2014/main" id="{3379B223-C735-4361-91C2-98E2529B0321}"/>
                </a:ext>
              </a:extLst>
            </p:cNvPr>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7247;p32">
              <a:extLst>
                <a:ext uri="{FF2B5EF4-FFF2-40B4-BE49-F238E27FC236}">
                  <a16:creationId xmlns:a16="http://schemas.microsoft.com/office/drawing/2014/main" id="{754F1A6C-2135-4F63-8330-45D1939FCE65}"/>
                </a:ext>
              </a:extLst>
            </p:cNvPr>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7248;p32">
              <a:extLst>
                <a:ext uri="{FF2B5EF4-FFF2-40B4-BE49-F238E27FC236}">
                  <a16:creationId xmlns:a16="http://schemas.microsoft.com/office/drawing/2014/main" id="{7D2DB2E9-6D48-4912-8566-839AAC3DAC64}"/>
                </a:ext>
              </a:extLst>
            </p:cNvPr>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7249;p32">
              <a:extLst>
                <a:ext uri="{FF2B5EF4-FFF2-40B4-BE49-F238E27FC236}">
                  <a16:creationId xmlns:a16="http://schemas.microsoft.com/office/drawing/2014/main" id="{12BC2DE1-ABA6-4AE5-AC89-300483DF8ACC}"/>
                </a:ext>
              </a:extLst>
            </p:cNvPr>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7250;p32">
              <a:extLst>
                <a:ext uri="{FF2B5EF4-FFF2-40B4-BE49-F238E27FC236}">
                  <a16:creationId xmlns:a16="http://schemas.microsoft.com/office/drawing/2014/main" id="{4A32945D-4A95-4C16-BD66-5521E124FAEB}"/>
                </a:ext>
              </a:extLst>
            </p:cNvPr>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7251;p32">
              <a:extLst>
                <a:ext uri="{FF2B5EF4-FFF2-40B4-BE49-F238E27FC236}">
                  <a16:creationId xmlns:a16="http://schemas.microsoft.com/office/drawing/2014/main" id="{4E85741E-853E-48FF-BBAD-F565FFBD0D71}"/>
                </a:ext>
              </a:extLst>
            </p:cNvPr>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7252;p32">
              <a:extLst>
                <a:ext uri="{FF2B5EF4-FFF2-40B4-BE49-F238E27FC236}">
                  <a16:creationId xmlns:a16="http://schemas.microsoft.com/office/drawing/2014/main" id="{F7768BE6-B61E-47EC-AF7A-0EDF50C12B4A}"/>
                </a:ext>
              </a:extLst>
            </p:cNvPr>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7253;p32">
              <a:extLst>
                <a:ext uri="{FF2B5EF4-FFF2-40B4-BE49-F238E27FC236}">
                  <a16:creationId xmlns:a16="http://schemas.microsoft.com/office/drawing/2014/main" id="{ABE03A58-0B4A-41EB-8E89-25EAF7027B46}"/>
                </a:ext>
              </a:extLst>
            </p:cNvPr>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7254;p32">
              <a:extLst>
                <a:ext uri="{FF2B5EF4-FFF2-40B4-BE49-F238E27FC236}">
                  <a16:creationId xmlns:a16="http://schemas.microsoft.com/office/drawing/2014/main" id="{BF56AFE6-129D-4164-8936-21C5109FA880}"/>
                </a:ext>
              </a:extLst>
            </p:cNvPr>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7255;p32">
              <a:extLst>
                <a:ext uri="{FF2B5EF4-FFF2-40B4-BE49-F238E27FC236}">
                  <a16:creationId xmlns:a16="http://schemas.microsoft.com/office/drawing/2014/main" id="{8C5E9486-3EB5-47D2-A4D3-F22AE24BDA31}"/>
                </a:ext>
              </a:extLst>
            </p:cNvPr>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7256;p32">
              <a:extLst>
                <a:ext uri="{FF2B5EF4-FFF2-40B4-BE49-F238E27FC236}">
                  <a16:creationId xmlns:a16="http://schemas.microsoft.com/office/drawing/2014/main" id="{47A839AA-38B3-4344-A914-EE58D0EC4CAF}"/>
                </a:ext>
              </a:extLst>
            </p:cNvPr>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7257;p32">
              <a:extLst>
                <a:ext uri="{FF2B5EF4-FFF2-40B4-BE49-F238E27FC236}">
                  <a16:creationId xmlns:a16="http://schemas.microsoft.com/office/drawing/2014/main" id="{C33888C3-9E71-4859-9083-60D4CBFF5B15}"/>
                </a:ext>
              </a:extLst>
            </p:cNvPr>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7258;p32">
              <a:extLst>
                <a:ext uri="{FF2B5EF4-FFF2-40B4-BE49-F238E27FC236}">
                  <a16:creationId xmlns:a16="http://schemas.microsoft.com/office/drawing/2014/main" id="{77ACC7FF-664A-4F14-8EA0-938E1D570CC3}"/>
                </a:ext>
              </a:extLst>
            </p:cNvPr>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7259;p32">
              <a:extLst>
                <a:ext uri="{FF2B5EF4-FFF2-40B4-BE49-F238E27FC236}">
                  <a16:creationId xmlns:a16="http://schemas.microsoft.com/office/drawing/2014/main" id="{9C93B0C7-0E8B-4FA2-AC65-26B6A14ACC25}"/>
                </a:ext>
              </a:extLst>
            </p:cNvPr>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7260;p32">
              <a:extLst>
                <a:ext uri="{FF2B5EF4-FFF2-40B4-BE49-F238E27FC236}">
                  <a16:creationId xmlns:a16="http://schemas.microsoft.com/office/drawing/2014/main" id="{E385F959-7F8A-4E93-8181-409ED2FAD491}"/>
                </a:ext>
              </a:extLst>
            </p:cNvPr>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7261;p32">
              <a:extLst>
                <a:ext uri="{FF2B5EF4-FFF2-40B4-BE49-F238E27FC236}">
                  <a16:creationId xmlns:a16="http://schemas.microsoft.com/office/drawing/2014/main" id="{ED2AFCC7-524A-4C0B-9DEC-0A2378BC7CAB}"/>
                </a:ext>
              </a:extLst>
            </p:cNvPr>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7262;p32">
              <a:extLst>
                <a:ext uri="{FF2B5EF4-FFF2-40B4-BE49-F238E27FC236}">
                  <a16:creationId xmlns:a16="http://schemas.microsoft.com/office/drawing/2014/main" id="{3F280030-A760-4166-9366-810183B90473}"/>
                </a:ext>
              </a:extLst>
            </p:cNvPr>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7263;p32">
              <a:extLst>
                <a:ext uri="{FF2B5EF4-FFF2-40B4-BE49-F238E27FC236}">
                  <a16:creationId xmlns:a16="http://schemas.microsoft.com/office/drawing/2014/main" id="{3ADA573C-63DA-4895-89EC-088CE7E88E34}"/>
                </a:ext>
              </a:extLst>
            </p:cNvPr>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7264;p32">
              <a:extLst>
                <a:ext uri="{FF2B5EF4-FFF2-40B4-BE49-F238E27FC236}">
                  <a16:creationId xmlns:a16="http://schemas.microsoft.com/office/drawing/2014/main" id="{4FBDA890-D83D-4624-86FD-7D54FF4F6A88}"/>
                </a:ext>
              </a:extLst>
            </p:cNvPr>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7265;p32">
              <a:extLst>
                <a:ext uri="{FF2B5EF4-FFF2-40B4-BE49-F238E27FC236}">
                  <a16:creationId xmlns:a16="http://schemas.microsoft.com/office/drawing/2014/main" id="{0F2DC422-1AC1-4E7E-BCC1-086C2BCE9C3E}"/>
                </a:ext>
              </a:extLst>
            </p:cNvPr>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7266;p32">
              <a:extLst>
                <a:ext uri="{FF2B5EF4-FFF2-40B4-BE49-F238E27FC236}">
                  <a16:creationId xmlns:a16="http://schemas.microsoft.com/office/drawing/2014/main" id="{C872FF10-7B61-4432-AE15-92EA2F3E972E}"/>
                </a:ext>
              </a:extLst>
            </p:cNvPr>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7267;p32">
              <a:extLst>
                <a:ext uri="{FF2B5EF4-FFF2-40B4-BE49-F238E27FC236}">
                  <a16:creationId xmlns:a16="http://schemas.microsoft.com/office/drawing/2014/main" id="{83BAC89B-0C70-4332-B64F-AE4D35BA178A}"/>
                </a:ext>
              </a:extLst>
            </p:cNvPr>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7268;p32">
              <a:extLst>
                <a:ext uri="{FF2B5EF4-FFF2-40B4-BE49-F238E27FC236}">
                  <a16:creationId xmlns:a16="http://schemas.microsoft.com/office/drawing/2014/main" id="{F23B109B-9D24-45F0-B69F-9FF67FC87733}"/>
                </a:ext>
              </a:extLst>
            </p:cNvPr>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7269;p32">
              <a:extLst>
                <a:ext uri="{FF2B5EF4-FFF2-40B4-BE49-F238E27FC236}">
                  <a16:creationId xmlns:a16="http://schemas.microsoft.com/office/drawing/2014/main" id="{F75CB0E6-9AF9-4361-93B0-50E115165DA6}"/>
                </a:ext>
              </a:extLst>
            </p:cNvPr>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7270;p32">
              <a:extLst>
                <a:ext uri="{FF2B5EF4-FFF2-40B4-BE49-F238E27FC236}">
                  <a16:creationId xmlns:a16="http://schemas.microsoft.com/office/drawing/2014/main" id="{7E4D5876-5C88-4053-BE58-AE2B701EDD38}"/>
                </a:ext>
              </a:extLst>
            </p:cNvPr>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7271;p32">
              <a:extLst>
                <a:ext uri="{FF2B5EF4-FFF2-40B4-BE49-F238E27FC236}">
                  <a16:creationId xmlns:a16="http://schemas.microsoft.com/office/drawing/2014/main" id="{E9596C0A-8EDE-48C3-B1E2-2C53AA303236}"/>
                </a:ext>
              </a:extLst>
            </p:cNvPr>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7272;p32">
              <a:extLst>
                <a:ext uri="{FF2B5EF4-FFF2-40B4-BE49-F238E27FC236}">
                  <a16:creationId xmlns:a16="http://schemas.microsoft.com/office/drawing/2014/main" id="{C8AF8FA4-21E0-4EF7-AB9A-8B02F77C9F55}"/>
                </a:ext>
              </a:extLst>
            </p:cNvPr>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7273;p32">
              <a:extLst>
                <a:ext uri="{FF2B5EF4-FFF2-40B4-BE49-F238E27FC236}">
                  <a16:creationId xmlns:a16="http://schemas.microsoft.com/office/drawing/2014/main" id="{D9568455-2195-4475-A280-9622E243D051}"/>
                </a:ext>
              </a:extLst>
            </p:cNvPr>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7274;p32">
              <a:extLst>
                <a:ext uri="{FF2B5EF4-FFF2-40B4-BE49-F238E27FC236}">
                  <a16:creationId xmlns:a16="http://schemas.microsoft.com/office/drawing/2014/main" id="{47C213F8-B3EF-4EEB-8BAA-ACC31508AA02}"/>
                </a:ext>
              </a:extLst>
            </p:cNvPr>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7275;p32">
              <a:extLst>
                <a:ext uri="{FF2B5EF4-FFF2-40B4-BE49-F238E27FC236}">
                  <a16:creationId xmlns:a16="http://schemas.microsoft.com/office/drawing/2014/main" id="{C4438403-5120-45BB-869B-4BB3E3806CD4}"/>
                </a:ext>
              </a:extLst>
            </p:cNvPr>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7276;p32">
              <a:extLst>
                <a:ext uri="{FF2B5EF4-FFF2-40B4-BE49-F238E27FC236}">
                  <a16:creationId xmlns:a16="http://schemas.microsoft.com/office/drawing/2014/main" id="{3325D939-CA78-4764-8BA8-5576C27B8870}"/>
                </a:ext>
              </a:extLst>
            </p:cNvPr>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7277;p32">
              <a:extLst>
                <a:ext uri="{FF2B5EF4-FFF2-40B4-BE49-F238E27FC236}">
                  <a16:creationId xmlns:a16="http://schemas.microsoft.com/office/drawing/2014/main" id="{24FF34F8-FC5C-4811-A737-6196420DF3E7}"/>
                </a:ext>
              </a:extLst>
            </p:cNvPr>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278;p32">
              <a:extLst>
                <a:ext uri="{FF2B5EF4-FFF2-40B4-BE49-F238E27FC236}">
                  <a16:creationId xmlns:a16="http://schemas.microsoft.com/office/drawing/2014/main" id="{5C2557F3-0756-47CE-8E4B-1679C931F43A}"/>
                </a:ext>
              </a:extLst>
            </p:cNvPr>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279;p32">
              <a:extLst>
                <a:ext uri="{FF2B5EF4-FFF2-40B4-BE49-F238E27FC236}">
                  <a16:creationId xmlns:a16="http://schemas.microsoft.com/office/drawing/2014/main" id="{E59C889D-5A52-4681-A316-94FC7705CC50}"/>
                </a:ext>
              </a:extLst>
            </p:cNvPr>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280;p32">
              <a:extLst>
                <a:ext uri="{FF2B5EF4-FFF2-40B4-BE49-F238E27FC236}">
                  <a16:creationId xmlns:a16="http://schemas.microsoft.com/office/drawing/2014/main" id="{158BCF17-FA11-46B9-8A81-4106C5F8AF42}"/>
                </a:ext>
              </a:extLst>
            </p:cNvPr>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281;p32">
              <a:extLst>
                <a:ext uri="{FF2B5EF4-FFF2-40B4-BE49-F238E27FC236}">
                  <a16:creationId xmlns:a16="http://schemas.microsoft.com/office/drawing/2014/main" id="{EB3962A3-8334-4991-B5BB-AAD13F1A4DC5}"/>
                </a:ext>
              </a:extLst>
            </p:cNvPr>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282;p32">
              <a:extLst>
                <a:ext uri="{FF2B5EF4-FFF2-40B4-BE49-F238E27FC236}">
                  <a16:creationId xmlns:a16="http://schemas.microsoft.com/office/drawing/2014/main" id="{566B5374-735B-47B2-8486-0FF9A5614F3B}"/>
                </a:ext>
              </a:extLst>
            </p:cNvPr>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283;p32">
              <a:extLst>
                <a:ext uri="{FF2B5EF4-FFF2-40B4-BE49-F238E27FC236}">
                  <a16:creationId xmlns:a16="http://schemas.microsoft.com/office/drawing/2014/main" id="{445F6854-8625-44DA-B8C6-21199B0072CF}"/>
                </a:ext>
              </a:extLst>
            </p:cNvPr>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284;p32">
              <a:extLst>
                <a:ext uri="{FF2B5EF4-FFF2-40B4-BE49-F238E27FC236}">
                  <a16:creationId xmlns:a16="http://schemas.microsoft.com/office/drawing/2014/main" id="{A4F17E76-5DC6-49AD-832D-F5F0B7C74DF0}"/>
                </a:ext>
              </a:extLst>
            </p:cNvPr>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285;p32">
              <a:extLst>
                <a:ext uri="{FF2B5EF4-FFF2-40B4-BE49-F238E27FC236}">
                  <a16:creationId xmlns:a16="http://schemas.microsoft.com/office/drawing/2014/main" id="{A8173E97-D890-4394-8E5D-9C2992374FB0}"/>
                </a:ext>
              </a:extLst>
            </p:cNvPr>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286;p32">
              <a:extLst>
                <a:ext uri="{FF2B5EF4-FFF2-40B4-BE49-F238E27FC236}">
                  <a16:creationId xmlns:a16="http://schemas.microsoft.com/office/drawing/2014/main" id="{F7979466-B399-4F5D-B7C3-09804B5004DB}"/>
                </a:ext>
              </a:extLst>
            </p:cNvPr>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287;p32">
              <a:extLst>
                <a:ext uri="{FF2B5EF4-FFF2-40B4-BE49-F238E27FC236}">
                  <a16:creationId xmlns:a16="http://schemas.microsoft.com/office/drawing/2014/main" id="{AEE7DE98-BECB-4CD5-BEBB-A3E4BC53212A}"/>
                </a:ext>
              </a:extLst>
            </p:cNvPr>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288;p32">
              <a:extLst>
                <a:ext uri="{FF2B5EF4-FFF2-40B4-BE49-F238E27FC236}">
                  <a16:creationId xmlns:a16="http://schemas.microsoft.com/office/drawing/2014/main" id="{D738F07A-F783-4025-BE05-56F52FD81C5D}"/>
                </a:ext>
              </a:extLst>
            </p:cNvPr>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289;p32">
              <a:extLst>
                <a:ext uri="{FF2B5EF4-FFF2-40B4-BE49-F238E27FC236}">
                  <a16:creationId xmlns:a16="http://schemas.microsoft.com/office/drawing/2014/main" id="{61EA801D-FEFE-4A51-B7EC-A9283530EBE4}"/>
                </a:ext>
              </a:extLst>
            </p:cNvPr>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290;p32">
              <a:extLst>
                <a:ext uri="{FF2B5EF4-FFF2-40B4-BE49-F238E27FC236}">
                  <a16:creationId xmlns:a16="http://schemas.microsoft.com/office/drawing/2014/main" id="{BFDE13C2-12AA-4091-BAEC-CC62F392B3F5}"/>
                </a:ext>
              </a:extLst>
            </p:cNvPr>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291;p32">
              <a:extLst>
                <a:ext uri="{FF2B5EF4-FFF2-40B4-BE49-F238E27FC236}">
                  <a16:creationId xmlns:a16="http://schemas.microsoft.com/office/drawing/2014/main" id="{578FC63F-B33C-4931-A9E0-C9FC0FE3E64E}"/>
                </a:ext>
              </a:extLst>
            </p:cNvPr>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292;p32">
              <a:extLst>
                <a:ext uri="{FF2B5EF4-FFF2-40B4-BE49-F238E27FC236}">
                  <a16:creationId xmlns:a16="http://schemas.microsoft.com/office/drawing/2014/main" id="{471B21F6-F648-41D0-A57D-15C796ECA59D}"/>
                </a:ext>
              </a:extLst>
            </p:cNvPr>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293;p32">
              <a:extLst>
                <a:ext uri="{FF2B5EF4-FFF2-40B4-BE49-F238E27FC236}">
                  <a16:creationId xmlns:a16="http://schemas.microsoft.com/office/drawing/2014/main" id="{7C6663E0-5C57-41D4-A50D-7EE70790288F}"/>
                </a:ext>
              </a:extLst>
            </p:cNvPr>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294;p32">
              <a:extLst>
                <a:ext uri="{FF2B5EF4-FFF2-40B4-BE49-F238E27FC236}">
                  <a16:creationId xmlns:a16="http://schemas.microsoft.com/office/drawing/2014/main" id="{1B47B536-FF5A-4B8F-BB1B-27035D787A82}"/>
                </a:ext>
              </a:extLst>
            </p:cNvPr>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295;p32">
              <a:extLst>
                <a:ext uri="{FF2B5EF4-FFF2-40B4-BE49-F238E27FC236}">
                  <a16:creationId xmlns:a16="http://schemas.microsoft.com/office/drawing/2014/main" id="{C37BEE19-4561-45FA-B8CB-D15192B49CFA}"/>
                </a:ext>
              </a:extLst>
            </p:cNvPr>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296;p32">
              <a:extLst>
                <a:ext uri="{FF2B5EF4-FFF2-40B4-BE49-F238E27FC236}">
                  <a16:creationId xmlns:a16="http://schemas.microsoft.com/office/drawing/2014/main" id="{D6E48F9C-8246-444F-B071-B8CD2EE67A9B}"/>
                </a:ext>
              </a:extLst>
            </p:cNvPr>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297;p32">
              <a:extLst>
                <a:ext uri="{FF2B5EF4-FFF2-40B4-BE49-F238E27FC236}">
                  <a16:creationId xmlns:a16="http://schemas.microsoft.com/office/drawing/2014/main" id="{F6D6B4B5-34DC-404B-A6FF-1AA41E3E44FE}"/>
                </a:ext>
              </a:extLst>
            </p:cNvPr>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298;p32">
              <a:extLst>
                <a:ext uri="{FF2B5EF4-FFF2-40B4-BE49-F238E27FC236}">
                  <a16:creationId xmlns:a16="http://schemas.microsoft.com/office/drawing/2014/main" id="{51FA3F8D-9B17-4EDD-802C-0ABB5CA8CFFD}"/>
                </a:ext>
              </a:extLst>
            </p:cNvPr>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299;p32">
              <a:extLst>
                <a:ext uri="{FF2B5EF4-FFF2-40B4-BE49-F238E27FC236}">
                  <a16:creationId xmlns:a16="http://schemas.microsoft.com/office/drawing/2014/main" id="{135876C6-470E-4532-A181-258DAE9B31C4}"/>
                </a:ext>
              </a:extLst>
            </p:cNvPr>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300;p32">
              <a:extLst>
                <a:ext uri="{FF2B5EF4-FFF2-40B4-BE49-F238E27FC236}">
                  <a16:creationId xmlns:a16="http://schemas.microsoft.com/office/drawing/2014/main" id="{F49E55D3-4769-4BA1-ACD7-2BCBB50B70CA}"/>
                </a:ext>
              </a:extLst>
            </p:cNvPr>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301;p32">
              <a:extLst>
                <a:ext uri="{FF2B5EF4-FFF2-40B4-BE49-F238E27FC236}">
                  <a16:creationId xmlns:a16="http://schemas.microsoft.com/office/drawing/2014/main" id="{333146E2-96AE-431B-880B-97DDA7E25C3A}"/>
                </a:ext>
              </a:extLst>
            </p:cNvPr>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302;p32">
              <a:extLst>
                <a:ext uri="{FF2B5EF4-FFF2-40B4-BE49-F238E27FC236}">
                  <a16:creationId xmlns:a16="http://schemas.microsoft.com/office/drawing/2014/main" id="{4483F270-4053-49E6-AD1A-9603264A84B3}"/>
                </a:ext>
              </a:extLst>
            </p:cNvPr>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303;p32">
              <a:extLst>
                <a:ext uri="{FF2B5EF4-FFF2-40B4-BE49-F238E27FC236}">
                  <a16:creationId xmlns:a16="http://schemas.microsoft.com/office/drawing/2014/main" id="{BA95F1AE-69B2-4603-B2F2-2041E63E1756}"/>
                </a:ext>
              </a:extLst>
            </p:cNvPr>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304;p32">
              <a:extLst>
                <a:ext uri="{FF2B5EF4-FFF2-40B4-BE49-F238E27FC236}">
                  <a16:creationId xmlns:a16="http://schemas.microsoft.com/office/drawing/2014/main" id="{3C861DBE-411A-4F52-9209-0CC1D3C45621}"/>
                </a:ext>
              </a:extLst>
            </p:cNvPr>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305;p32">
              <a:extLst>
                <a:ext uri="{FF2B5EF4-FFF2-40B4-BE49-F238E27FC236}">
                  <a16:creationId xmlns:a16="http://schemas.microsoft.com/office/drawing/2014/main" id="{3F3F8367-9CA8-4164-9064-0E72F28FAF9F}"/>
                </a:ext>
              </a:extLst>
            </p:cNvPr>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306;p32">
              <a:extLst>
                <a:ext uri="{FF2B5EF4-FFF2-40B4-BE49-F238E27FC236}">
                  <a16:creationId xmlns:a16="http://schemas.microsoft.com/office/drawing/2014/main" id="{F3750A78-591F-45E5-89B0-A55DCDE6959E}"/>
                </a:ext>
              </a:extLst>
            </p:cNvPr>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307;p32">
              <a:extLst>
                <a:ext uri="{FF2B5EF4-FFF2-40B4-BE49-F238E27FC236}">
                  <a16:creationId xmlns:a16="http://schemas.microsoft.com/office/drawing/2014/main" id="{DD287141-58BE-4A7F-B8B6-1BE030BBA544}"/>
                </a:ext>
              </a:extLst>
            </p:cNvPr>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308;p32">
              <a:extLst>
                <a:ext uri="{FF2B5EF4-FFF2-40B4-BE49-F238E27FC236}">
                  <a16:creationId xmlns:a16="http://schemas.microsoft.com/office/drawing/2014/main" id="{FD9E5E73-4A57-45CD-87B8-BFDF7A43E608}"/>
                </a:ext>
              </a:extLst>
            </p:cNvPr>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309;p32">
              <a:extLst>
                <a:ext uri="{FF2B5EF4-FFF2-40B4-BE49-F238E27FC236}">
                  <a16:creationId xmlns:a16="http://schemas.microsoft.com/office/drawing/2014/main" id="{83C3C3BE-45AB-4C9A-81B5-B26F94432FE1}"/>
                </a:ext>
              </a:extLst>
            </p:cNvPr>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310;p32">
              <a:extLst>
                <a:ext uri="{FF2B5EF4-FFF2-40B4-BE49-F238E27FC236}">
                  <a16:creationId xmlns:a16="http://schemas.microsoft.com/office/drawing/2014/main" id="{1D924113-A13B-436A-9F4E-2F93930AEB0C}"/>
                </a:ext>
              </a:extLst>
            </p:cNvPr>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311;p32">
              <a:extLst>
                <a:ext uri="{FF2B5EF4-FFF2-40B4-BE49-F238E27FC236}">
                  <a16:creationId xmlns:a16="http://schemas.microsoft.com/office/drawing/2014/main" id="{AB2C1118-B8A5-4C76-ADC7-39B6F2FEF756}"/>
                </a:ext>
              </a:extLst>
            </p:cNvPr>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312;p32">
              <a:extLst>
                <a:ext uri="{FF2B5EF4-FFF2-40B4-BE49-F238E27FC236}">
                  <a16:creationId xmlns:a16="http://schemas.microsoft.com/office/drawing/2014/main" id="{A6D4D160-20E5-4D28-9AC4-E36A0C39D3F0}"/>
                </a:ext>
              </a:extLst>
            </p:cNvPr>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313;p32">
              <a:extLst>
                <a:ext uri="{FF2B5EF4-FFF2-40B4-BE49-F238E27FC236}">
                  <a16:creationId xmlns:a16="http://schemas.microsoft.com/office/drawing/2014/main" id="{117B84D5-339E-4D06-8E72-51568FBA8B73}"/>
                </a:ext>
              </a:extLst>
            </p:cNvPr>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314;p32">
              <a:extLst>
                <a:ext uri="{FF2B5EF4-FFF2-40B4-BE49-F238E27FC236}">
                  <a16:creationId xmlns:a16="http://schemas.microsoft.com/office/drawing/2014/main" id="{3396ABC9-1EE8-4BC0-B8DE-4D213E21CA8E}"/>
                </a:ext>
              </a:extLst>
            </p:cNvPr>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315;p32">
              <a:extLst>
                <a:ext uri="{FF2B5EF4-FFF2-40B4-BE49-F238E27FC236}">
                  <a16:creationId xmlns:a16="http://schemas.microsoft.com/office/drawing/2014/main" id="{00865BB4-9569-4476-9E69-3A046723158E}"/>
                </a:ext>
              </a:extLst>
            </p:cNvPr>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316;p32">
              <a:extLst>
                <a:ext uri="{FF2B5EF4-FFF2-40B4-BE49-F238E27FC236}">
                  <a16:creationId xmlns:a16="http://schemas.microsoft.com/office/drawing/2014/main" id="{54D4B2BF-5610-4BF0-A225-4E2B53AA8953}"/>
                </a:ext>
              </a:extLst>
            </p:cNvPr>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317;p32">
              <a:extLst>
                <a:ext uri="{FF2B5EF4-FFF2-40B4-BE49-F238E27FC236}">
                  <a16:creationId xmlns:a16="http://schemas.microsoft.com/office/drawing/2014/main" id="{697AEC02-18B4-4C5F-B5BE-4C2E4B7FE9F1}"/>
                </a:ext>
              </a:extLst>
            </p:cNvPr>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318;p32">
              <a:extLst>
                <a:ext uri="{FF2B5EF4-FFF2-40B4-BE49-F238E27FC236}">
                  <a16:creationId xmlns:a16="http://schemas.microsoft.com/office/drawing/2014/main" id="{BEB31BCA-8003-42E1-9FFE-4FD8C453D593}"/>
                </a:ext>
              </a:extLst>
            </p:cNvPr>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319;p32">
              <a:extLst>
                <a:ext uri="{FF2B5EF4-FFF2-40B4-BE49-F238E27FC236}">
                  <a16:creationId xmlns:a16="http://schemas.microsoft.com/office/drawing/2014/main" id="{3A42FB0E-B620-4E7E-95BD-3B5B65BBAFBD}"/>
                </a:ext>
              </a:extLst>
            </p:cNvPr>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320;p32">
              <a:extLst>
                <a:ext uri="{FF2B5EF4-FFF2-40B4-BE49-F238E27FC236}">
                  <a16:creationId xmlns:a16="http://schemas.microsoft.com/office/drawing/2014/main" id="{183AEA8B-4F2C-42A3-AF7C-C5AA6F1BFB93}"/>
                </a:ext>
              </a:extLst>
            </p:cNvPr>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321;p32">
              <a:extLst>
                <a:ext uri="{FF2B5EF4-FFF2-40B4-BE49-F238E27FC236}">
                  <a16:creationId xmlns:a16="http://schemas.microsoft.com/office/drawing/2014/main" id="{64A9E154-4E08-43C5-BD1D-C331366A5117}"/>
                </a:ext>
              </a:extLst>
            </p:cNvPr>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322;p32">
              <a:extLst>
                <a:ext uri="{FF2B5EF4-FFF2-40B4-BE49-F238E27FC236}">
                  <a16:creationId xmlns:a16="http://schemas.microsoft.com/office/drawing/2014/main" id="{182D6095-3F5B-4BF3-B712-D1D410FF43FF}"/>
                </a:ext>
              </a:extLst>
            </p:cNvPr>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323;p32">
              <a:extLst>
                <a:ext uri="{FF2B5EF4-FFF2-40B4-BE49-F238E27FC236}">
                  <a16:creationId xmlns:a16="http://schemas.microsoft.com/office/drawing/2014/main" id="{9315E537-DDBD-4F7D-823D-58805495B1E1}"/>
                </a:ext>
              </a:extLst>
            </p:cNvPr>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324;p32">
              <a:extLst>
                <a:ext uri="{FF2B5EF4-FFF2-40B4-BE49-F238E27FC236}">
                  <a16:creationId xmlns:a16="http://schemas.microsoft.com/office/drawing/2014/main" id="{F2FA9F52-CDD6-4A0C-BF45-A231A62C222A}"/>
                </a:ext>
              </a:extLst>
            </p:cNvPr>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325;p32">
              <a:extLst>
                <a:ext uri="{FF2B5EF4-FFF2-40B4-BE49-F238E27FC236}">
                  <a16:creationId xmlns:a16="http://schemas.microsoft.com/office/drawing/2014/main" id="{C832445D-3479-4833-9EB9-7A7969E32B14}"/>
                </a:ext>
              </a:extLst>
            </p:cNvPr>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326;p32">
              <a:extLst>
                <a:ext uri="{FF2B5EF4-FFF2-40B4-BE49-F238E27FC236}">
                  <a16:creationId xmlns:a16="http://schemas.microsoft.com/office/drawing/2014/main" id="{B9484CB1-2B75-4D4C-822E-E5503C8B9C54}"/>
                </a:ext>
              </a:extLst>
            </p:cNvPr>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327;p32">
              <a:extLst>
                <a:ext uri="{FF2B5EF4-FFF2-40B4-BE49-F238E27FC236}">
                  <a16:creationId xmlns:a16="http://schemas.microsoft.com/office/drawing/2014/main" id="{6DFBA0D5-F932-424D-BC8D-4AE4D1836790}"/>
                </a:ext>
              </a:extLst>
            </p:cNvPr>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328;p32">
              <a:extLst>
                <a:ext uri="{FF2B5EF4-FFF2-40B4-BE49-F238E27FC236}">
                  <a16:creationId xmlns:a16="http://schemas.microsoft.com/office/drawing/2014/main" id="{32E9897F-615F-45CB-A65D-ABEE8C43074B}"/>
                </a:ext>
              </a:extLst>
            </p:cNvPr>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329;p32">
              <a:extLst>
                <a:ext uri="{FF2B5EF4-FFF2-40B4-BE49-F238E27FC236}">
                  <a16:creationId xmlns:a16="http://schemas.microsoft.com/office/drawing/2014/main" id="{FA72964F-08BF-4ECE-A922-7255A37C0405}"/>
                </a:ext>
              </a:extLst>
            </p:cNvPr>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330;p32">
              <a:extLst>
                <a:ext uri="{FF2B5EF4-FFF2-40B4-BE49-F238E27FC236}">
                  <a16:creationId xmlns:a16="http://schemas.microsoft.com/office/drawing/2014/main" id="{1E42E4E4-2833-4EB9-AF44-2D470BE2807B}"/>
                </a:ext>
              </a:extLst>
            </p:cNvPr>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331;p32">
              <a:extLst>
                <a:ext uri="{FF2B5EF4-FFF2-40B4-BE49-F238E27FC236}">
                  <a16:creationId xmlns:a16="http://schemas.microsoft.com/office/drawing/2014/main" id="{88972AA4-3932-4C14-8879-C5876F110998}"/>
                </a:ext>
              </a:extLst>
            </p:cNvPr>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332;p32">
              <a:extLst>
                <a:ext uri="{FF2B5EF4-FFF2-40B4-BE49-F238E27FC236}">
                  <a16:creationId xmlns:a16="http://schemas.microsoft.com/office/drawing/2014/main" id="{9CA7148B-4406-4B83-92F4-748718C3EAFD}"/>
                </a:ext>
              </a:extLst>
            </p:cNvPr>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333;p32">
              <a:extLst>
                <a:ext uri="{FF2B5EF4-FFF2-40B4-BE49-F238E27FC236}">
                  <a16:creationId xmlns:a16="http://schemas.microsoft.com/office/drawing/2014/main" id="{15B17048-19CA-405B-AF12-29F6D95D797E}"/>
                </a:ext>
              </a:extLst>
            </p:cNvPr>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334;p32">
              <a:extLst>
                <a:ext uri="{FF2B5EF4-FFF2-40B4-BE49-F238E27FC236}">
                  <a16:creationId xmlns:a16="http://schemas.microsoft.com/office/drawing/2014/main" id="{E9EBC2D3-4D43-4932-A2C9-59A100927434}"/>
                </a:ext>
              </a:extLst>
            </p:cNvPr>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335;p32">
              <a:extLst>
                <a:ext uri="{FF2B5EF4-FFF2-40B4-BE49-F238E27FC236}">
                  <a16:creationId xmlns:a16="http://schemas.microsoft.com/office/drawing/2014/main" id="{993E50AB-9E15-43F7-8AB1-39DEE0A9EA2F}"/>
                </a:ext>
              </a:extLst>
            </p:cNvPr>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336;p32">
              <a:extLst>
                <a:ext uri="{FF2B5EF4-FFF2-40B4-BE49-F238E27FC236}">
                  <a16:creationId xmlns:a16="http://schemas.microsoft.com/office/drawing/2014/main" id="{6DDDA0A4-36D8-4C92-BE6A-0AC1386930A4}"/>
                </a:ext>
              </a:extLst>
            </p:cNvPr>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337;p32">
              <a:extLst>
                <a:ext uri="{FF2B5EF4-FFF2-40B4-BE49-F238E27FC236}">
                  <a16:creationId xmlns:a16="http://schemas.microsoft.com/office/drawing/2014/main" id="{A8D820AB-6273-492D-81EA-93254D0C004B}"/>
                </a:ext>
              </a:extLst>
            </p:cNvPr>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338;p32">
              <a:extLst>
                <a:ext uri="{FF2B5EF4-FFF2-40B4-BE49-F238E27FC236}">
                  <a16:creationId xmlns:a16="http://schemas.microsoft.com/office/drawing/2014/main" id="{BF1AC4E2-6231-4282-A54E-E78B2B5A1FF4}"/>
                </a:ext>
              </a:extLst>
            </p:cNvPr>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339;p32">
              <a:extLst>
                <a:ext uri="{FF2B5EF4-FFF2-40B4-BE49-F238E27FC236}">
                  <a16:creationId xmlns:a16="http://schemas.microsoft.com/office/drawing/2014/main" id="{677F1C47-62BB-409F-AE57-0E094A5A7F26}"/>
                </a:ext>
              </a:extLst>
            </p:cNvPr>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340;p32">
              <a:extLst>
                <a:ext uri="{FF2B5EF4-FFF2-40B4-BE49-F238E27FC236}">
                  <a16:creationId xmlns:a16="http://schemas.microsoft.com/office/drawing/2014/main" id="{F7F0DA8E-A0B3-4849-A687-171141C02F5B}"/>
                </a:ext>
              </a:extLst>
            </p:cNvPr>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341;p32">
              <a:extLst>
                <a:ext uri="{FF2B5EF4-FFF2-40B4-BE49-F238E27FC236}">
                  <a16:creationId xmlns:a16="http://schemas.microsoft.com/office/drawing/2014/main" id="{2B84F2DB-F3AB-4DA5-B4B2-2FDF1142ECAE}"/>
                </a:ext>
              </a:extLst>
            </p:cNvPr>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342;p32">
              <a:extLst>
                <a:ext uri="{FF2B5EF4-FFF2-40B4-BE49-F238E27FC236}">
                  <a16:creationId xmlns:a16="http://schemas.microsoft.com/office/drawing/2014/main" id="{F54646F0-5612-4B68-9A54-9B4EB78AEAA0}"/>
                </a:ext>
              </a:extLst>
            </p:cNvPr>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343;p32">
              <a:extLst>
                <a:ext uri="{FF2B5EF4-FFF2-40B4-BE49-F238E27FC236}">
                  <a16:creationId xmlns:a16="http://schemas.microsoft.com/office/drawing/2014/main" id="{841C4F74-D7DA-4D6E-A346-3837EE02F668}"/>
                </a:ext>
              </a:extLst>
            </p:cNvPr>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344;p32">
              <a:extLst>
                <a:ext uri="{FF2B5EF4-FFF2-40B4-BE49-F238E27FC236}">
                  <a16:creationId xmlns:a16="http://schemas.microsoft.com/office/drawing/2014/main" id="{2864C86F-E790-4D31-9DB2-8E2ACCF2984F}"/>
                </a:ext>
              </a:extLst>
            </p:cNvPr>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345;p32">
              <a:extLst>
                <a:ext uri="{FF2B5EF4-FFF2-40B4-BE49-F238E27FC236}">
                  <a16:creationId xmlns:a16="http://schemas.microsoft.com/office/drawing/2014/main" id="{F3063FB3-E55B-42C5-8AE7-70BA066CB9B7}"/>
                </a:ext>
              </a:extLst>
            </p:cNvPr>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346;p32">
              <a:extLst>
                <a:ext uri="{FF2B5EF4-FFF2-40B4-BE49-F238E27FC236}">
                  <a16:creationId xmlns:a16="http://schemas.microsoft.com/office/drawing/2014/main" id="{45163F11-AF0B-4B82-82C8-06FF6F544087}"/>
                </a:ext>
              </a:extLst>
            </p:cNvPr>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347;p32">
              <a:extLst>
                <a:ext uri="{FF2B5EF4-FFF2-40B4-BE49-F238E27FC236}">
                  <a16:creationId xmlns:a16="http://schemas.microsoft.com/office/drawing/2014/main" id="{6DF406AB-5235-423A-8374-9DFD9480F41B}"/>
                </a:ext>
              </a:extLst>
            </p:cNvPr>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348;p32">
              <a:extLst>
                <a:ext uri="{FF2B5EF4-FFF2-40B4-BE49-F238E27FC236}">
                  <a16:creationId xmlns:a16="http://schemas.microsoft.com/office/drawing/2014/main" id="{C66C66EC-99A7-4A17-A300-6C4B7F54F41F}"/>
                </a:ext>
              </a:extLst>
            </p:cNvPr>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349;p32">
              <a:extLst>
                <a:ext uri="{FF2B5EF4-FFF2-40B4-BE49-F238E27FC236}">
                  <a16:creationId xmlns:a16="http://schemas.microsoft.com/office/drawing/2014/main" id="{3F285521-1F91-4143-9EAB-6305AFAA1F92}"/>
                </a:ext>
              </a:extLst>
            </p:cNvPr>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350;p32">
              <a:extLst>
                <a:ext uri="{FF2B5EF4-FFF2-40B4-BE49-F238E27FC236}">
                  <a16:creationId xmlns:a16="http://schemas.microsoft.com/office/drawing/2014/main" id="{0639BC3B-F16E-48F7-9241-9DE0BC20FD77}"/>
                </a:ext>
              </a:extLst>
            </p:cNvPr>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351;p32">
              <a:extLst>
                <a:ext uri="{FF2B5EF4-FFF2-40B4-BE49-F238E27FC236}">
                  <a16:creationId xmlns:a16="http://schemas.microsoft.com/office/drawing/2014/main" id="{BC46768E-924B-4100-80B9-0704973AAAE1}"/>
                </a:ext>
              </a:extLst>
            </p:cNvPr>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352;p32">
              <a:extLst>
                <a:ext uri="{FF2B5EF4-FFF2-40B4-BE49-F238E27FC236}">
                  <a16:creationId xmlns:a16="http://schemas.microsoft.com/office/drawing/2014/main" id="{21D67058-5699-4EB3-9C9F-7E5E76084417}"/>
                </a:ext>
              </a:extLst>
            </p:cNvPr>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353;p32">
              <a:extLst>
                <a:ext uri="{FF2B5EF4-FFF2-40B4-BE49-F238E27FC236}">
                  <a16:creationId xmlns:a16="http://schemas.microsoft.com/office/drawing/2014/main" id="{79D62937-2052-4A92-B25A-B114813B0E19}"/>
                </a:ext>
              </a:extLst>
            </p:cNvPr>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354;p32">
              <a:extLst>
                <a:ext uri="{FF2B5EF4-FFF2-40B4-BE49-F238E27FC236}">
                  <a16:creationId xmlns:a16="http://schemas.microsoft.com/office/drawing/2014/main" id="{639C03D2-BC61-4BBB-B5DA-F407981F0A50}"/>
                </a:ext>
              </a:extLst>
            </p:cNvPr>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355;p32">
              <a:extLst>
                <a:ext uri="{FF2B5EF4-FFF2-40B4-BE49-F238E27FC236}">
                  <a16:creationId xmlns:a16="http://schemas.microsoft.com/office/drawing/2014/main" id="{CBDDFB8E-C9FE-4971-8F62-5D292643D9F2}"/>
                </a:ext>
              </a:extLst>
            </p:cNvPr>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356;p32">
              <a:extLst>
                <a:ext uri="{FF2B5EF4-FFF2-40B4-BE49-F238E27FC236}">
                  <a16:creationId xmlns:a16="http://schemas.microsoft.com/office/drawing/2014/main" id="{9EF4B48C-6C93-43BC-B907-47941EA72C9F}"/>
                </a:ext>
              </a:extLst>
            </p:cNvPr>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357;p32">
              <a:extLst>
                <a:ext uri="{FF2B5EF4-FFF2-40B4-BE49-F238E27FC236}">
                  <a16:creationId xmlns:a16="http://schemas.microsoft.com/office/drawing/2014/main" id="{757170B7-CB8E-487F-B490-1CC5E61B053C}"/>
                </a:ext>
              </a:extLst>
            </p:cNvPr>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358;p32">
              <a:extLst>
                <a:ext uri="{FF2B5EF4-FFF2-40B4-BE49-F238E27FC236}">
                  <a16:creationId xmlns:a16="http://schemas.microsoft.com/office/drawing/2014/main" id="{C777C20B-345F-49EE-990A-7FF83A85DB0A}"/>
                </a:ext>
              </a:extLst>
            </p:cNvPr>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359;p32">
              <a:extLst>
                <a:ext uri="{FF2B5EF4-FFF2-40B4-BE49-F238E27FC236}">
                  <a16:creationId xmlns:a16="http://schemas.microsoft.com/office/drawing/2014/main" id="{D043BFC8-10F7-489A-B4E5-9855570F043D}"/>
                </a:ext>
              </a:extLst>
            </p:cNvPr>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360;p32">
              <a:extLst>
                <a:ext uri="{FF2B5EF4-FFF2-40B4-BE49-F238E27FC236}">
                  <a16:creationId xmlns:a16="http://schemas.microsoft.com/office/drawing/2014/main" id="{C6854AF1-AF86-48F7-965A-0D04784AB91B}"/>
                </a:ext>
              </a:extLst>
            </p:cNvPr>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361;p32">
              <a:extLst>
                <a:ext uri="{FF2B5EF4-FFF2-40B4-BE49-F238E27FC236}">
                  <a16:creationId xmlns:a16="http://schemas.microsoft.com/office/drawing/2014/main" id="{6B9ABCF6-3789-455B-83FD-B709A34BEB99}"/>
                </a:ext>
              </a:extLst>
            </p:cNvPr>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362;p32">
              <a:extLst>
                <a:ext uri="{FF2B5EF4-FFF2-40B4-BE49-F238E27FC236}">
                  <a16:creationId xmlns:a16="http://schemas.microsoft.com/office/drawing/2014/main" id="{05270C07-A0E7-4D3C-B9CE-6AA00A5CCCA4}"/>
                </a:ext>
              </a:extLst>
            </p:cNvPr>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363;p32">
              <a:extLst>
                <a:ext uri="{FF2B5EF4-FFF2-40B4-BE49-F238E27FC236}">
                  <a16:creationId xmlns:a16="http://schemas.microsoft.com/office/drawing/2014/main" id="{76696484-D134-4A9F-8ACB-9ECD545B688F}"/>
                </a:ext>
              </a:extLst>
            </p:cNvPr>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364;p32">
              <a:extLst>
                <a:ext uri="{FF2B5EF4-FFF2-40B4-BE49-F238E27FC236}">
                  <a16:creationId xmlns:a16="http://schemas.microsoft.com/office/drawing/2014/main" id="{F526A8AD-7CBB-4FD4-A386-4B2E61C00274}"/>
                </a:ext>
              </a:extLst>
            </p:cNvPr>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365;p32">
              <a:extLst>
                <a:ext uri="{FF2B5EF4-FFF2-40B4-BE49-F238E27FC236}">
                  <a16:creationId xmlns:a16="http://schemas.microsoft.com/office/drawing/2014/main" id="{4FC3EBD1-7C09-4DEE-9F76-9355553A169A}"/>
                </a:ext>
              </a:extLst>
            </p:cNvPr>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366;p32">
              <a:extLst>
                <a:ext uri="{FF2B5EF4-FFF2-40B4-BE49-F238E27FC236}">
                  <a16:creationId xmlns:a16="http://schemas.microsoft.com/office/drawing/2014/main" id="{51269379-796B-454C-9D92-73957BBE4040}"/>
                </a:ext>
              </a:extLst>
            </p:cNvPr>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367;p32">
              <a:extLst>
                <a:ext uri="{FF2B5EF4-FFF2-40B4-BE49-F238E27FC236}">
                  <a16:creationId xmlns:a16="http://schemas.microsoft.com/office/drawing/2014/main" id="{8074606D-7EDC-403C-B349-D331F64AF1C2}"/>
                </a:ext>
              </a:extLst>
            </p:cNvPr>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368;p32">
              <a:extLst>
                <a:ext uri="{FF2B5EF4-FFF2-40B4-BE49-F238E27FC236}">
                  <a16:creationId xmlns:a16="http://schemas.microsoft.com/office/drawing/2014/main" id="{54445C71-725B-48D5-B685-EE3184F8A5CA}"/>
                </a:ext>
              </a:extLst>
            </p:cNvPr>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369;p32">
              <a:extLst>
                <a:ext uri="{FF2B5EF4-FFF2-40B4-BE49-F238E27FC236}">
                  <a16:creationId xmlns:a16="http://schemas.microsoft.com/office/drawing/2014/main" id="{D223D665-0F4F-4EEC-ACF0-6A6FF200E237}"/>
                </a:ext>
              </a:extLst>
            </p:cNvPr>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370;p32">
              <a:extLst>
                <a:ext uri="{FF2B5EF4-FFF2-40B4-BE49-F238E27FC236}">
                  <a16:creationId xmlns:a16="http://schemas.microsoft.com/office/drawing/2014/main" id="{AAA096E0-FC53-48EC-A7C1-EC9C8728FC4A}"/>
                </a:ext>
              </a:extLst>
            </p:cNvPr>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371;p32">
              <a:extLst>
                <a:ext uri="{FF2B5EF4-FFF2-40B4-BE49-F238E27FC236}">
                  <a16:creationId xmlns:a16="http://schemas.microsoft.com/office/drawing/2014/main" id="{7C8C0FBF-96E4-440C-9834-02D36D7502CC}"/>
                </a:ext>
              </a:extLst>
            </p:cNvPr>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372;p32">
              <a:extLst>
                <a:ext uri="{FF2B5EF4-FFF2-40B4-BE49-F238E27FC236}">
                  <a16:creationId xmlns:a16="http://schemas.microsoft.com/office/drawing/2014/main" id="{6E8622CE-EFA5-4C94-896C-52C456683E18}"/>
                </a:ext>
              </a:extLst>
            </p:cNvPr>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373;p32">
              <a:extLst>
                <a:ext uri="{FF2B5EF4-FFF2-40B4-BE49-F238E27FC236}">
                  <a16:creationId xmlns:a16="http://schemas.microsoft.com/office/drawing/2014/main" id="{34D3E4EB-7552-489E-8BEE-1C2067F7B61C}"/>
                </a:ext>
              </a:extLst>
            </p:cNvPr>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374;p32">
              <a:extLst>
                <a:ext uri="{FF2B5EF4-FFF2-40B4-BE49-F238E27FC236}">
                  <a16:creationId xmlns:a16="http://schemas.microsoft.com/office/drawing/2014/main" id="{D027B97A-6B9E-447B-B2E1-106EFAD0EA33}"/>
                </a:ext>
              </a:extLst>
            </p:cNvPr>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375;p32">
              <a:extLst>
                <a:ext uri="{FF2B5EF4-FFF2-40B4-BE49-F238E27FC236}">
                  <a16:creationId xmlns:a16="http://schemas.microsoft.com/office/drawing/2014/main" id="{BDB8F764-FD81-43A2-B3EB-13B3921FC82E}"/>
                </a:ext>
              </a:extLst>
            </p:cNvPr>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376;p32">
              <a:extLst>
                <a:ext uri="{FF2B5EF4-FFF2-40B4-BE49-F238E27FC236}">
                  <a16:creationId xmlns:a16="http://schemas.microsoft.com/office/drawing/2014/main" id="{DFD4E5EF-0A18-47D6-875B-BF5C69B8DBC9}"/>
                </a:ext>
              </a:extLst>
            </p:cNvPr>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377;p32">
              <a:extLst>
                <a:ext uri="{FF2B5EF4-FFF2-40B4-BE49-F238E27FC236}">
                  <a16:creationId xmlns:a16="http://schemas.microsoft.com/office/drawing/2014/main" id="{67A5882A-D3B4-451D-ADCA-571C26E404B2}"/>
                </a:ext>
              </a:extLst>
            </p:cNvPr>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378;p32">
              <a:extLst>
                <a:ext uri="{FF2B5EF4-FFF2-40B4-BE49-F238E27FC236}">
                  <a16:creationId xmlns:a16="http://schemas.microsoft.com/office/drawing/2014/main" id="{73FDE156-D323-4708-B576-F4BC6E20AD06}"/>
                </a:ext>
              </a:extLst>
            </p:cNvPr>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379;p32">
              <a:extLst>
                <a:ext uri="{FF2B5EF4-FFF2-40B4-BE49-F238E27FC236}">
                  <a16:creationId xmlns:a16="http://schemas.microsoft.com/office/drawing/2014/main" id="{AC3496EE-032F-4BF9-A309-86FFB1BE9EF3}"/>
                </a:ext>
              </a:extLst>
            </p:cNvPr>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380;p32">
              <a:extLst>
                <a:ext uri="{FF2B5EF4-FFF2-40B4-BE49-F238E27FC236}">
                  <a16:creationId xmlns:a16="http://schemas.microsoft.com/office/drawing/2014/main" id="{EA46D5A0-4EA7-43CC-868D-AF00316574B2}"/>
                </a:ext>
              </a:extLst>
            </p:cNvPr>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381;p32">
              <a:extLst>
                <a:ext uri="{FF2B5EF4-FFF2-40B4-BE49-F238E27FC236}">
                  <a16:creationId xmlns:a16="http://schemas.microsoft.com/office/drawing/2014/main" id="{47E17741-61DA-4DED-BCC7-738F143C91CF}"/>
                </a:ext>
              </a:extLst>
            </p:cNvPr>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382;p32">
              <a:extLst>
                <a:ext uri="{FF2B5EF4-FFF2-40B4-BE49-F238E27FC236}">
                  <a16:creationId xmlns:a16="http://schemas.microsoft.com/office/drawing/2014/main" id="{000B495A-2706-4967-9D57-E3155D652B38}"/>
                </a:ext>
              </a:extLst>
            </p:cNvPr>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383;p32">
              <a:extLst>
                <a:ext uri="{FF2B5EF4-FFF2-40B4-BE49-F238E27FC236}">
                  <a16:creationId xmlns:a16="http://schemas.microsoft.com/office/drawing/2014/main" id="{877EED80-47DC-4D82-A962-78F32028E32C}"/>
                </a:ext>
              </a:extLst>
            </p:cNvPr>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384;p32">
              <a:extLst>
                <a:ext uri="{FF2B5EF4-FFF2-40B4-BE49-F238E27FC236}">
                  <a16:creationId xmlns:a16="http://schemas.microsoft.com/office/drawing/2014/main" id="{77BC9EF9-D215-41E4-A5A2-B9FCE83B4C3C}"/>
                </a:ext>
              </a:extLst>
            </p:cNvPr>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385;p32">
              <a:extLst>
                <a:ext uri="{FF2B5EF4-FFF2-40B4-BE49-F238E27FC236}">
                  <a16:creationId xmlns:a16="http://schemas.microsoft.com/office/drawing/2014/main" id="{0FBD5B31-4FBE-4998-94AC-8205815238BC}"/>
                </a:ext>
              </a:extLst>
            </p:cNvPr>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386;p32">
              <a:extLst>
                <a:ext uri="{FF2B5EF4-FFF2-40B4-BE49-F238E27FC236}">
                  <a16:creationId xmlns:a16="http://schemas.microsoft.com/office/drawing/2014/main" id="{DA7F554F-9511-40AE-B810-8659E53ABF4C}"/>
                </a:ext>
              </a:extLst>
            </p:cNvPr>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387;p32">
              <a:extLst>
                <a:ext uri="{FF2B5EF4-FFF2-40B4-BE49-F238E27FC236}">
                  <a16:creationId xmlns:a16="http://schemas.microsoft.com/office/drawing/2014/main" id="{F650BBBB-567B-45B8-94F2-D8064DE06CBE}"/>
                </a:ext>
              </a:extLst>
            </p:cNvPr>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388;p32">
              <a:extLst>
                <a:ext uri="{FF2B5EF4-FFF2-40B4-BE49-F238E27FC236}">
                  <a16:creationId xmlns:a16="http://schemas.microsoft.com/office/drawing/2014/main" id="{BD7C3B55-7EC5-4405-982E-5762DD2D5522}"/>
                </a:ext>
              </a:extLst>
            </p:cNvPr>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389;p32">
              <a:extLst>
                <a:ext uri="{FF2B5EF4-FFF2-40B4-BE49-F238E27FC236}">
                  <a16:creationId xmlns:a16="http://schemas.microsoft.com/office/drawing/2014/main" id="{870DE27A-A000-4F68-ABD8-97FE75B2A9C6}"/>
                </a:ext>
              </a:extLst>
            </p:cNvPr>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390;p32">
              <a:extLst>
                <a:ext uri="{FF2B5EF4-FFF2-40B4-BE49-F238E27FC236}">
                  <a16:creationId xmlns:a16="http://schemas.microsoft.com/office/drawing/2014/main" id="{646A2C6F-CEA7-4617-9A73-146D651151B1}"/>
                </a:ext>
              </a:extLst>
            </p:cNvPr>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391;p32">
              <a:extLst>
                <a:ext uri="{FF2B5EF4-FFF2-40B4-BE49-F238E27FC236}">
                  <a16:creationId xmlns:a16="http://schemas.microsoft.com/office/drawing/2014/main" id="{FDD9DE58-D037-4ADA-B0F2-2F09CD23B07A}"/>
                </a:ext>
              </a:extLst>
            </p:cNvPr>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392;p32">
              <a:extLst>
                <a:ext uri="{FF2B5EF4-FFF2-40B4-BE49-F238E27FC236}">
                  <a16:creationId xmlns:a16="http://schemas.microsoft.com/office/drawing/2014/main" id="{649FB23E-D174-490B-9BB2-F4A640CC0D6C}"/>
                </a:ext>
              </a:extLst>
            </p:cNvPr>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393;p32">
              <a:extLst>
                <a:ext uri="{FF2B5EF4-FFF2-40B4-BE49-F238E27FC236}">
                  <a16:creationId xmlns:a16="http://schemas.microsoft.com/office/drawing/2014/main" id="{935CDE16-1224-4AC6-8A12-20B8F8852A94}"/>
                </a:ext>
              </a:extLst>
            </p:cNvPr>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394;p32">
              <a:extLst>
                <a:ext uri="{FF2B5EF4-FFF2-40B4-BE49-F238E27FC236}">
                  <a16:creationId xmlns:a16="http://schemas.microsoft.com/office/drawing/2014/main" id="{1CD84234-A6F3-49D4-A141-7AF89085EABE}"/>
                </a:ext>
              </a:extLst>
            </p:cNvPr>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395;p32">
              <a:extLst>
                <a:ext uri="{FF2B5EF4-FFF2-40B4-BE49-F238E27FC236}">
                  <a16:creationId xmlns:a16="http://schemas.microsoft.com/office/drawing/2014/main" id="{76E659CD-13EC-493B-8F81-7E40BF25DF19}"/>
                </a:ext>
              </a:extLst>
            </p:cNvPr>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396;p32">
              <a:extLst>
                <a:ext uri="{FF2B5EF4-FFF2-40B4-BE49-F238E27FC236}">
                  <a16:creationId xmlns:a16="http://schemas.microsoft.com/office/drawing/2014/main" id="{250C021B-15BA-40E3-A59A-85FA540779B7}"/>
                </a:ext>
              </a:extLst>
            </p:cNvPr>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397;p32">
              <a:extLst>
                <a:ext uri="{FF2B5EF4-FFF2-40B4-BE49-F238E27FC236}">
                  <a16:creationId xmlns:a16="http://schemas.microsoft.com/office/drawing/2014/main" id="{691C60D2-F421-459D-B552-FF50470857D3}"/>
                </a:ext>
              </a:extLst>
            </p:cNvPr>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398;p32">
              <a:extLst>
                <a:ext uri="{FF2B5EF4-FFF2-40B4-BE49-F238E27FC236}">
                  <a16:creationId xmlns:a16="http://schemas.microsoft.com/office/drawing/2014/main" id="{526F3983-BFE1-4EF1-8E74-870FCCE20860}"/>
                </a:ext>
              </a:extLst>
            </p:cNvPr>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399;p32">
              <a:extLst>
                <a:ext uri="{FF2B5EF4-FFF2-40B4-BE49-F238E27FC236}">
                  <a16:creationId xmlns:a16="http://schemas.microsoft.com/office/drawing/2014/main" id="{8728B5FE-345C-4FCA-A990-7D83EB587E0E}"/>
                </a:ext>
              </a:extLst>
            </p:cNvPr>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400;p32">
              <a:extLst>
                <a:ext uri="{FF2B5EF4-FFF2-40B4-BE49-F238E27FC236}">
                  <a16:creationId xmlns:a16="http://schemas.microsoft.com/office/drawing/2014/main" id="{D5331961-0E76-4568-9EF0-FC8FDF46A814}"/>
                </a:ext>
              </a:extLst>
            </p:cNvPr>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401;p32">
              <a:extLst>
                <a:ext uri="{FF2B5EF4-FFF2-40B4-BE49-F238E27FC236}">
                  <a16:creationId xmlns:a16="http://schemas.microsoft.com/office/drawing/2014/main" id="{D21A50FA-D6F7-4C29-9374-01EB7024632F}"/>
                </a:ext>
              </a:extLst>
            </p:cNvPr>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402;p32">
              <a:extLst>
                <a:ext uri="{FF2B5EF4-FFF2-40B4-BE49-F238E27FC236}">
                  <a16:creationId xmlns:a16="http://schemas.microsoft.com/office/drawing/2014/main" id="{7C460893-10BF-4F0D-A400-A8CC33DD9883}"/>
                </a:ext>
              </a:extLst>
            </p:cNvPr>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403;p32">
              <a:extLst>
                <a:ext uri="{FF2B5EF4-FFF2-40B4-BE49-F238E27FC236}">
                  <a16:creationId xmlns:a16="http://schemas.microsoft.com/office/drawing/2014/main" id="{3E52BB23-83AE-42E1-A10C-84BE9F8C0158}"/>
                </a:ext>
              </a:extLst>
            </p:cNvPr>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404;p32">
              <a:extLst>
                <a:ext uri="{FF2B5EF4-FFF2-40B4-BE49-F238E27FC236}">
                  <a16:creationId xmlns:a16="http://schemas.microsoft.com/office/drawing/2014/main" id="{673414E0-7B60-4E83-9FA8-D54A179D096E}"/>
                </a:ext>
              </a:extLst>
            </p:cNvPr>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405;p32">
              <a:extLst>
                <a:ext uri="{FF2B5EF4-FFF2-40B4-BE49-F238E27FC236}">
                  <a16:creationId xmlns:a16="http://schemas.microsoft.com/office/drawing/2014/main" id="{1D71E14E-2D58-43DE-A6D3-59F89D4142CC}"/>
                </a:ext>
              </a:extLst>
            </p:cNvPr>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406;p32">
              <a:extLst>
                <a:ext uri="{FF2B5EF4-FFF2-40B4-BE49-F238E27FC236}">
                  <a16:creationId xmlns:a16="http://schemas.microsoft.com/office/drawing/2014/main" id="{4A85CB1E-E401-46B0-95B4-24BD5914F38E}"/>
                </a:ext>
              </a:extLst>
            </p:cNvPr>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407;p32">
              <a:extLst>
                <a:ext uri="{FF2B5EF4-FFF2-40B4-BE49-F238E27FC236}">
                  <a16:creationId xmlns:a16="http://schemas.microsoft.com/office/drawing/2014/main" id="{4A67F7AF-BFE7-45BE-A6E4-125790743FAA}"/>
                </a:ext>
              </a:extLst>
            </p:cNvPr>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408;p32">
              <a:extLst>
                <a:ext uri="{FF2B5EF4-FFF2-40B4-BE49-F238E27FC236}">
                  <a16:creationId xmlns:a16="http://schemas.microsoft.com/office/drawing/2014/main" id="{12738161-260D-4A93-B697-B53FF5C9E26E}"/>
                </a:ext>
              </a:extLst>
            </p:cNvPr>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409;p32">
              <a:extLst>
                <a:ext uri="{FF2B5EF4-FFF2-40B4-BE49-F238E27FC236}">
                  <a16:creationId xmlns:a16="http://schemas.microsoft.com/office/drawing/2014/main" id="{EC2EC6D3-072C-4CAD-833F-83E523316F17}"/>
                </a:ext>
              </a:extLst>
            </p:cNvPr>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410;p32">
              <a:extLst>
                <a:ext uri="{FF2B5EF4-FFF2-40B4-BE49-F238E27FC236}">
                  <a16:creationId xmlns:a16="http://schemas.microsoft.com/office/drawing/2014/main" id="{0DE1CDEB-0DF8-402B-B254-602B1063BCAB}"/>
                </a:ext>
              </a:extLst>
            </p:cNvPr>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411;p32">
              <a:extLst>
                <a:ext uri="{FF2B5EF4-FFF2-40B4-BE49-F238E27FC236}">
                  <a16:creationId xmlns:a16="http://schemas.microsoft.com/office/drawing/2014/main" id="{331BBCC8-CB2B-44B8-86F3-D8D185F50BF7}"/>
                </a:ext>
              </a:extLst>
            </p:cNvPr>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412;p32">
              <a:extLst>
                <a:ext uri="{FF2B5EF4-FFF2-40B4-BE49-F238E27FC236}">
                  <a16:creationId xmlns:a16="http://schemas.microsoft.com/office/drawing/2014/main" id="{618F26E2-C6C8-4B74-9C69-05EE83EE84FA}"/>
                </a:ext>
              </a:extLst>
            </p:cNvPr>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413;p32">
              <a:extLst>
                <a:ext uri="{FF2B5EF4-FFF2-40B4-BE49-F238E27FC236}">
                  <a16:creationId xmlns:a16="http://schemas.microsoft.com/office/drawing/2014/main" id="{74BBE7F1-6BE2-4D87-9D6B-26B444206F6E}"/>
                </a:ext>
              </a:extLst>
            </p:cNvPr>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414;p32">
              <a:extLst>
                <a:ext uri="{FF2B5EF4-FFF2-40B4-BE49-F238E27FC236}">
                  <a16:creationId xmlns:a16="http://schemas.microsoft.com/office/drawing/2014/main" id="{667D6C96-FBEF-4986-9CFC-5A67D9C4F6C2}"/>
                </a:ext>
              </a:extLst>
            </p:cNvPr>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415;p32">
              <a:extLst>
                <a:ext uri="{FF2B5EF4-FFF2-40B4-BE49-F238E27FC236}">
                  <a16:creationId xmlns:a16="http://schemas.microsoft.com/office/drawing/2014/main" id="{82C2E3FB-DE6C-43FD-93D1-02EF7DAE37C9}"/>
                </a:ext>
              </a:extLst>
            </p:cNvPr>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416;p32">
              <a:extLst>
                <a:ext uri="{FF2B5EF4-FFF2-40B4-BE49-F238E27FC236}">
                  <a16:creationId xmlns:a16="http://schemas.microsoft.com/office/drawing/2014/main" id="{392AC3BD-A50C-4D03-94A4-292DCA4F76A5}"/>
                </a:ext>
              </a:extLst>
            </p:cNvPr>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417;p32">
              <a:extLst>
                <a:ext uri="{FF2B5EF4-FFF2-40B4-BE49-F238E27FC236}">
                  <a16:creationId xmlns:a16="http://schemas.microsoft.com/office/drawing/2014/main" id="{B80D99B3-889E-4530-8B76-874161D4D54D}"/>
                </a:ext>
              </a:extLst>
            </p:cNvPr>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418;p32">
              <a:extLst>
                <a:ext uri="{FF2B5EF4-FFF2-40B4-BE49-F238E27FC236}">
                  <a16:creationId xmlns:a16="http://schemas.microsoft.com/office/drawing/2014/main" id="{559E586B-ED4A-44A9-83CA-D92B4C4EFC16}"/>
                </a:ext>
              </a:extLst>
            </p:cNvPr>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419;p32">
              <a:extLst>
                <a:ext uri="{FF2B5EF4-FFF2-40B4-BE49-F238E27FC236}">
                  <a16:creationId xmlns:a16="http://schemas.microsoft.com/office/drawing/2014/main" id="{AFD17806-0920-428E-B26E-26213E6A5C1F}"/>
                </a:ext>
              </a:extLst>
            </p:cNvPr>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420;p32">
              <a:extLst>
                <a:ext uri="{FF2B5EF4-FFF2-40B4-BE49-F238E27FC236}">
                  <a16:creationId xmlns:a16="http://schemas.microsoft.com/office/drawing/2014/main" id="{E1F2E545-EE4D-42CC-B8BD-681F5485120A}"/>
                </a:ext>
              </a:extLst>
            </p:cNvPr>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421;p32">
              <a:extLst>
                <a:ext uri="{FF2B5EF4-FFF2-40B4-BE49-F238E27FC236}">
                  <a16:creationId xmlns:a16="http://schemas.microsoft.com/office/drawing/2014/main" id="{9E0E1B27-C0F2-4D71-9DA7-CA545A8C0321}"/>
                </a:ext>
              </a:extLst>
            </p:cNvPr>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422;p32">
              <a:extLst>
                <a:ext uri="{FF2B5EF4-FFF2-40B4-BE49-F238E27FC236}">
                  <a16:creationId xmlns:a16="http://schemas.microsoft.com/office/drawing/2014/main" id="{4C075148-D217-4A20-A70F-7BDA93EA972E}"/>
                </a:ext>
              </a:extLst>
            </p:cNvPr>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423;p32">
              <a:extLst>
                <a:ext uri="{FF2B5EF4-FFF2-40B4-BE49-F238E27FC236}">
                  <a16:creationId xmlns:a16="http://schemas.microsoft.com/office/drawing/2014/main" id="{041FBF7C-D483-4B67-B85F-9154DF0CCA1A}"/>
                </a:ext>
              </a:extLst>
            </p:cNvPr>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424;p32">
              <a:extLst>
                <a:ext uri="{FF2B5EF4-FFF2-40B4-BE49-F238E27FC236}">
                  <a16:creationId xmlns:a16="http://schemas.microsoft.com/office/drawing/2014/main" id="{C06E71E8-8CBC-4D6A-A44A-0D0E54A91E42}"/>
                </a:ext>
              </a:extLst>
            </p:cNvPr>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425;p32">
              <a:extLst>
                <a:ext uri="{FF2B5EF4-FFF2-40B4-BE49-F238E27FC236}">
                  <a16:creationId xmlns:a16="http://schemas.microsoft.com/office/drawing/2014/main" id="{BEFE4A5B-3C46-4D0E-9FBD-87C4DBAF2FEC}"/>
                </a:ext>
              </a:extLst>
            </p:cNvPr>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426;p32">
              <a:extLst>
                <a:ext uri="{FF2B5EF4-FFF2-40B4-BE49-F238E27FC236}">
                  <a16:creationId xmlns:a16="http://schemas.microsoft.com/office/drawing/2014/main" id="{B88A4364-83E8-4308-8C64-E85310DD201E}"/>
                </a:ext>
              </a:extLst>
            </p:cNvPr>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427;p32">
              <a:extLst>
                <a:ext uri="{FF2B5EF4-FFF2-40B4-BE49-F238E27FC236}">
                  <a16:creationId xmlns:a16="http://schemas.microsoft.com/office/drawing/2014/main" id="{6BE97A50-3004-47C4-B838-E15AA6DBF7CA}"/>
                </a:ext>
              </a:extLst>
            </p:cNvPr>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428;p32">
              <a:extLst>
                <a:ext uri="{FF2B5EF4-FFF2-40B4-BE49-F238E27FC236}">
                  <a16:creationId xmlns:a16="http://schemas.microsoft.com/office/drawing/2014/main" id="{9D4B087F-1760-419D-B557-4F18A926881B}"/>
                </a:ext>
              </a:extLst>
            </p:cNvPr>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429;p32">
              <a:extLst>
                <a:ext uri="{FF2B5EF4-FFF2-40B4-BE49-F238E27FC236}">
                  <a16:creationId xmlns:a16="http://schemas.microsoft.com/office/drawing/2014/main" id="{E4F88BD1-E7E5-4A39-8A3F-1346A2AC059D}"/>
                </a:ext>
              </a:extLst>
            </p:cNvPr>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430;p32">
              <a:extLst>
                <a:ext uri="{FF2B5EF4-FFF2-40B4-BE49-F238E27FC236}">
                  <a16:creationId xmlns:a16="http://schemas.microsoft.com/office/drawing/2014/main" id="{0A9BDCD2-EB70-45F1-8854-8CB7DA8550D6}"/>
                </a:ext>
              </a:extLst>
            </p:cNvPr>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431;p32">
              <a:extLst>
                <a:ext uri="{FF2B5EF4-FFF2-40B4-BE49-F238E27FC236}">
                  <a16:creationId xmlns:a16="http://schemas.microsoft.com/office/drawing/2014/main" id="{9B6CB2C4-9417-423A-A447-214F449BAAF9}"/>
                </a:ext>
              </a:extLst>
            </p:cNvPr>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432;p32">
              <a:extLst>
                <a:ext uri="{FF2B5EF4-FFF2-40B4-BE49-F238E27FC236}">
                  <a16:creationId xmlns:a16="http://schemas.microsoft.com/office/drawing/2014/main" id="{669511E9-2623-4E91-962C-C5E437D08F30}"/>
                </a:ext>
              </a:extLst>
            </p:cNvPr>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433;p32">
              <a:extLst>
                <a:ext uri="{FF2B5EF4-FFF2-40B4-BE49-F238E27FC236}">
                  <a16:creationId xmlns:a16="http://schemas.microsoft.com/office/drawing/2014/main" id="{B41EB243-ACC3-41B3-9447-5F9260E6FD34}"/>
                </a:ext>
              </a:extLst>
            </p:cNvPr>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434;p32">
              <a:extLst>
                <a:ext uri="{FF2B5EF4-FFF2-40B4-BE49-F238E27FC236}">
                  <a16:creationId xmlns:a16="http://schemas.microsoft.com/office/drawing/2014/main" id="{2D40448E-F5FF-47AC-A506-B401C4C2B0B6}"/>
                </a:ext>
              </a:extLst>
            </p:cNvPr>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435;p32">
              <a:extLst>
                <a:ext uri="{FF2B5EF4-FFF2-40B4-BE49-F238E27FC236}">
                  <a16:creationId xmlns:a16="http://schemas.microsoft.com/office/drawing/2014/main" id="{C3F786AB-54F0-4971-A6D7-5DC118C786B8}"/>
                </a:ext>
              </a:extLst>
            </p:cNvPr>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436;p32">
              <a:extLst>
                <a:ext uri="{FF2B5EF4-FFF2-40B4-BE49-F238E27FC236}">
                  <a16:creationId xmlns:a16="http://schemas.microsoft.com/office/drawing/2014/main" id="{C55CC256-65DA-4A07-B627-170D78E4AC9A}"/>
                </a:ext>
              </a:extLst>
            </p:cNvPr>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7437;p32">
              <a:extLst>
                <a:ext uri="{FF2B5EF4-FFF2-40B4-BE49-F238E27FC236}">
                  <a16:creationId xmlns:a16="http://schemas.microsoft.com/office/drawing/2014/main" id="{07D9C026-83B8-423D-B64A-934BA2ED1A89}"/>
                </a:ext>
              </a:extLst>
            </p:cNvPr>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7438;p32">
              <a:extLst>
                <a:ext uri="{FF2B5EF4-FFF2-40B4-BE49-F238E27FC236}">
                  <a16:creationId xmlns:a16="http://schemas.microsoft.com/office/drawing/2014/main" id="{F940ADF6-C9F3-4DB2-86B0-6F39C1FCF05C}"/>
                </a:ext>
              </a:extLst>
            </p:cNvPr>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439;p32">
              <a:extLst>
                <a:ext uri="{FF2B5EF4-FFF2-40B4-BE49-F238E27FC236}">
                  <a16:creationId xmlns:a16="http://schemas.microsoft.com/office/drawing/2014/main" id="{8B5F56CA-CB49-49AF-9BD0-6D91118D3047}"/>
                </a:ext>
              </a:extLst>
            </p:cNvPr>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7440;p32">
              <a:extLst>
                <a:ext uri="{FF2B5EF4-FFF2-40B4-BE49-F238E27FC236}">
                  <a16:creationId xmlns:a16="http://schemas.microsoft.com/office/drawing/2014/main" id="{FBB92AF5-1A56-4972-9128-28069DB4B1DF}"/>
                </a:ext>
              </a:extLst>
            </p:cNvPr>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441;p32">
              <a:extLst>
                <a:ext uri="{FF2B5EF4-FFF2-40B4-BE49-F238E27FC236}">
                  <a16:creationId xmlns:a16="http://schemas.microsoft.com/office/drawing/2014/main" id="{BDDF05A3-CF75-4B89-827E-61D014A89E09}"/>
                </a:ext>
              </a:extLst>
            </p:cNvPr>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442;p32">
              <a:extLst>
                <a:ext uri="{FF2B5EF4-FFF2-40B4-BE49-F238E27FC236}">
                  <a16:creationId xmlns:a16="http://schemas.microsoft.com/office/drawing/2014/main" id="{5E218225-C98E-42DE-BC3A-E9973B9D5E06}"/>
                </a:ext>
              </a:extLst>
            </p:cNvPr>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443;p32">
              <a:extLst>
                <a:ext uri="{FF2B5EF4-FFF2-40B4-BE49-F238E27FC236}">
                  <a16:creationId xmlns:a16="http://schemas.microsoft.com/office/drawing/2014/main" id="{01990519-5D5C-479D-A970-48868EC2C7CD}"/>
                </a:ext>
              </a:extLst>
            </p:cNvPr>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444;p32">
              <a:extLst>
                <a:ext uri="{FF2B5EF4-FFF2-40B4-BE49-F238E27FC236}">
                  <a16:creationId xmlns:a16="http://schemas.microsoft.com/office/drawing/2014/main" id="{0E83EEE3-D941-4A4E-8D85-D6E1F82CDCD7}"/>
                </a:ext>
              </a:extLst>
            </p:cNvPr>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445;p32">
              <a:extLst>
                <a:ext uri="{FF2B5EF4-FFF2-40B4-BE49-F238E27FC236}">
                  <a16:creationId xmlns:a16="http://schemas.microsoft.com/office/drawing/2014/main" id="{7A4537F7-8931-4FA8-ABC5-2F064EE59C63}"/>
                </a:ext>
              </a:extLst>
            </p:cNvPr>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446;p32">
              <a:extLst>
                <a:ext uri="{FF2B5EF4-FFF2-40B4-BE49-F238E27FC236}">
                  <a16:creationId xmlns:a16="http://schemas.microsoft.com/office/drawing/2014/main" id="{FC40D076-78B6-44C0-8EFA-CA36F1E1AC78}"/>
                </a:ext>
              </a:extLst>
            </p:cNvPr>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7447;p32">
              <a:extLst>
                <a:ext uri="{FF2B5EF4-FFF2-40B4-BE49-F238E27FC236}">
                  <a16:creationId xmlns:a16="http://schemas.microsoft.com/office/drawing/2014/main" id="{E526EFBF-6875-4246-B171-864333D6B27C}"/>
                </a:ext>
              </a:extLst>
            </p:cNvPr>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7448;p32">
              <a:extLst>
                <a:ext uri="{FF2B5EF4-FFF2-40B4-BE49-F238E27FC236}">
                  <a16:creationId xmlns:a16="http://schemas.microsoft.com/office/drawing/2014/main" id="{565AA6C3-B091-4297-8A03-D82F8C37FF8C}"/>
                </a:ext>
              </a:extLst>
            </p:cNvPr>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7449;p32">
              <a:extLst>
                <a:ext uri="{FF2B5EF4-FFF2-40B4-BE49-F238E27FC236}">
                  <a16:creationId xmlns:a16="http://schemas.microsoft.com/office/drawing/2014/main" id="{D6EE0BD3-9B9F-45EF-902F-5846A05B6D5F}"/>
                </a:ext>
              </a:extLst>
            </p:cNvPr>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7450;p32">
              <a:extLst>
                <a:ext uri="{FF2B5EF4-FFF2-40B4-BE49-F238E27FC236}">
                  <a16:creationId xmlns:a16="http://schemas.microsoft.com/office/drawing/2014/main" id="{DAD64EDB-E180-4610-9354-27C427758C67}"/>
                </a:ext>
              </a:extLst>
            </p:cNvPr>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7451;p32">
              <a:extLst>
                <a:ext uri="{FF2B5EF4-FFF2-40B4-BE49-F238E27FC236}">
                  <a16:creationId xmlns:a16="http://schemas.microsoft.com/office/drawing/2014/main" id="{9A70B5EC-FEB1-4C21-A073-2BB2DEA1BA15}"/>
                </a:ext>
              </a:extLst>
            </p:cNvPr>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7452;p32">
              <a:extLst>
                <a:ext uri="{FF2B5EF4-FFF2-40B4-BE49-F238E27FC236}">
                  <a16:creationId xmlns:a16="http://schemas.microsoft.com/office/drawing/2014/main" id="{CEC773EC-5C29-4103-A388-AC399479743F}"/>
                </a:ext>
              </a:extLst>
            </p:cNvPr>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7453;p32">
              <a:extLst>
                <a:ext uri="{FF2B5EF4-FFF2-40B4-BE49-F238E27FC236}">
                  <a16:creationId xmlns:a16="http://schemas.microsoft.com/office/drawing/2014/main" id="{A5BD48E5-79A1-41AE-9D99-22B8B7B9F7FB}"/>
                </a:ext>
              </a:extLst>
            </p:cNvPr>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7454;p32">
              <a:extLst>
                <a:ext uri="{FF2B5EF4-FFF2-40B4-BE49-F238E27FC236}">
                  <a16:creationId xmlns:a16="http://schemas.microsoft.com/office/drawing/2014/main" id="{D7C8B324-D44C-4492-9D8D-38167B8FB950}"/>
                </a:ext>
              </a:extLst>
            </p:cNvPr>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7455;p32">
              <a:extLst>
                <a:ext uri="{FF2B5EF4-FFF2-40B4-BE49-F238E27FC236}">
                  <a16:creationId xmlns:a16="http://schemas.microsoft.com/office/drawing/2014/main" id="{DC0DB4E6-07F6-4845-924A-D11D025C362F}"/>
                </a:ext>
              </a:extLst>
            </p:cNvPr>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7456;p32">
              <a:extLst>
                <a:ext uri="{FF2B5EF4-FFF2-40B4-BE49-F238E27FC236}">
                  <a16:creationId xmlns:a16="http://schemas.microsoft.com/office/drawing/2014/main" id="{C5D892B1-8CB1-4591-9317-B2D16902E69E}"/>
                </a:ext>
              </a:extLst>
            </p:cNvPr>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7457;p32">
              <a:extLst>
                <a:ext uri="{FF2B5EF4-FFF2-40B4-BE49-F238E27FC236}">
                  <a16:creationId xmlns:a16="http://schemas.microsoft.com/office/drawing/2014/main" id="{2591D397-BB04-4484-AFC7-8C762E47EE63}"/>
                </a:ext>
              </a:extLst>
            </p:cNvPr>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7458;p32">
              <a:extLst>
                <a:ext uri="{FF2B5EF4-FFF2-40B4-BE49-F238E27FC236}">
                  <a16:creationId xmlns:a16="http://schemas.microsoft.com/office/drawing/2014/main" id="{187E765E-19BF-4C53-B895-37ED97188A5D}"/>
                </a:ext>
              </a:extLst>
            </p:cNvPr>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7459;p32">
              <a:extLst>
                <a:ext uri="{FF2B5EF4-FFF2-40B4-BE49-F238E27FC236}">
                  <a16:creationId xmlns:a16="http://schemas.microsoft.com/office/drawing/2014/main" id="{FDE6E46C-916A-4A45-BEDE-F029DFB35E9E}"/>
                </a:ext>
              </a:extLst>
            </p:cNvPr>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7460;p32">
              <a:extLst>
                <a:ext uri="{FF2B5EF4-FFF2-40B4-BE49-F238E27FC236}">
                  <a16:creationId xmlns:a16="http://schemas.microsoft.com/office/drawing/2014/main" id="{95B8FFC8-8262-4151-BB09-84A8010863D5}"/>
                </a:ext>
              </a:extLst>
            </p:cNvPr>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7461;p32">
              <a:extLst>
                <a:ext uri="{FF2B5EF4-FFF2-40B4-BE49-F238E27FC236}">
                  <a16:creationId xmlns:a16="http://schemas.microsoft.com/office/drawing/2014/main" id="{45CB95AC-602A-4E45-9414-3D97E12DBE91}"/>
                </a:ext>
              </a:extLst>
            </p:cNvPr>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7462;p32">
              <a:extLst>
                <a:ext uri="{FF2B5EF4-FFF2-40B4-BE49-F238E27FC236}">
                  <a16:creationId xmlns:a16="http://schemas.microsoft.com/office/drawing/2014/main" id="{11A5DA99-84B5-4085-B99F-6532401C07EB}"/>
                </a:ext>
              </a:extLst>
            </p:cNvPr>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7463;p32">
              <a:extLst>
                <a:ext uri="{FF2B5EF4-FFF2-40B4-BE49-F238E27FC236}">
                  <a16:creationId xmlns:a16="http://schemas.microsoft.com/office/drawing/2014/main" id="{A07698B3-BFBB-4BFB-8132-8E82539DF3D5}"/>
                </a:ext>
              </a:extLst>
            </p:cNvPr>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7464;p32">
              <a:extLst>
                <a:ext uri="{FF2B5EF4-FFF2-40B4-BE49-F238E27FC236}">
                  <a16:creationId xmlns:a16="http://schemas.microsoft.com/office/drawing/2014/main" id="{C8362AC3-4F3E-4888-AEB1-C7FDBEA4068B}"/>
                </a:ext>
              </a:extLst>
            </p:cNvPr>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7465;p32">
              <a:extLst>
                <a:ext uri="{FF2B5EF4-FFF2-40B4-BE49-F238E27FC236}">
                  <a16:creationId xmlns:a16="http://schemas.microsoft.com/office/drawing/2014/main" id="{8F7DDBF3-CD9B-43B2-ADD0-24208B0EF461}"/>
                </a:ext>
              </a:extLst>
            </p:cNvPr>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7466;p32">
              <a:extLst>
                <a:ext uri="{FF2B5EF4-FFF2-40B4-BE49-F238E27FC236}">
                  <a16:creationId xmlns:a16="http://schemas.microsoft.com/office/drawing/2014/main" id="{9A2E8CE1-17F9-4983-98BD-EBE2F7AC53BE}"/>
                </a:ext>
              </a:extLst>
            </p:cNvPr>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7467;p32">
              <a:extLst>
                <a:ext uri="{FF2B5EF4-FFF2-40B4-BE49-F238E27FC236}">
                  <a16:creationId xmlns:a16="http://schemas.microsoft.com/office/drawing/2014/main" id="{FDE28125-FFB5-4924-9ABB-C61BBC80050F}"/>
                </a:ext>
              </a:extLst>
            </p:cNvPr>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468;p32">
              <a:extLst>
                <a:ext uri="{FF2B5EF4-FFF2-40B4-BE49-F238E27FC236}">
                  <a16:creationId xmlns:a16="http://schemas.microsoft.com/office/drawing/2014/main" id="{4B6EF3F7-8B0E-4BA8-B412-EAD49008A9E3}"/>
                </a:ext>
              </a:extLst>
            </p:cNvPr>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469;p32">
              <a:extLst>
                <a:ext uri="{FF2B5EF4-FFF2-40B4-BE49-F238E27FC236}">
                  <a16:creationId xmlns:a16="http://schemas.microsoft.com/office/drawing/2014/main" id="{CC6044E8-E962-4DA1-ACCF-82B428C675A3}"/>
                </a:ext>
              </a:extLst>
            </p:cNvPr>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470;p32">
              <a:extLst>
                <a:ext uri="{FF2B5EF4-FFF2-40B4-BE49-F238E27FC236}">
                  <a16:creationId xmlns:a16="http://schemas.microsoft.com/office/drawing/2014/main" id="{3B4511C4-BDD4-428A-A413-7B346FEA5473}"/>
                </a:ext>
              </a:extLst>
            </p:cNvPr>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471;p32">
              <a:extLst>
                <a:ext uri="{FF2B5EF4-FFF2-40B4-BE49-F238E27FC236}">
                  <a16:creationId xmlns:a16="http://schemas.microsoft.com/office/drawing/2014/main" id="{065F9DC9-75A6-498F-94DC-7C12B133C17B}"/>
                </a:ext>
              </a:extLst>
            </p:cNvPr>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472;p32">
              <a:extLst>
                <a:ext uri="{FF2B5EF4-FFF2-40B4-BE49-F238E27FC236}">
                  <a16:creationId xmlns:a16="http://schemas.microsoft.com/office/drawing/2014/main" id="{CC38AE4D-9FB6-4611-B838-32798E7C5E7F}"/>
                </a:ext>
              </a:extLst>
            </p:cNvPr>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473;p32">
              <a:extLst>
                <a:ext uri="{FF2B5EF4-FFF2-40B4-BE49-F238E27FC236}">
                  <a16:creationId xmlns:a16="http://schemas.microsoft.com/office/drawing/2014/main" id="{F9E4DFDA-4184-4465-A77C-A3452EFBF8DB}"/>
                </a:ext>
              </a:extLst>
            </p:cNvPr>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474;p32">
              <a:extLst>
                <a:ext uri="{FF2B5EF4-FFF2-40B4-BE49-F238E27FC236}">
                  <a16:creationId xmlns:a16="http://schemas.microsoft.com/office/drawing/2014/main" id="{99793C00-ABEB-4910-8C1F-A3EA19CADA72}"/>
                </a:ext>
              </a:extLst>
            </p:cNvPr>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475;p32">
              <a:extLst>
                <a:ext uri="{FF2B5EF4-FFF2-40B4-BE49-F238E27FC236}">
                  <a16:creationId xmlns:a16="http://schemas.microsoft.com/office/drawing/2014/main" id="{713C7241-1ACB-4212-B8B4-28D54EFE39D5}"/>
                </a:ext>
              </a:extLst>
            </p:cNvPr>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476;p32">
              <a:extLst>
                <a:ext uri="{FF2B5EF4-FFF2-40B4-BE49-F238E27FC236}">
                  <a16:creationId xmlns:a16="http://schemas.microsoft.com/office/drawing/2014/main" id="{D4D8819F-124A-4E03-805B-8FEEF753EA54}"/>
                </a:ext>
              </a:extLst>
            </p:cNvPr>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477;p32">
              <a:extLst>
                <a:ext uri="{FF2B5EF4-FFF2-40B4-BE49-F238E27FC236}">
                  <a16:creationId xmlns:a16="http://schemas.microsoft.com/office/drawing/2014/main" id="{E611C13B-5808-4DAB-A94A-6F768DCCD2F5}"/>
                </a:ext>
              </a:extLst>
            </p:cNvPr>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478;p32">
              <a:extLst>
                <a:ext uri="{FF2B5EF4-FFF2-40B4-BE49-F238E27FC236}">
                  <a16:creationId xmlns:a16="http://schemas.microsoft.com/office/drawing/2014/main" id="{AD1E592E-C1CD-483B-A8F3-A8CB4FB37045}"/>
                </a:ext>
              </a:extLst>
            </p:cNvPr>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479;p32">
              <a:extLst>
                <a:ext uri="{FF2B5EF4-FFF2-40B4-BE49-F238E27FC236}">
                  <a16:creationId xmlns:a16="http://schemas.microsoft.com/office/drawing/2014/main" id="{897F57C1-A196-48CE-8145-940C973680F4}"/>
                </a:ext>
              </a:extLst>
            </p:cNvPr>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480;p32">
              <a:extLst>
                <a:ext uri="{FF2B5EF4-FFF2-40B4-BE49-F238E27FC236}">
                  <a16:creationId xmlns:a16="http://schemas.microsoft.com/office/drawing/2014/main" id="{886BA359-D336-413F-83BB-64BF9E909C6E}"/>
                </a:ext>
              </a:extLst>
            </p:cNvPr>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481;p32">
              <a:extLst>
                <a:ext uri="{FF2B5EF4-FFF2-40B4-BE49-F238E27FC236}">
                  <a16:creationId xmlns:a16="http://schemas.microsoft.com/office/drawing/2014/main" id="{8C0287FB-CBF1-4DFA-9DE6-B4A1FE4EA504}"/>
                </a:ext>
              </a:extLst>
            </p:cNvPr>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482;p32">
              <a:extLst>
                <a:ext uri="{FF2B5EF4-FFF2-40B4-BE49-F238E27FC236}">
                  <a16:creationId xmlns:a16="http://schemas.microsoft.com/office/drawing/2014/main" id="{6FA830DF-F22F-409F-8307-1001A5A72085}"/>
                </a:ext>
              </a:extLst>
            </p:cNvPr>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7483;p32">
              <a:extLst>
                <a:ext uri="{FF2B5EF4-FFF2-40B4-BE49-F238E27FC236}">
                  <a16:creationId xmlns:a16="http://schemas.microsoft.com/office/drawing/2014/main" id="{5098DD19-07C1-45CA-9638-AA5E1248007A}"/>
                </a:ext>
              </a:extLst>
            </p:cNvPr>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7484;p32">
              <a:extLst>
                <a:ext uri="{FF2B5EF4-FFF2-40B4-BE49-F238E27FC236}">
                  <a16:creationId xmlns:a16="http://schemas.microsoft.com/office/drawing/2014/main" id="{F5555590-ED74-4950-B916-39E59D569FD1}"/>
                </a:ext>
              </a:extLst>
            </p:cNvPr>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7485;p32">
              <a:extLst>
                <a:ext uri="{FF2B5EF4-FFF2-40B4-BE49-F238E27FC236}">
                  <a16:creationId xmlns:a16="http://schemas.microsoft.com/office/drawing/2014/main" id="{7EFBEF65-C9DD-41E5-9E03-E38760C95FFA}"/>
                </a:ext>
              </a:extLst>
            </p:cNvPr>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7486;p32">
              <a:extLst>
                <a:ext uri="{FF2B5EF4-FFF2-40B4-BE49-F238E27FC236}">
                  <a16:creationId xmlns:a16="http://schemas.microsoft.com/office/drawing/2014/main" id="{8EE8F703-2863-44A7-9B03-170BEEBBB250}"/>
                </a:ext>
              </a:extLst>
            </p:cNvPr>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7487;p32">
              <a:extLst>
                <a:ext uri="{FF2B5EF4-FFF2-40B4-BE49-F238E27FC236}">
                  <a16:creationId xmlns:a16="http://schemas.microsoft.com/office/drawing/2014/main" id="{3BB45BB7-161E-414F-BB88-1702C945E6A2}"/>
                </a:ext>
              </a:extLst>
            </p:cNvPr>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488;p32">
              <a:extLst>
                <a:ext uri="{FF2B5EF4-FFF2-40B4-BE49-F238E27FC236}">
                  <a16:creationId xmlns:a16="http://schemas.microsoft.com/office/drawing/2014/main" id="{BCA0FFCE-0C0C-4B5A-80CB-17BC2372178B}"/>
                </a:ext>
              </a:extLst>
            </p:cNvPr>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489;p32">
              <a:extLst>
                <a:ext uri="{FF2B5EF4-FFF2-40B4-BE49-F238E27FC236}">
                  <a16:creationId xmlns:a16="http://schemas.microsoft.com/office/drawing/2014/main" id="{56A4BB86-B871-4DF2-B62F-A951501FA836}"/>
                </a:ext>
              </a:extLst>
            </p:cNvPr>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490;p32">
              <a:extLst>
                <a:ext uri="{FF2B5EF4-FFF2-40B4-BE49-F238E27FC236}">
                  <a16:creationId xmlns:a16="http://schemas.microsoft.com/office/drawing/2014/main" id="{5AF109EA-193E-4EDB-9E8E-77FB4930AA5C}"/>
                </a:ext>
              </a:extLst>
            </p:cNvPr>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491;p32">
              <a:extLst>
                <a:ext uri="{FF2B5EF4-FFF2-40B4-BE49-F238E27FC236}">
                  <a16:creationId xmlns:a16="http://schemas.microsoft.com/office/drawing/2014/main" id="{15046ED1-E2AA-4B33-8D2D-51D2F1008FD7}"/>
                </a:ext>
              </a:extLst>
            </p:cNvPr>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492;p32">
              <a:extLst>
                <a:ext uri="{FF2B5EF4-FFF2-40B4-BE49-F238E27FC236}">
                  <a16:creationId xmlns:a16="http://schemas.microsoft.com/office/drawing/2014/main" id="{6BC45CE6-2987-46B3-9DCB-5B4514E6739B}"/>
                </a:ext>
              </a:extLst>
            </p:cNvPr>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493;p32">
              <a:extLst>
                <a:ext uri="{FF2B5EF4-FFF2-40B4-BE49-F238E27FC236}">
                  <a16:creationId xmlns:a16="http://schemas.microsoft.com/office/drawing/2014/main" id="{EAF92B10-8080-4E66-BABF-A8E137635077}"/>
                </a:ext>
              </a:extLst>
            </p:cNvPr>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494;p32">
              <a:extLst>
                <a:ext uri="{FF2B5EF4-FFF2-40B4-BE49-F238E27FC236}">
                  <a16:creationId xmlns:a16="http://schemas.microsoft.com/office/drawing/2014/main" id="{8D1B216B-30B6-4759-B2CA-F17486A33013}"/>
                </a:ext>
              </a:extLst>
            </p:cNvPr>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495;p32">
              <a:extLst>
                <a:ext uri="{FF2B5EF4-FFF2-40B4-BE49-F238E27FC236}">
                  <a16:creationId xmlns:a16="http://schemas.microsoft.com/office/drawing/2014/main" id="{6F2CA214-AED3-4B19-8322-175BD2BE6F66}"/>
                </a:ext>
              </a:extLst>
            </p:cNvPr>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496;p32">
              <a:extLst>
                <a:ext uri="{FF2B5EF4-FFF2-40B4-BE49-F238E27FC236}">
                  <a16:creationId xmlns:a16="http://schemas.microsoft.com/office/drawing/2014/main" id="{D2E615CC-3BE9-4470-8DFD-71983B82436B}"/>
                </a:ext>
              </a:extLst>
            </p:cNvPr>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497;p32">
              <a:extLst>
                <a:ext uri="{FF2B5EF4-FFF2-40B4-BE49-F238E27FC236}">
                  <a16:creationId xmlns:a16="http://schemas.microsoft.com/office/drawing/2014/main" id="{B7F30C8F-0F23-400E-A15F-FE925E546508}"/>
                </a:ext>
              </a:extLst>
            </p:cNvPr>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498;p32">
              <a:extLst>
                <a:ext uri="{FF2B5EF4-FFF2-40B4-BE49-F238E27FC236}">
                  <a16:creationId xmlns:a16="http://schemas.microsoft.com/office/drawing/2014/main" id="{73187913-98C1-40CF-AA8D-20438543DB50}"/>
                </a:ext>
              </a:extLst>
            </p:cNvPr>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499;p32">
              <a:extLst>
                <a:ext uri="{FF2B5EF4-FFF2-40B4-BE49-F238E27FC236}">
                  <a16:creationId xmlns:a16="http://schemas.microsoft.com/office/drawing/2014/main" id="{18944A18-1291-4EC8-BA03-C9B18155BF39}"/>
                </a:ext>
              </a:extLst>
            </p:cNvPr>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500;p32">
              <a:extLst>
                <a:ext uri="{FF2B5EF4-FFF2-40B4-BE49-F238E27FC236}">
                  <a16:creationId xmlns:a16="http://schemas.microsoft.com/office/drawing/2014/main" id="{365B6561-3FD5-4F3D-A729-3ACFFAA8CD29}"/>
                </a:ext>
              </a:extLst>
            </p:cNvPr>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501;p32">
              <a:extLst>
                <a:ext uri="{FF2B5EF4-FFF2-40B4-BE49-F238E27FC236}">
                  <a16:creationId xmlns:a16="http://schemas.microsoft.com/office/drawing/2014/main" id="{84BE3EDC-4582-497F-BDFF-05CA8F6194C4}"/>
                </a:ext>
              </a:extLst>
            </p:cNvPr>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502;p32">
              <a:extLst>
                <a:ext uri="{FF2B5EF4-FFF2-40B4-BE49-F238E27FC236}">
                  <a16:creationId xmlns:a16="http://schemas.microsoft.com/office/drawing/2014/main" id="{B31EDD6F-523D-455D-8424-54E4AE627DC4}"/>
                </a:ext>
              </a:extLst>
            </p:cNvPr>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503;p32">
              <a:extLst>
                <a:ext uri="{FF2B5EF4-FFF2-40B4-BE49-F238E27FC236}">
                  <a16:creationId xmlns:a16="http://schemas.microsoft.com/office/drawing/2014/main" id="{01131DB0-894A-44CC-B469-2E0095BBA8DA}"/>
                </a:ext>
              </a:extLst>
            </p:cNvPr>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504;p32">
              <a:extLst>
                <a:ext uri="{FF2B5EF4-FFF2-40B4-BE49-F238E27FC236}">
                  <a16:creationId xmlns:a16="http://schemas.microsoft.com/office/drawing/2014/main" id="{3D31FCDE-CCAA-4453-8328-AC248943C663}"/>
                </a:ext>
              </a:extLst>
            </p:cNvPr>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505;p32">
              <a:extLst>
                <a:ext uri="{FF2B5EF4-FFF2-40B4-BE49-F238E27FC236}">
                  <a16:creationId xmlns:a16="http://schemas.microsoft.com/office/drawing/2014/main" id="{706C1910-35D4-4237-93C7-BB1BE70BE447}"/>
                </a:ext>
              </a:extLst>
            </p:cNvPr>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506;p32">
              <a:extLst>
                <a:ext uri="{FF2B5EF4-FFF2-40B4-BE49-F238E27FC236}">
                  <a16:creationId xmlns:a16="http://schemas.microsoft.com/office/drawing/2014/main" id="{D4CA6006-5BBA-4DE7-9E5E-BAFDCEFB893D}"/>
                </a:ext>
              </a:extLst>
            </p:cNvPr>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507;p32">
              <a:extLst>
                <a:ext uri="{FF2B5EF4-FFF2-40B4-BE49-F238E27FC236}">
                  <a16:creationId xmlns:a16="http://schemas.microsoft.com/office/drawing/2014/main" id="{099D4EAF-B689-41E3-AC21-F0C45F747155}"/>
                </a:ext>
              </a:extLst>
            </p:cNvPr>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508;p32">
              <a:extLst>
                <a:ext uri="{FF2B5EF4-FFF2-40B4-BE49-F238E27FC236}">
                  <a16:creationId xmlns:a16="http://schemas.microsoft.com/office/drawing/2014/main" id="{DF27E722-8F43-4C54-AB18-40E2F8F61765}"/>
                </a:ext>
              </a:extLst>
            </p:cNvPr>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509;p32">
              <a:extLst>
                <a:ext uri="{FF2B5EF4-FFF2-40B4-BE49-F238E27FC236}">
                  <a16:creationId xmlns:a16="http://schemas.microsoft.com/office/drawing/2014/main" id="{7E8E4A49-D7D8-4CE1-860A-14A610F8F478}"/>
                </a:ext>
              </a:extLst>
            </p:cNvPr>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510;p32">
              <a:extLst>
                <a:ext uri="{FF2B5EF4-FFF2-40B4-BE49-F238E27FC236}">
                  <a16:creationId xmlns:a16="http://schemas.microsoft.com/office/drawing/2014/main" id="{9407DE13-499B-40EE-A346-A0B0B68DE7B3}"/>
                </a:ext>
              </a:extLst>
            </p:cNvPr>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511;p32">
              <a:extLst>
                <a:ext uri="{FF2B5EF4-FFF2-40B4-BE49-F238E27FC236}">
                  <a16:creationId xmlns:a16="http://schemas.microsoft.com/office/drawing/2014/main" id="{52E441E1-11F4-496E-BC21-E89F44F5142D}"/>
                </a:ext>
              </a:extLst>
            </p:cNvPr>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512;p32">
              <a:extLst>
                <a:ext uri="{FF2B5EF4-FFF2-40B4-BE49-F238E27FC236}">
                  <a16:creationId xmlns:a16="http://schemas.microsoft.com/office/drawing/2014/main" id="{B9877427-9659-4C53-8B0B-EE9075A2139A}"/>
                </a:ext>
              </a:extLst>
            </p:cNvPr>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513;p32">
              <a:extLst>
                <a:ext uri="{FF2B5EF4-FFF2-40B4-BE49-F238E27FC236}">
                  <a16:creationId xmlns:a16="http://schemas.microsoft.com/office/drawing/2014/main" id="{EC0820FB-E0DE-4239-9888-3E5D687056E9}"/>
                </a:ext>
              </a:extLst>
            </p:cNvPr>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514;p32">
              <a:extLst>
                <a:ext uri="{FF2B5EF4-FFF2-40B4-BE49-F238E27FC236}">
                  <a16:creationId xmlns:a16="http://schemas.microsoft.com/office/drawing/2014/main" id="{D1E139FB-70D6-43D4-8D71-1BBE0C42A9DC}"/>
                </a:ext>
              </a:extLst>
            </p:cNvPr>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515;p32">
              <a:extLst>
                <a:ext uri="{FF2B5EF4-FFF2-40B4-BE49-F238E27FC236}">
                  <a16:creationId xmlns:a16="http://schemas.microsoft.com/office/drawing/2014/main" id="{6D883A41-7481-41F9-B917-656F2F3791B7}"/>
                </a:ext>
              </a:extLst>
            </p:cNvPr>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516;p32">
              <a:extLst>
                <a:ext uri="{FF2B5EF4-FFF2-40B4-BE49-F238E27FC236}">
                  <a16:creationId xmlns:a16="http://schemas.microsoft.com/office/drawing/2014/main" id="{B00CD30C-BD57-443C-A74E-0ED17E8839A2}"/>
                </a:ext>
              </a:extLst>
            </p:cNvPr>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517;p32">
              <a:extLst>
                <a:ext uri="{FF2B5EF4-FFF2-40B4-BE49-F238E27FC236}">
                  <a16:creationId xmlns:a16="http://schemas.microsoft.com/office/drawing/2014/main" id="{925B21A9-CA91-4DA0-8081-C2803601F3D0}"/>
                </a:ext>
              </a:extLst>
            </p:cNvPr>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518;p32">
              <a:extLst>
                <a:ext uri="{FF2B5EF4-FFF2-40B4-BE49-F238E27FC236}">
                  <a16:creationId xmlns:a16="http://schemas.microsoft.com/office/drawing/2014/main" id="{318E7C1C-709E-453B-91B1-2A408D9948EB}"/>
                </a:ext>
              </a:extLst>
            </p:cNvPr>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519;p32">
              <a:extLst>
                <a:ext uri="{FF2B5EF4-FFF2-40B4-BE49-F238E27FC236}">
                  <a16:creationId xmlns:a16="http://schemas.microsoft.com/office/drawing/2014/main" id="{3F3A4403-1AA2-45DA-AE50-9B4C5A43C7DB}"/>
                </a:ext>
              </a:extLst>
            </p:cNvPr>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520;p32">
              <a:extLst>
                <a:ext uri="{FF2B5EF4-FFF2-40B4-BE49-F238E27FC236}">
                  <a16:creationId xmlns:a16="http://schemas.microsoft.com/office/drawing/2014/main" id="{33E89A94-893D-4DB0-9824-CEB452A4F79D}"/>
                </a:ext>
              </a:extLst>
            </p:cNvPr>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521;p32">
              <a:extLst>
                <a:ext uri="{FF2B5EF4-FFF2-40B4-BE49-F238E27FC236}">
                  <a16:creationId xmlns:a16="http://schemas.microsoft.com/office/drawing/2014/main" id="{C953A19D-B55E-4CAC-94A5-8D0D4A0B3ACF}"/>
                </a:ext>
              </a:extLst>
            </p:cNvPr>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522;p32">
              <a:extLst>
                <a:ext uri="{FF2B5EF4-FFF2-40B4-BE49-F238E27FC236}">
                  <a16:creationId xmlns:a16="http://schemas.microsoft.com/office/drawing/2014/main" id="{4FCE02B5-308A-4BFC-A98C-88FB7C46C91C}"/>
                </a:ext>
              </a:extLst>
            </p:cNvPr>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523;p32">
              <a:extLst>
                <a:ext uri="{FF2B5EF4-FFF2-40B4-BE49-F238E27FC236}">
                  <a16:creationId xmlns:a16="http://schemas.microsoft.com/office/drawing/2014/main" id="{96C6A657-F18D-43B4-9B62-00AB9E25EEDD}"/>
                </a:ext>
              </a:extLst>
            </p:cNvPr>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524;p32">
              <a:extLst>
                <a:ext uri="{FF2B5EF4-FFF2-40B4-BE49-F238E27FC236}">
                  <a16:creationId xmlns:a16="http://schemas.microsoft.com/office/drawing/2014/main" id="{D280D22B-F613-4B35-A186-CD054CE114D3}"/>
                </a:ext>
              </a:extLst>
            </p:cNvPr>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525;p32">
              <a:extLst>
                <a:ext uri="{FF2B5EF4-FFF2-40B4-BE49-F238E27FC236}">
                  <a16:creationId xmlns:a16="http://schemas.microsoft.com/office/drawing/2014/main" id="{E492C2DB-45DF-462E-B50D-DACFFB706336}"/>
                </a:ext>
              </a:extLst>
            </p:cNvPr>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526;p32">
              <a:extLst>
                <a:ext uri="{FF2B5EF4-FFF2-40B4-BE49-F238E27FC236}">
                  <a16:creationId xmlns:a16="http://schemas.microsoft.com/office/drawing/2014/main" id="{21E7392B-CAEA-4B16-9551-E02796B2483B}"/>
                </a:ext>
              </a:extLst>
            </p:cNvPr>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527;p32">
              <a:extLst>
                <a:ext uri="{FF2B5EF4-FFF2-40B4-BE49-F238E27FC236}">
                  <a16:creationId xmlns:a16="http://schemas.microsoft.com/office/drawing/2014/main" id="{F97B8E50-B613-454C-89F3-76F6EAE7759D}"/>
                </a:ext>
              </a:extLst>
            </p:cNvPr>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528;p32">
              <a:extLst>
                <a:ext uri="{FF2B5EF4-FFF2-40B4-BE49-F238E27FC236}">
                  <a16:creationId xmlns:a16="http://schemas.microsoft.com/office/drawing/2014/main" id="{548CF6A3-17BF-45F6-B3E5-DD0C42DB5C5A}"/>
                </a:ext>
              </a:extLst>
            </p:cNvPr>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529;p32">
              <a:extLst>
                <a:ext uri="{FF2B5EF4-FFF2-40B4-BE49-F238E27FC236}">
                  <a16:creationId xmlns:a16="http://schemas.microsoft.com/office/drawing/2014/main" id="{51C0F4D4-88C6-4DED-AC24-33381646F60B}"/>
                </a:ext>
              </a:extLst>
            </p:cNvPr>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530;p32">
              <a:extLst>
                <a:ext uri="{FF2B5EF4-FFF2-40B4-BE49-F238E27FC236}">
                  <a16:creationId xmlns:a16="http://schemas.microsoft.com/office/drawing/2014/main" id="{50FD6089-77CE-46A0-85D5-DE4198824D70}"/>
                </a:ext>
              </a:extLst>
            </p:cNvPr>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531;p32">
              <a:extLst>
                <a:ext uri="{FF2B5EF4-FFF2-40B4-BE49-F238E27FC236}">
                  <a16:creationId xmlns:a16="http://schemas.microsoft.com/office/drawing/2014/main" id="{2C477AF7-8BAA-41C7-836E-A2EC3254477A}"/>
                </a:ext>
              </a:extLst>
            </p:cNvPr>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532;p32">
              <a:extLst>
                <a:ext uri="{FF2B5EF4-FFF2-40B4-BE49-F238E27FC236}">
                  <a16:creationId xmlns:a16="http://schemas.microsoft.com/office/drawing/2014/main" id="{5F4E43F6-1BE4-40FA-AC19-9531FE301D0D}"/>
                </a:ext>
              </a:extLst>
            </p:cNvPr>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533;p32">
              <a:extLst>
                <a:ext uri="{FF2B5EF4-FFF2-40B4-BE49-F238E27FC236}">
                  <a16:creationId xmlns:a16="http://schemas.microsoft.com/office/drawing/2014/main" id="{BA49255B-E67C-4C77-A27F-4E6E0F32E58C}"/>
                </a:ext>
              </a:extLst>
            </p:cNvPr>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534;p32">
              <a:extLst>
                <a:ext uri="{FF2B5EF4-FFF2-40B4-BE49-F238E27FC236}">
                  <a16:creationId xmlns:a16="http://schemas.microsoft.com/office/drawing/2014/main" id="{42920B8A-EFA5-4D1E-95C0-374D45A9AA83}"/>
                </a:ext>
              </a:extLst>
            </p:cNvPr>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535;p32">
              <a:extLst>
                <a:ext uri="{FF2B5EF4-FFF2-40B4-BE49-F238E27FC236}">
                  <a16:creationId xmlns:a16="http://schemas.microsoft.com/office/drawing/2014/main" id="{E4766B75-8076-4E6F-8294-01C229D18AE6}"/>
                </a:ext>
              </a:extLst>
            </p:cNvPr>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536;p32">
              <a:extLst>
                <a:ext uri="{FF2B5EF4-FFF2-40B4-BE49-F238E27FC236}">
                  <a16:creationId xmlns:a16="http://schemas.microsoft.com/office/drawing/2014/main" id="{BF5E0799-CA7A-4063-845A-4D8F2A668700}"/>
                </a:ext>
              </a:extLst>
            </p:cNvPr>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537;p32">
              <a:extLst>
                <a:ext uri="{FF2B5EF4-FFF2-40B4-BE49-F238E27FC236}">
                  <a16:creationId xmlns:a16="http://schemas.microsoft.com/office/drawing/2014/main" id="{4EA4128B-7C4A-41D0-90B2-05A1047BF73C}"/>
                </a:ext>
              </a:extLst>
            </p:cNvPr>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538;p32">
              <a:extLst>
                <a:ext uri="{FF2B5EF4-FFF2-40B4-BE49-F238E27FC236}">
                  <a16:creationId xmlns:a16="http://schemas.microsoft.com/office/drawing/2014/main" id="{45BF06E3-CE34-4F64-83BB-1142864FF4EF}"/>
                </a:ext>
              </a:extLst>
            </p:cNvPr>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539;p32">
              <a:extLst>
                <a:ext uri="{FF2B5EF4-FFF2-40B4-BE49-F238E27FC236}">
                  <a16:creationId xmlns:a16="http://schemas.microsoft.com/office/drawing/2014/main" id="{6B29E2BB-CCD1-424D-8A8A-8ACAECF78F6B}"/>
                </a:ext>
              </a:extLst>
            </p:cNvPr>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540;p32">
              <a:extLst>
                <a:ext uri="{FF2B5EF4-FFF2-40B4-BE49-F238E27FC236}">
                  <a16:creationId xmlns:a16="http://schemas.microsoft.com/office/drawing/2014/main" id="{CF4BC3E4-C29E-4E84-836B-9D747A3580F5}"/>
                </a:ext>
              </a:extLst>
            </p:cNvPr>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541;p32">
              <a:extLst>
                <a:ext uri="{FF2B5EF4-FFF2-40B4-BE49-F238E27FC236}">
                  <a16:creationId xmlns:a16="http://schemas.microsoft.com/office/drawing/2014/main" id="{A11493C1-6263-4080-8DFE-CC5B04E82263}"/>
                </a:ext>
              </a:extLst>
            </p:cNvPr>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542;p32">
              <a:extLst>
                <a:ext uri="{FF2B5EF4-FFF2-40B4-BE49-F238E27FC236}">
                  <a16:creationId xmlns:a16="http://schemas.microsoft.com/office/drawing/2014/main" id="{FF9257B9-0236-4819-87FC-69AC381E792C}"/>
                </a:ext>
              </a:extLst>
            </p:cNvPr>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543;p32">
              <a:extLst>
                <a:ext uri="{FF2B5EF4-FFF2-40B4-BE49-F238E27FC236}">
                  <a16:creationId xmlns:a16="http://schemas.microsoft.com/office/drawing/2014/main" id="{C3AAFD35-C1D5-4B39-B02C-EF59B6E5BDD9}"/>
                </a:ext>
              </a:extLst>
            </p:cNvPr>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544;p32">
              <a:extLst>
                <a:ext uri="{FF2B5EF4-FFF2-40B4-BE49-F238E27FC236}">
                  <a16:creationId xmlns:a16="http://schemas.microsoft.com/office/drawing/2014/main" id="{EB814F02-3FBF-445D-BB08-3626CE8624B3}"/>
                </a:ext>
              </a:extLst>
            </p:cNvPr>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545;p32">
              <a:extLst>
                <a:ext uri="{FF2B5EF4-FFF2-40B4-BE49-F238E27FC236}">
                  <a16:creationId xmlns:a16="http://schemas.microsoft.com/office/drawing/2014/main" id="{C8D5F98D-1586-4D5A-9727-8FB210A9BE72}"/>
                </a:ext>
              </a:extLst>
            </p:cNvPr>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546;p32">
              <a:extLst>
                <a:ext uri="{FF2B5EF4-FFF2-40B4-BE49-F238E27FC236}">
                  <a16:creationId xmlns:a16="http://schemas.microsoft.com/office/drawing/2014/main" id="{1604E1E9-1F08-424B-9625-420D1D055B14}"/>
                </a:ext>
              </a:extLst>
            </p:cNvPr>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547;p32">
              <a:extLst>
                <a:ext uri="{FF2B5EF4-FFF2-40B4-BE49-F238E27FC236}">
                  <a16:creationId xmlns:a16="http://schemas.microsoft.com/office/drawing/2014/main" id="{1433D177-84EB-42D0-82FD-46F2DFED4CC2}"/>
                </a:ext>
              </a:extLst>
            </p:cNvPr>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548;p32">
              <a:extLst>
                <a:ext uri="{FF2B5EF4-FFF2-40B4-BE49-F238E27FC236}">
                  <a16:creationId xmlns:a16="http://schemas.microsoft.com/office/drawing/2014/main" id="{87D012F2-FAB2-404D-A449-0573E54BCD37}"/>
                </a:ext>
              </a:extLst>
            </p:cNvPr>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549;p32">
              <a:extLst>
                <a:ext uri="{FF2B5EF4-FFF2-40B4-BE49-F238E27FC236}">
                  <a16:creationId xmlns:a16="http://schemas.microsoft.com/office/drawing/2014/main" id="{273153D0-E7C4-447C-B95B-5C33DC7CD797}"/>
                </a:ext>
              </a:extLst>
            </p:cNvPr>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550;p32">
              <a:extLst>
                <a:ext uri="{FF2B5EF4-FFF2-40B4-BE49-F238E27FC236}">
                  <a16:creationId xmlns:a16="http://schemas.microsoft.com/office/drawing/2014/main" id="{B4006B06-7287-42CB-BC11-B150ACD0C5CF}"/>
                </a:ext>
              </a:extLst>
            </p:cNvPr>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551;p32">
              <a:extLst>
                <a:ext uri="{FF2B5EF4-FFF2-40B4-BE49-F238E27FC236}">
                  <a16:creationId xmlns:a16="http://schemas.microsoft.com/office/drawing/2014/main" id="{BB3E14B9-3258-4D12-A172-55749ED46D3B}"/>
                </a:ext>
              </a:extLst>
            </p:cNvPr>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552;p32">
              <a:extLst>
                <a:ext uri="{FF2B5EF4-FFF2-40B4-BE49-F238E27FC236}">
                  <a16:creationId xmlns:a16="http://schemas.microsoft.com/office/drawing/2014/main" id="{93A2D3FE-C841-4B82-900A-1AE8B2E30D49}"/>
                </a:ext>
              </a:extLst>
            </p:cNvPr>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553;p32">
              <a:extLst>
                <a:ext uri="{FF2B5EF4-FFF2-40B4-BE49-F238E27FC236}">
                  <a16:creationId xmlns:a16="http://schemas.microsoft.com/office/drawing/2014/main" id="{A817B702-66F8-4DDB-A98B-AF6A27940523}"/>
                </a:ext>
              </a:extLst>
            </p:cNvPr>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554;p32">
              <a:extLst>
                <a:ext uri="{FF2B5EF4-FFF2-40B4-BE49-F238E27FC236}">
                  <a16:creationId xmlns:a16="http://schemas.microsoft.com/office/drawing/2014/main" id="{742FE9F7-E88D-4932-843C-D541C6774365}"/>
                </a:ext>
              </a:extLst>
            </p:cNvPr>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555;p32">
              <a:extLst>
                <a:ext uri="{FF2B5EF4-FFF2-40B4-BE49-F238E27FC236}">
                  <a16:creationId xmlns:a16="http://schemas.microsoft.com/office/drawing/2014/main" id="{EB470344-AD06-4998-A7A6-E5903202E511}"/>
                </a:ext>
              </a:extLst>
            </p:cNvPr>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556;p32">
              <a:extLst>
                <a:ext uri="{FF2B5EF4-FFF2-40B4-BE49-F238E27FC236}">
                  <a16:creationId xmlns:a16="http://schemas.microsoft.com/office/drawing/2014/main" id="{F5143D03-5922-443E-A337-09A8870F3A08}"/>
                </a:ext>
              </a:extLst>
            </p:cNvPr>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557;p32">
              <a:extLst>
                <a:ext uri="{FF2B5EF4-FFF2-40B4-BE49-F238E27FC236}">
                  <a16:creationId xmlns:a16="http://schemas.microsoft.com/office/drawing/2014/main" id="{CF3A28F8-9336-4988-A50E-0D9AFBA9DE2F}"/>
                </a:ext>
              </a:extLst>
            </p:cNvPr>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558;p32">
              <a:extLst>
                <a:ext uri="{FF2B5EF4-FFF2-40B4-BE49-F238E27FC236}">
                  <a16:creationId xmlns:a16="http://schemas.microsoft.com/office/drawing/2014/main" id="{AE2F28E4-6750-465C-87E2-FFBD26DAC5AB}"/>
                </a:ext>
              </a:extLst>
            </p:cNvPr>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559;p32">
              <a:extLst>
                <a:ext uri="{FF2B5EF4-FFF2-40B4-BE49-F238E27FC236}">
                  <a16:creationId xmlns:a16="http://schemas.microsoft.com/office/drawing/2014/main" id="{AC45358B-503C-4113-A360-BBB3CAF6713B}"/>
                </a:ext>
              </a:extLst>
            </p:cNvPr>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560;p32">
              <a:extLst>
                <a:ext uri="{FF2B5EF4-FFF2-40B4-BE49-F238E27FC236}">
                  <a16:creationId xmlns:a16="http://schemas.microsoft.com/office/drawing/2014/main" id="{71D2B456-9816-4A46-9BF7-4CCBB5E5C284}"/>
                </a:ext>
              </a:extLst>
            </p:cNvPr>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561;p32">
              <a:extLst>
                <a:ext uri="{FF2B5EF4-FFF2-40B4-BE49-F238E27FC236}">
                  <a16:creationId xmlns:a16="http://schemas.microsoft.com/office/drawing/2014/main" id="{05BAF1B8-4AA1-442B-8B0B-06FC00B550FA}"/>
                </a:ext>
              </a:extLst>
            </p:cNvPr>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562;p32">
              <a:extLst>
                <a:ext uri="{FF2B5EF4-FFF2-40B4-BE49-F238E27FC236}">
                  <a16:creationId xmlns:a16="http://schemas.microsoft.com/office/drawing/2014/main" id="{3E6643A4-253A-465B-8017-B8590E7C597E}"/>
                </a:ext>
              </a:extLst>
            </p:cNvPr>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563;p32">
              <a:extLst>
                <a:ext uri="{FF2B5EF4-FFF2-40B4-BE49-F238E27FC236}">
                  <a16:creationId xmlns:a16="http://schemas.microsoft.com/office/drawing/2014/main" id="{141B4C2E-8565-42C5-9230-848498252292}"/>
                </a:ext>
              </a:extLst>
            </p:cNvPr>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564;p32">
              <a:extLst>
                <a:ext uri="{FF2B5EF4-FFF2-40B4-BE49-F238E27FC236}">
                  <a16:creationId xmlns:a16="http://schemas.microsoft.com/office/drawing/2014/main" id="{EFBBB0ED-AC40-473D-BC79-8B682B040920}"/>
                </a:ext>
              </a:extLst>
            </p:cNvPr>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565;p32">
              <a:extLst>
                <a:ext uri="{FF2B5EF4-FFF2-40B4-BE49-F238E27FC236}">
                  <a16:creationId xmlns:a16="http://schemas.microsoft.com/office/drawing/2014/main" id="{64BFC9FE-5D5D-41FC-9936-AC93A2D6BF79}"/>
                </a:ext>
              </a:extLst>
            </p:cNvPr>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566;p32">
              <a:extLst>
                <a:ext uri="{FF2B5EF4-FFF2-40B4-BE49-F238E27FC236}">
                  <a16:creationId xmlns:a16="http://schemas.microsoft.com/office/drawing/2014/main" id="{D55E48F8-ECE8-4BBF-A40D-4F5F83E5B2BF}"/>
                </a:ext>
              </a:extLst>
            </p:cNvPr>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567;p32">
              <a:extLst>
                <a:ext uri="{FF2B5EF4-FFF2-40B4-BE49-F238E27FC236}">
                  <a16:creationId xmlns:a16="http://schemas.microsoft.com/office/drawing/2014/main" id="{2FAB4C58-AE1E-4FCF-8F2C-148842D66786}"/>
                </a:ext>
              </a:extLst>
            </p:cNvPr>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568;p32">
              <a:extLst>
                <a:ext uri="{FF2B5EF4-FFF2-40B4-BE49-F238E27FC236}">
                  <a16:creationId xmlns:a16="http://schemas.microsoft.com/office/drawing/2014/main" id="{4BB3D782-3D25-4851-AFAB-38FFD21682CD}"/>
                </a:ext>
              </a:extLst>
            </p:cNvPr>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569;p32">
              <a:extLst>
                <a:ext uri="{FF2B5EF4-FFF2-40B4-BE49-F238E27FC236}">
                  <a16:creationId xmlns:a16="http://schemas.microsoft.com/office/drawing/2014/main" id="{9CE80440-9BAE-42E5-BBFA-DB927D81589F}"/>
                </a:ext>
              </a:extLst>
            </p:cNvPr>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570;p32">
              <a:extLst>
                <a:ext uri="{FF2B5EF4-FFF2-40B4-BE49-F238E27FC236}">
                  <a16:creationId xmlns:a16="http://schemas.microsoft.com/office/drawing/2014/main" id="{95682843-ED9E-415A-A137-954CBB10DA15}"/>
                </a:ext>
              </a:extLst>
            </p:cNvPr>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571;p32">
              <a:extLst>
                <a:ext uri="{FF2B5EF4-FFF2-40B4-BE49-F238E27FC236}">
                  <a16:creationId xmlns:a16="http://schemas.microsoft.com/office/drawing/2014/main" id="{EDA63216-4D42-4197-8E64-D820ADB5B83F}"/>
                </a:ext>
              </a:extLst>
            </p:cNvPr>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572;p32">
              <a:extLst>
                <a:ext uri="{FF2B5EF4-FFF2-40B4-BE49-F238E27FC236}">
                  <a16:creationId xmlns:a16="http://schemas.microsoft.com/office/drawing/2014/main" id="{80215BB1-C4F6-41EC-9B00-7777E825D653}"/>
                </a:ext>
              </a:extLst>
            </p:cNvPr>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573;p32">
              <a:extLst>
                <a:ext uri="{FF2B5EF4-FFF2-40B4-BE49-F238E27FC236}">
                  <a16:creationId xmlns:a16="http://schemas.microsoft.com/office/drawing/2014/main" id="{59AF9452-021E-452D-BA2F-F838242C1580}"/>
                </a:ext>
              </a:extLst>
            </p:cNvPr>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574;p32">
              <a:extLst>
                <a:ext uri="{FF2B5EF4-FFF2-40B4-BE49-F238E27FC236}">
                  <a16:creationId xmlns:a16="http://schemas.microsoft.com/office/drawing/2014/main" id="{11FEF60B-022E-4CDE-B917-9859E085C826}"/>
                </a:ext>
              </a:extLst>
            </p:cNvPr>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575;p32">
              <a:extLst>
                <a:ext uri="{FF2B5EF4-FFF2-40B4-BE49-F238E27FC236}">
                  <a16:creationId xmlns:a16="http://schemas.microsoft.com/office/drawing/2014/main" id="{5F893A33-9E47-4528-9F94-2CDC6049AC2A}"/>
                </a:ext>
              </a:extLst>
            </p:cNvPr>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576;p32">
              <a:extLst>
                <a:ext uri="{FF2B5EF4-FFF2-40B4-BE49-F238E27FC236}">
                  <a16:creationId xmlns:a16="http://schemas.microsoft.com/office/drawing/2014/main" id="{64A3B677-2685-4C35-95A4-B3562CAEAAA5}"/>
                </a:ext>
              </a:extLst>
            </p:cNvPr>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577;p32">
              <a:extLst>
                <a:ext uri="{FF2B5EF4-FFF2-40B4-BE49-F238E27FC236}">
                  <a16:creationId xmlns:a16="http://schemas.microsoft.com/office/drawing/2014/main" id="{19A9D07E-E536-49FF-B930-121828C90428}"/>
                </a:ext>
              </a:extLst>
            </p:cNvPr>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578;p32">
              <a:extLst>
                <a:ext uri="{FF2B5EF4-FFF2-40B4-BE49-F238E27FC236}">
                  <a16:creationId xmlns:a16="http://schemas.microsoft.com/office/drawing/2014/main" id="{E823C0C2-8366-4B65-9051-6471C26009D7}"/>
                </a:ext>
              </a:extLst>
            </p:cNvPr>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579;p32">
              <a:extLst>
                <a:ext uri="{FF2B5EF4-FFF2-40B4-BE49-F238E27FC236}">
                  <a16:creationId xmlns:a16="http://schemas.microsoft.com/office/drawing/2014/main" id="{1D2C8E9A-A3AF-4836-8113-18D25F721A0F}"/>
                </a:ext>
              </a:extLst>
            </p:cNvPr>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580;p32">
              <a:extLst>
                <a:ext uri="{FF2B5EF4-FFF2-40B4-BE49-F238E27FC236}">
                  <a16:creationId xmlns:a16="http://schemas.microsoft.com/office/drawing/2014/main" id="{03D7CABB-0D2D-400E-9017-D7B31F4F842D}"/>
                </a:ext>
              </a:extLst>
            </p:cNvPr>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581;p32">
              <a:extLst>
                <a:ext uri="{FF2B5EF4-FFF2-40B4-BE49-F238E27FC236}">
                  <a16:creationId xmlns:a16="http://schemas.microsoft.com/office/drawing/2014/main" id="{827870B6-EF6D-4359-8677-6E6DAD32FC9D}"/>
                </a:ext>
              </a:extLst>
            </p:cNvPr>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582;p32">
              <a:extLst>
                <a:ext uri="{FF2B5EF4-FFF2-40B4-BE49-F238E27FC236}">
                  <a16:creationId xmlns:a16="http://schemas.microsoft.com/office/drawing/2014/main" id="{6E80369E-D414-4978-8029-041FAA29AB27}"/>
                </a:ext>
              </a:extLst>
            </p:cNvPr>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583;p32">
              <a:extLst>
                <a:ext uri="{FF2B5EF4-FFF2-40B4-BE49-F238E27FC236}">
                  <a16:creationId xmlns:a16="http://schemas.microsoft.com/office/drawing/2014/main" id="{9D2D7847-7CC4-4E46-9997-EB9F9A900253}"/>
                </a:ext>
              </a:extLst>
            </p:cNvPr>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584;p32">
              <a:extLst>
                <a:ext uri="{FF2B5EF4-FFF2-40B4-BE49-F238E27FC236}">
                  <a16:creationId xmlns:a16="http://schemas.microsoft.com/office/drawing/2014/main" id="{F6A8A162-BF7E-4303-9D50-4C2527E2BEE8}"/>
                </a:ext>
              </a:extLst>
            </p:cNvPr>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585;p32">
              <a:extLst>
                <a:ext uri="{FF2B5EF4-FFF2-40B4-BE49-F238E27FC236}">
                  <a16:creationId xmlns:a16="http://schemas.microsoft.com/office/drawing/2014/main" id="{8464ABF7-BAFF-422E-B9BB-EFEDB4397458}"/>
                </a:ext>
              </a:extLst>
            </p:cNvPr>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586;p32">
              <a:extLst>
                <a:ext uri="{FF2B5EF4-FFF2-40B4-BE49-F238E27FC236}">
                  <a16:creationId xmlns:a16="http://schemas.microsoft.com/office/drawing/2014/main" id="{8E5228C5-6B2F-40C3-A114-1354398067AE}"/>
                </a:ext>
              </a:extLst>
            </p:cNvPr>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587;p32">
              <a:extLst>
                <a:ext uri="{FF2B5EF4-FFF2-40B4-BE49-F238E27FC236}">
                  <a16:creationId xmlns:a16="http://schemas.microsoft.com/office/drawing/2014/main" id="{907AC4D4-0213-4A80-99E0-BB3FAE7C9D38}"/>
                </a:ext>
              </a:extLst>
            </p:cNvPr>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588;p32">
              <a:extLst>
                <a:ext uri="{FF2B5EF4-FFF2-40B4-BE49-F238E27FC236}">
                  <a16:creationId xmlns:a16="http://schemas.microsoft.com/office/drawing/2014/main" id="{382CD35B-ED85-4D63-81A0-E9A5BD81ECB1}"/>
                </a:ext>
              </a:extLst>
            </p:cNvPr>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589;p32">
              <a:extLst>
                <a:ext uri="{FF2B5EF4-FFF2-40B4-BE49-F238E27FC236}">
                  <a16:creationId xmlns:a16="http://schemas.microsoft.com/office/drawing/2014/main" id="{B743607A-483D-494C-B16C-B6A0B4DC43F5}"/>
                </a:ext>
              </a:extLst>
            </p:cNvPr>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590;p32">
              <a:extLst>
                <a:ext uri="{FF2B5EF4-FFF2-40B4-BE49-F238E27FC236}">
                  <a16:creationId xmlns:a16="http://schemas.microsoft.com/office/drawing/2014/main" id="{068A8AC9-8111-4CC8-B1E2-BE771805A42C}"/>
                </a:ext>
              </a:extLst>
            </p:cNvPr>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591;p32">
              <a:extLst>
                <a:ext uri="{FF2B5EF4-FFF2-40B4-BE49-F238E27FC236}">
                  <a16:creationId xmlns:a16="http://schemas.microsoft.com/office/drawing/2014/main" id="{0BEBC7BC-4618-4FFD-8C60-7EDEF57EE69C}"/>
                </a:ext>
              </a:extLst>
            </p:cNvPr>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592;p32">
              <a:extLst>
                <a:ext uri="{FF2B5EF4-FFF2-40B4-BE49-F238E27FC236}">
                  <a16:creationId xmlns:a16="http://schemas.microsoft.com/office/drawing/2014/main" id="{3B836FFC-18C5-438A-AAE1-3B2B85DD70C6}"/>
                </a:ext>
              </a:extLst>
            </p:cNvPr>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593;p32">
              <a:extLst>
                <a:ext uri="{FF2B5EF4-FFF2-40B4-BE49-F238E27FC236}">
                  <a16:creationId xmlns:a16="http://schemas.microsoft.com/office/drawing/2014/main" id="{FB9841AB-EFE3-424C-B568-55737C41CB22}"/>
                </a:ext>
              </a:extLst>
            </p:cNvPr>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594;p32">
              <a:extLst>
                <a:ext uri="{FF2B5EF4-FFF2-40B4-BE49-F238E27FC236}">
                  <a16:creationId xmlns:a16="http://schemas.microsoft.com/office/drawing/2014/main" id="{0DC2F084-C86A-4B25-B41F-32B64C0A3741}"/>
                </a:ext>
              </a:extLst>
            </p:cNvPr>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595;p32">
              <a:extLst>
                <a:ext uri="{FF2B5EF4-FFF2-40B4-BE49-F238E27FC236}">
                  <a16:creationId xmlns:a16="http://schemas.microsoft.com/office/drawing/2014/main" id="{B3644754-766C-40F9-86F7-56FCD47C00DD}"/>
                </a:ext>
              </a:extLst>
            </p:cNvPr>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596;p32">
              <a:extLst>
                <a:ext uri="{FF2B5EF4-FFF2-40B4-BE49-F238E27FC236}">
                  <a16:creationId xmlns:a16="http://schemas.microsoft.com/office/drawing/2014/main" id="{D73D658B-47F5-4A1A-9A13-653BDA5C0D5A}"/>
                </a:ext>
              </a:extLst>
            </p:cNvPr>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597;p32">
              <a:extLst>
                <a:ext uri="{FF2B5EF4-FFF2-40B4-BE49-F238E27FC236}">
                  <a16:creationId xmlns:a16="http://schemas.microsoft.com/office/drawing/2014/main" id="{4E4C09F5-65A8-46A5-AACF-303CCE7CE54A}"/>
                </a:ext>
              </a:extLst>
            </p:cNvPr>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598;p32">
              <a:extLst>
                <a:ext uri="{FF2B5EF4-FFF2-40B4-BE49-F238E27FC236}">
                  <a16:creationId xmlns:a16="http://schemas.microsoft.com/office/drawing/2014/main" id="{0AEE9972-3842-47D3-A025-AED0924AB2AE}"/>
                </a:ext>
              </a:extLst>
            </p:cNvPr>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599;p32">
              <a:extLst>
                <a:ext uri="{FF2B5EF4-FFF2-40B4-BE49-F238E27FC236}">
                  <a16:creationId xmlns:a16="http://schemas.microsoft.com/office/drawing/2014/main" id="{C83708ED-9275-4F13-9D2C-DBC4A470824A}"/>
                </a:ext>
              </a:extLst>
            </p:cNvPr>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600;p32">
              <a:extLst>
                <a:ext uri="{FF2B5EF4-FFF2-40B4-BE49-F238E27FC236}">
                  <a16:creationId xmlns:a16="http://schemas.microsoft.com/office/drawing/2014/main" id="{3E7E9A92-D339-414E-A425-F97A2950F0CD}"/>
                </a:ext>
              </a:extLst>
            </p:cNvPr>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601;p32">
              <a:extLst>
                <a:ext uri="{FF2B5EF4-FFF2-40B4-BE49-F238E27FC236}">
                  <a16:creationId xmlns:a16="http://schemas.microsoft.com/office/drawing/2014/main" id="{4569E232-DED7-4AFB-B78A-4C1435FFAAEB}"/>
                </a:ext>
              </a:extLst>
            </p:cNvPr>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602;p32">
              <a:extLst>
                <a:ext uri="{FF2B5EF4-FFF2-40B4-BE49-F238E27FC236}">
                  <a16:creationId xmlns:a16="http://schemas.microsoft.com/office/drawing/2014/main" id="{7709BF0A-30FE-49B1-8C36-7C5C2D1B4310}"/>
                </a:ext>
              </a:extLst>
            </p:cNvPr>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603;p32">
              <a:extLst>
                <a:ext uri="{FF2B5EF4-FFF2-40B4-BE49-F238E27FC236}">
                  <a16:creationId xmlns:a16="http://schemas.microsoft.com/office/drawing/2014/main" id="{88BC0AE2-6832-4F61-B4E6-95A97F4BB47B}"/>
                </a:ext>
              </a:extLst>
            </p:cNvPr>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604;p32">
              <a:extLst>
                <a:ext uri="{FF2B5EF4-FFF2-40B4-BE49-F238E27FC236}">
                  <a16:creationId xmlns:a16="http://schemas.microsoft.com/office/drawing/2014/main" id="{02D190E3-34DB-4997-A7AB-B75EB35EF189}"/>
                </a:ext>
              </a:extLst>
            </p:cNvPr>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605;p32">
              <a:extLst>
                <a:ext uri="{FF2B5EF4-FFF2-40B4-BE49-F238E27FC236}">
                  <a16:creationId xmlns:a16="http://schemas.microsoft.com/office/drawing/2014/main" id="{402CA2BB-54DD-435C-A653-111614BE9E2C}"/>
                </a:ext>
              </a:extLst>
            </p:cNvPr>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606;p32">
              <a:extLst>
                <a:ext uri="{FF2B5EF4-FFF2-40B4-BE49-F238E27FC236}">
                  <a16:creationId xmlns:a16="http://schemas.microsoft.com/office/drawing/2014/main" id="{C9E0D93B-BEEE-437C-A2E8-FFF01B912701}"/>
                </a:ext>
              </a:extLst>
            </p:cNvPr>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607;p32">
              <a:extLst>
                <a:ext uri="{FF2B5EF4-FFF2-40B4-BE49-F238E27FC236}">
                  <a16:creationId xmlns:a16="http://schemas.microsoft.com/office/drawing/2014/main" id="{B635B154-83DD-4967-977E-02F4701B0332}"/>
                </a:ext>
              </a:extLst>
            </p:cNvPr>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608;p32">
              <a:extLst>
                <a:ext uri="{FF2B5EF4-FFF2-40B4-BE49-F238E27FC236}">
                  <a16:creationId xmlns:a16="http://schemas.microsoft.com/office/drawing/2014/main" id="{C362F6A4-8711-45EA-8C14-639825948E21}"/>
                </a:ext>
              </a:extLst>
            </p:cNvPr>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609;p32">
              <a:extLst>
                <a:ext uri="{FF2B5EF4-FFF2-40B4-BE49-F238E27FC236}">
                  <a16:creationId xmlns:a16="http://schemas.microsoft.com/office/drawing/2014/main" id="{0EAC0338-71FB-4D41-BA46-7F5E1D92D8C7}"/>
                </a:ext>
              </a:extLst>
            </p:cNvPr>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610;p32">
              <a:extLst>
                <a:ext uri="{FF2B5EF4-FFF2-40B4-BE49-F238E27FC236}">
                  <a16:creationId xmlns:a16="http://schemas.microsoft.com/office/drawing/2014/main" id="{44691F99-CE80-407F-9E38-6DA72E5ECE96}"/>
                </a:ext>
              </a:extLst>
            </p:cNvPr>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611;p32">
              <a:extLst>
                <a:ext uri="{FF2B5EF4-FFF2-40B4-BE49-F238E27FC236}">
                  <a16:creationId xmlns:a16="http://schemas.microsoft.com/office/drawing/2014/main" id="{69C64DAE-475F-467B-851D-65AAF927E310}"/>
                </a:ext>
              </a:extLst>
            </p:cNvPr>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612;p32">
              <a:extLst>
                <a:ext uri="{FF2B5EF4-FFF2-40B4-BE49-F238E27FC236}">
                  <a16:creationId xmlns:a16="http://schemas.microsoft.com/office/drawing/2014/main" id="{DE8FC170-ABD5-4FE0-A4DA-24618806F813}"/>
                </a:ext>
              </a:extLst>
            </p:cNvPr>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613;p32">
              <a:extLst>
                <a:ext uri="{FF2B5EF4-FFF2-40B4-BE49-F238E27FC236}">
                  <a16:creationId xmlns:a16="http://schemas.microsoft.com/office/drawing/2014/main" id="{62B515B9-AEE6-40E0-9F00-638F2B1F2D1D}"/>
                </a:ext>
              </a:extLst>
            </p:cNvPr>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614;p32">
              <a:extLst>
                <a:ext uri="{FF2B5EF4-FFF2-40B4-BE49-F238E27FC236}">
                  <a16:creationId xmlns:a16="http://schemas.microsoft.com/office/drawing/2014/main" id="{516A05F1-F9E6-42E9-8A5A-F32FAED47F9D}"/>
                </a:ext>
              </a:extLst>
            </p:cNvPr>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615;p32">
              <a:extLst>
                <a:ext uri="{FF2B5EF4-FFF2-40B4-BE49-F238E27FC236}">
                  <a16:creationId xmlns:a16="http://schemas.microsoft.com/office/drawing/2014/main" id="{A586428A-032F-48F5-A781-F371D2040931}"/>
                </a:ext>
              </a:extLst>
            </p:cNvPr>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616;p32">
              <a:extLst>
                <a:ext uri="{FF2B5EF4-FFF2-40B4-BE49-F238E27FC236}">
                  <a16:creationId xmlns:a16="http://schemas.microsoft.com/office/drawing/2014/main" id="{7F508632-C9BB-48BD-A27F-DC3AEC107FF1}"/>
                </a:ext>
              </a:extLst>
            </p:cNvPr>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617;p32">
              <a:extLst>
                <a:ext uri="{FF2B5EF4-FFF2-40B4-BE49-F238E27FC236}">
                  <a16:creationId xmlns:a16="http://schemas.microsoft.com/office/drawing/2014/main" id="{5936C79A-EF40-4EB4-BEE9-9D4278F2FB06}"/>
                </a:ext>
              </a:extLst>
            </p:cNvPr>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618;p32">
              <a:extLst>
                <a:ext uri="{FF2B5EF4-FFF2-40B4-BE49-F238E27FC236}">
                  <a16:creationId xmlns:a16="http://schemas.microsoft.com/office/drawing/2014/main" id="{76636430-6995-4F24-AD25-D27D139751AB}"/>
                </a:ext>
              </a:extLst>
            </p:cNvPr>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619;p32">
              <a:extLst>
                <a:ext uri="{FF2B5EF4-FFF2-40B4-BE49-F238E27FC236}">
                  <a16:creationId xmlns:a16="http://schemas.microsoft.com/office/drawing/2014/main" id="{FD06F558-95A9-4252-B28F-7F67FEEBC7F4}"/>
                </a:ext>
              </a:extLst>
            </p:cNvPr>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620;p32">
              <a:extLst>
                <a:ext uri="{FF2B5EF4-FFF2-40B4-BE49-F238E27FC236}">
                  <a16:creationId xmlns:a16="http://schemas.microsoft.com/office/drawing/2014/main" id="{A7BD7625-78FB-4B25-805A-EF95C6EF6CBF}"/>
                </a:ext>
              </a:extLst>
            </p:cNvPr>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621;p32">
              <a:extLst>
                <a:ext uri="{FF2B5EF4-FFF2-40B4-BE49-F238E27FC236}">
                  <a16:creationId xmlns:a16="http://schemas.microsoft.com/office/drawing/2014/main" id="{4B78C727-3513-4C1B-8A5E-356C118D0D83}"/>
                </a:ext>
              </a:extLst>
            </p:cNvPr>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622;p32">
              <a:extLst>
                <a:ext uri="{FF2B5EF4-FFF2-40B4-BE49-F238E27FC236}">
                  <a16:creationId xmlns:a16="http://schemas.microsoft.com/office/drawing/2014/main" id="{50A59F7A-828F-4F9A-AD55-6DDF9E4E906C}"/>
                </a:ext>
              </a:extLst>
            </p:cNvPr>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623;p32">
              <a:extLst>
                <a:ext uri="{FF2B5EF4-FFF2-40B4-BE49-F238E27FC236}">
                  <a16:creationId xmlns:a16="http://schemas.microsoft.com/office/drawing/2014/main" id="{3548822A-1399-4308-BDB3-44EE0E6F1AB5}"/>
                </a:ext>
              </a:extLst>
            </p:cNvPr>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624;p32">
              <a:extLst>
                <a:ext uri="{FF2B5EF4-FFF2-40B4-BE49-F238E27FC236}">
                  <a16:creationId xmlns:a16="http://schemas.microsoft.com/office/drawing/2014/main" id="{0498584B-5D54-494E-91EA-5004FD4B5A33}"/>
                </a:ext>
              </a:extLst>
            </p:cNvPr>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625;p32">
              <a:extLst>
                <a:ext uri="{FF2B5EF4-FFF2-40B4-BE49-F238E27FC236}">
                  <a16:creationId xmlns:a16="http://schemas.microsoft.com/office/drawing/2014/main" id="{5303C58E-C841-4ACD-ADC5-C90D91BB0E43}"/>
                </a:ext>
              </a:extLst>
            </p:cNvPr>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626;p32">
              <a:extLst>
                <a:ext uri="{FF2B5EF4-FFF2-40B4-BE49-F238E27FC236}">
                  <a16:creationId xmlns:a16="http://schemas.microsoft.com/office/drawing/2014/main" id="{7F20C89C-8B21-4FB5-99ED-4246A07D9EF9}"/>
                </a:ext>
              </a:extLst>
            </p:cNvPr>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627;p32">
              <a:extLst>
                <a:ext uri="{FF2B5EF4-FFF2-40B4-BE49-F238E27FC236}">
                  <a16:creationId xmlns:a16="http://schemas.microsoft.com/office/drawing/2014/main" id="{6049E18B-EF35-4E4E-9DF8-9DD1D7A3206C}"/>
                </a:ext>
              </a:extLst>
            </p:cNvPr>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628;p32">
              <a:extLst>
                <a:ext uri="{FF2B5EF4-FFF2-40B4-BE49-F238E27FC236}">
                  <a16:creationId xmlns:a16="http://schemas.microsoft.com/office/drawing/2014/main" id="{3157C1AC-9070-409F-B439-47AAEEC5628D}"/>
                </a:ext>
              </a:extLst>
            </p:cNvPr>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629;p32">
              <a:extLst>
                <a:ext uri="{FF2B5EF4-FFF2-40B4-BE49-F238E27FC236}">
                  <a16:creationId xmlns:a16="http://schemas.microsoft.com/office/drawing/2014/main" id="{BC0731B1-FF10-40AC-BC01-2DA0A867B1AA}"/>
                </a:ext>
              </a:extLst>
            </p:cNvPr>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630;p32">
              <a:extLst>
                <a:ext uri="{FF2B5EF4-FFF2-40B4-BE49-F238E27FC236}">
                  <a16:creationId xmlns:a16="http://schemas.microsoft.com/office/drawing/2014/main" id="{950081F1-4EF0-435F-9F8F-C687CD08650B}"/>
                </a:ext>
              </a:extLst>
            </p:cNvPr>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631;p32">
              <a:extLst>
                <a:ext uri="{FF2B5EF4-FFF2-40B4-BE49-F238E27FC236}">
                  <a16:creationId xmlns:a16="http://schemas.microsoft.com/office/drawing/2014/main" id="{3E71BD74-B937-4C57-AE29-DB162F5AB1A3}"/>
                </a:ext>
              </a:extLst>
            </p:cNvPr>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632;p32">
              <a:extLst>
                <a:ext uri="{FF2B5EF4-FFF2-40B4-BE49-F238E27FC236}">
                  <a16:creationId xmlns:a16="http://schemas.microsoft.com/office/drawing/2014/main" id="{24FF7F1B-8E6C-443C-ACA6-28B5B65C8B24}"/>
                </a:ext>
              </a:extLst>
            </p:cNvPr>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633;p32">
              <a:extLst>
                <a:ext uri="{FF2B5EF4-FFF2-40B4-BE49-F238E27FC236}">
                  <a16:creationId xmlns:a16="http://schemas.microsoft.com/office/drawing/2014/main" id="{A929664D-F8DF-431E-9306-62BD6EF022B4}"/>
                </a:ext>
              </a:extLst>
            </p:cNvPr>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634;p32">
              <a:extLst>
                <a:ext uri="{FF2B5EF4-FFF2-40B4-BE49-F238E27FC236}">
                  <a16:creationId xmlns:a16="http://schemas.microsoft.com/office/drawing/2014/main" id="{F2B84359-3F2D-4375-93C2-676F34A57BD8}"/>
                </a:ext>
              </a:extLst>
            </p:cNvPr>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635;p32">
              <a:extLst>
                <a:ext uri="{FF2B5EF4-FFF2-40B4-BE49-F238E27FC236}">
                  <a16:creationId xmlns:a16="http://schemas.microsoft.com/office/drawing/2014/main" id="{A5B5A5AA-F208-4336-A641-E31A23BECC6F}"/>
                </a:ext>
              </a:extLst>
            </p:cNvPr>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636;p32">
              <a:extLst>
                <a:ext uri="{FF2B5EF4-FFF2-40B4-BE49-F238E27FC236}">
                  <a16:creationId xmlns:a16="http://schemas.microsoft.com/office/drawing/2014/main" id="{E1460687-D76B-4A06-B386-1A2E4AC6E549}"/>
                </a:ext>
              </a:extLst>
            </p:cNvPr>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637;p32">
              <a:extLst>
                <a:ext uri="{FF2B5EF4-FFF2-40B4-BE49-F238E27FC236}">
                  <a16:creationId xmlns:a16="http://schemas.microsoft.com/office/drawing/2014/main" id="{CEC0A3D4-B223-4AF9-A007-A6908914CF75}"/>
                </a:ext>
              </a:extLst>
            </p:cNvPr>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638;p32">
              <a:extLst>
                <a:ext uri="{FF2B5EF4-FFF2-40B4-BE49-F238E27FC236}">
                  <a16:creationId xmlns:a16="http://schemas.microsoft.com/office/drawing/2014/main" id="{AF636E30-ED8D-4E74-8420-AF8696298657}"/>
                </a:ext>
              </a:extLst>
            </p:cNvPr>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639;p32">
              <a:extLst>
                <a:ext uri="{FF2B5EF4-FFF2-40B4-BE49-F238E27FC236}">
                  <a16:creationId xmlns:a16="http://schemas.microsoft.com/office/drawing/2014/main" id="{0F5F1F2C-8D9D-4EC4-B20B-80F602DC39EE}"/>
                </a:ext>
              </a:extLst>
            </p:cNvPr>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640;p32">
              <a:extLst>
                <a:ext uri="{FF2B5EF4-FFF2-40B4-BE49-F238E27FC236}">
                  <a16:creationId xmlns:a16="http://schemas.microsoft.com/office/drawing/2014/main" id="{4154706F-0911-4215-BB0F-C766977B7F6B}"/>
                </a:ext>
              </a:extLst>
            </p:cNvPr>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641;p32">
              <a:extLst>
                <a:ext uri="{FF2B5EF4-FFF2-40B4-BE49-F238E27FC236}">
                  <a16:creationId xmlns:a16="http://schemas.microsoft.com/office/drawing/2014/main" id="{A6F6EDF4-A72F-4CB0-AFAF-D20AAEEFF179}"/>
                </a:ext>
              </a:extLst>
            </p:cNvPr>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642;p32">
              <a:extLst>
                <a:ext uri="{FF2B5EF4-FFF2-40B4-BE49-F238E27FC236}">
                  <a16:creationId xmlns:a16="http://schemas.microsoft.com/office/drawing/2014/main" id="{F74777D2-BD83-4BEB-BF58-782727D190A0}"/>
                </a:ext>
              </a:extLst>
            </p:cNvPr>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643;p32">
              <a:extLst>
                <a:ext uri="{FF2B5EF4-FFF2-40B4-BE49-F238E27FC236}">
                  <a16:creationId xmlns:a16="http://schemas.microsoft.com/office/drawing/2014/main" id="{C4106C97-D2B5-459C-9822-3A7865C58E67}"/>
                </a:ext>
              </a:extLst>
            </p:cNvPr>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644;p32">
              <a:extLst>
                <a:ext uri="{FF2B5EF4-FFF2-40B4-BE49-F238E27FC236}">
                  <a16:creationId xmlns:a16="http://schemas.microsoft.com/office/drawing/2014/main" id="{F11277C6-EB52-48E3-BC22-0A7A4CBAD6B4}"/>
                </a:ext>
              </a:extLst>
            </p:cNvPr>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645;p32">
              <a:extLst>
                <a:ext uri="{FF2B5EF4-FFF2-40B4-BE49-F238E27FC236}">
                  <a16:creationId xmlns:a16="http://schemas.microsoft.com/office/drawing/2014/main" id="{7FCA3D0D-0AD7-484A-B376-D19109E4B945}"/>
                </a:ext>
              </a:extLst>
            </p:cNvPr>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646;p32">
              <a:extLst>
                <a:ext uri="{FF2B5EF4-FFF2-40B4-BE49-F238E27FC236}">
                  <a16:creationId xmlns:a16="http://schemas.microsoft.com/office/drawing/2014/main" id="{E5895540-C709-4623-AF7B-2B27E6E0A51D}"/>
                </a:ext>
              </a:extLst>
            </p:cNvPr>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647;p32">
              <a:extLst>
                <a:ext uri="{FF2B5EF4-FFF2-40B4-BE49-F238E27FC236}">
                  <a16:creationId xmlns:a16="http://schemas.microsoft.com/office/drawing/2014/main" id="{E21D3B71-6B1F-499E-93A3-5F71A298D40E}"/>
                </a:ext>
              </a:extLst>
            </p:cNvPr>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648;p32">
              <a:extLst>
                <a:ext uri="{FF2B5EF4-FFF2-40B4-BE49-F238E27FC236}">
                  <a16:creationId xmlns:a16="http://schemas.microsoft.com/office/drawing/2014/main" id="{4136F6F4-288E-4CDD-B517-4C750123FDCC}"/>
                </a:ext>
              </a:extLst>
            </p:cNvPr>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649;p32">
              <a:extLst>
                <a:ext uri="{FF2B5EF4-FFF2-40B4-BE49-F238E27FC236}">
                  <a16:creationId xmlns:a16="http://schemas.microsoft.com/office/drawing/2014/main" id="{A2274C70-8EA4-4546-9D21-B1B4D1BF594C}"/>
                </a:ext>
              </a:extLst>
            </p:cNvPr>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650;p32">
              <a:extLst>
                <a:ext uri="{FF2B5EF4-FFF2-40B4-BE49-F238E27FC236}">
                  <a16:creationId xmlns:a16="http://schemas.microsoft.com/office/drawing/2014/main" id="{DDAFF764-A0C4-490E-B386-6CE15B614433}"/>
                </a:ext>
              </a:extLst>
            </p:cNvPr>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651;p32">
              <a:extLst>
                <a:ext uri="{FF2B5EF4-FFF2-40B4-BE49-F238E27FC236}">
                  <a16:creationId xmlns:a16="http://schemas.microsoft.com/office/drawing/2014/main" id="{D5FBFD43-0414-4EE9-A917-0B8D60D82235}"/>
                </a:ext>
              </a:extLst>
            </p:cNvPr>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652;p32">
              <a:extLst>
                <a:ext uri="{FF2B5EF4-FFF2-40B4-BE49-F238E27FC236}">
                  <a16:creationId xmlns:a16="http://schemas.microsoft.com/office/drawing/2014/main" id="{602D3416-B46D-4436-9645-7FAA69ED46E0}"/>
                </a:ext>
              </a:extLst>
            </p:cNvPr>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653;p32">
              <a:extLst>
                <a:ext uri="{FF2B5EF4-FFF2-40B4-BE49-F238E27FC236}">
                  <a16:creationId xmlns:a16="http://schemas.microsoft.com/office/drawing/2014/main" id="{AE3F99A9-83B8-49C9-8A6C-39659B9DFB41}"/>
                </a:ext>
              </a:extLst>
            </p:cNvPr>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654;p32">
              <a:extLst>
                <a:ext uri="{FF2B5EF4-FFF2-40B4-BE49-F238E27FC236}">
                  <a16:creationId xmlns:a16="http://schemas.microsoft.com/office/drawing/2014/main" id="{4E5DD957-FC7D-45A7-B08E-48F2FF5E465E}"/>
                </a:ext>
              </a:extLst>
            </p:cNvPr>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655;p32">
              <a:extLst>
                <a:ext uri="{FF2B5EF4-FFF2-40B4-BE49-F238E27FC236}">
                  <a16:creationId xmlns:a16="http://schemas.microsoft.com/office/drawing/2014/main" id="{6C7BA4F5-5BCC-4134-9925-215BC4487547}"/>
                </a:ext>
              </a:extLst>
            </p:cNvPr>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656;p32">
              <a:extLst>
                <a:ext uri="{FF2B5EF4-FFF2-40B4-BE49-F238E27FC236}">
                  <a16:creationId xmlns:a16="http://schemas.microsoft.com/office/drawing/2014/main" id="{6D4FB150-6A7A-46C5-94D4-0D7786C2AE14}"/>
                </a:ext>
              </a:extLst>
            </p:cNvPr>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657;p32">
              <a:extLst>
                <a:ext uri="{FF2B5EF4-FFF2-40B4-BE49-F238E27FC236}">
                  <a16:creationId xmlns:a16="http://schemas.microsoft.com/office/drawing/2014/main" id="{A118F2BA-E9E7-4B90-AF51-E7CADFDC883A}"/>
                </a:ext>
              </a:extLst>
            </p:cNvPr>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658;p32">
              <a:extLst>
                <a:ext uri="{FF2B5EF4-FFF2-40B4-BE49-F238E27FC236}">
                  <a16:creationId xmlns:a16="http://schemas.microsoft.com/office/drawing/2014/main" id="{07F361D1-D0D4-4BC1-A15F-8034A5D1D418}"/>
                </a:ext>
              </a:extLst>
            </p:cNvPr>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659;p32">
              <a:extLst>
                <a:ext uri="{FF2B5EF4-FFF2-40B4-BE49-F238E27FC236}">
                  <a16:creationId xmlns:a16="http://schemas.microsoft.com/office/drawing/2014/main" id="{9B28CF2B-2E1D-4B4D-9A37-0F1EB6CBC1AF}"/>
                </a:ext>
              </a:extLst>
            </p:cNvPr>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660;p32">
              <a:extLst>
                <a:ext uri="{FF2B5EF4-FFF2-40B4-BE49-F238E27FC236}">
                  <a16:creationId xmlns:a16="http://schemas.microsoft.com/office/drawing/2014/main" id="{8F051A87-E2BE-4BA3-AB26-C5613AE12451}"/>
                </a:ext>
              </a:extLst>
            </p:cNvPr>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661;p32">
              <a:extLst>
                <a:ext uri="{FF2B5EF4-FFF2-40B4-BE49-F238E27FC236}">
                  <a16:creationId xmlns:a16="http://schemas.microsoft.com/office/drawing/2014/main" id="{FE711C4F-C0C5-4435-B406-FD344D9604C4}"/>
                </a:ext>
              </a:extLst>
            </p:cNvPr>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662;p32">
              <a:extLst>
                <a:ext uri="{FF2B5EF4-FFF2-40B4-BE49-F238E27FC236}">
                  <a16:creationId xmlns:a16="http://schemas.microsoft.com/office/drawing/2014/main" id="{42338B67-2581-4AD7-852D-5866D8983E35}"/>
                </a:ext>
              </a:extLst>
            </p:cNvPr>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663;p32">
              <a:extLst>
                <a:ext uri="{FF2B5EF4-FFF2-40B4-BE49-F238E27FC236}">
                  <a16:creationId xmlns:a16="http://schemas.microsoft.com/office/drawing/2014/main" id="{02E02A05-4252-4FD6-9CEC-F254E63A08F9}"/>
                </a:ext>
              </a:extLst>
            </p:cNvPr>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664;p32">
              <a:extLst>
                <a:ext uri="{FF2B5EF4-FFF2-40B4-BE49-F238E27FC236}">
                  <a16:creationId xmlns:a16="http://schemas.microsoft.com/office/drawing/2014/main" id="{733B58E1-0416-432B-A6AD-7375126120AD}"/>
                </a:ext>
              </a:extLst>
            </p:cNvPr>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665;p32">
              <a:extLst>
                <a:ext uri="{FF2B5EF4-FFF2-40B4-BE49-F238E27FC236}">
                  <a16:creationId xmlns:a16="http://schemas.microsoft.com/office/drawing/2014/main" id="{892881BF-26A8-4757-97D2-65713CAEB29D}"/>
                </a:ext>
              </a:extLst>
            </p:cNvPr>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666;p32">
              <a:extLst>
                <a:ext uri="{FF2B5EF4-FFF2-40B4-BE49-F238E27FC236}">
                  <a16:creationId xmlns:a16="http://schemas.microsoft.com/office/drawing/2014/main" id="{F31C5320-B9B9-411A-A9D5-97A57CF950C2}"/>
                </a:ext>
              </a:extLst>
            </p:cNvPr>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667;p32">
              <a:extLst>
                <a:ext uri="{FF2B5EF4-FFF2-40B4-BE49-F238E27FC236}">
                  <a16:creationId xmlns:a16="http://schemas.microsoft.com/office/drawing/2014/main" id="{C0AEC1DC-960C-4986-90BF-124B62F49FAF}"/>
                </a:ext>
              </a:extLst>
            </p:cNvPr>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668;p32">
              <a:extLst>
                <a:ext uri="{FF2B5EF4-FFF2-40B4-BE49-F238E27FC236}">
                  <a16:creationId xmlns:a16="http://schemas.microsoft.com/office/drawing/2014/main" id="{3618EA56-D92C-4985-B72F-46DF852DAB49}"/>
                </a:ext>
              </a:extLst>
            </p:cNvPr>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669;p32">
              <a:extLst>
                <a:ext uri="{FF2B5EF4-FFF2-40B4-BE49-F238E27FC236}">
                  <a16:creationId xmlns:a16="http://schemas.microsoft.com/office/drawing/2014/main" id="{6F039B4A-4F51-4C71-A80D-D99C1147262B}"/>
                </a:ext>
              </a:extLst>
            </p:cNvPr>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670;p32">
              <a:extLst>
                <a:ext uri="{FF2B5EF4-FFF2-40B4-BE49-F238E27FC236}">
                  <a16:creationId xmlns:a16="http://schemas.microsoft.com/office/drawing/2014/main" id="{DC736EDA-D3E8-4C14-B1AC-5269D44EA6D3}"/>
                </a:ext>
              </a:extLst>
            </p:cNvPr>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671;p32">
              <a:extLst>
                <a:ext uri="{FF2B5EF4-FFF2-40B4-BE49-F238E27FC236}">
                  <a16:creationId xmlns:a16="http://schemas.microsoft.com/office/drawing/2014/main" id="{C120FE99-FB58-428A-92D3-59346928F3F2}"/>
                </a:ext>
              </a:extLst>
            </p:cNvPr>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672;p32">
              <a:extLst>
                <a:ext uri="{FF2B5EF4-FFF2-40B4-BE49-F238E27FC236}">
                  <a16:creationId xmlns:a16="http://schemas.microsoft.com/office/drawing/2014/main" id="{36D90A76-59E3-4152-AE05-46490988AFCB}"/>
                </a:ext>
              </a:extLst>
            </p:cNvPr>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673;p32">
              <a:extLst>
                <a:ext uri="{FF2B5EF4-FFF2-40B4-BE49-F238E27FC236}">
                  <a16:creationId xmlns:a16="http://schemas.microsoft.com/office/drawing/2014/main" id="{89E88891-BC72-42A1-BFCE-0F9D690B0A77}"/>
                </a:ext>
              </a:extLst>
            </p:cNvPr>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674;p32">
              <a:extLst>
                <a:ext uri="{FF2B5EF4-FFF2-40B4-BE49-F238E27FC236}">
                  <a16:creationId xmlns:a16="http://schemas.microsoft.com/office/drawing/2014/main" id="{67A3238E-12B7-4249-88CE-28628094200C}"/>
                </a:ext>
              </a:extLst>
            </p:cNvPr>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675;p32">
              <a:extLst>
                <a:ext uri="{FF2B5EF4-FFF2-40B4-BE49-F238E27FC236}">
                  <a16:creationId xmlns:a16="http://schemas.microsoft.com/office/drawing/2014/main" id="{B5816A8F-6382-4A21-805F-4DC2D67BC183}"/>
                </a:ext>
              </a:extLst>
            </p:cNvPr>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676;p32">
              <a:extLst>
                <a:ext uri="{FF2B5EF4-FFF2-40B4-BE49-F238E27FC236}">
                  <a16:creationId xmlns:a16="http://schemas.microsoft.com/office/drawing/2014/main" id="{6034F362-7F6C-4BCD-A49D-F5F536065804}"/>
                </a:ext>
              </a:extLst>
            </p:cNvPr>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677;p32">
              <a:extLst>
                <a:ext uri="{FF2B5EF4-FFF2-40B4-BE49-F238E27FC236}">
                  <a16:creationId xmlns:a16="http://schemas.microsoft.com/office/drawing/2014/main" id="{62B24462-0924-470E-A6E8-A6D74B76DEA5}"/>
                </a:ext>
              </a:extLst>
            </p:cNvPr>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678;p32">
              <a:extLst>
                <a:ext uri="{FF2B5EF4-FFF2-40B4-BE49-F238E27FC236}">
                  <a16:creationId xmlns:a16="http://schemas.microsoft.com/office/drawing/2014/main" id="{24B590A2-CAE1-4CDB-A4D1-5576EEA387B1}"/>
                </a:ext>
              </a:extLst>
            </p:cNvPr>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679;p32">
              <a:extLst>
                <a:ext uri="{FF2B5EF4-FFF2-40B4-BE49-F238E27FC236}">
                  <a16:creationId xmlns:a16="http://schemas.microsoft.com/office/drawing/2014/main" id="{58D97807-8ABF-4E9E-B7A4-694EC4CF0222}"/>
                </a:ext>
              </a:extLst>
            </p:cNvPr>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680;p32">
              <a:extLst>
                <a:ext uri="{FF2B5EF4-FFF2-40B4-BE49-F238E27FC236}">
                  <a16:creationId xmlns:a16="http://schemas.microsoft.com/office/drawing/2014/main" id="{FE8FD204-A4E5-4C4B-99DF-58AD6D503731}"/>
                </a:ext>
              </a:extLst>
            </p:cNvPr>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681;p32">
              <a:extLst>
                <a:ext uri="{FF2B5EF4-FFF2-40B4-BE49-F238E27FC236}">
                  <a16:creationId xmlns:a16="http://schemas.microsoft.com/office/drawing/2014/main" id="{E9A50E8B-A3FE-4E52-A775-FA63B9AEE440}"/>
                </a:ext>
              </a:extLst>
            </p:cNvPr>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682;p32">
              <a:extLst>
                <a:ext uri="{FF2B5EF4-FFF2-40B4-BE49-F238E27FC236}">
                  <a16:creationId xmlns:a16="http://schemas.microsoft.com/office/drawing/2014/main" id="{18309CC4-3ACB-44E5-B090-DBFCA953B043}"/>
                </a:ext>
              </a:extLst>
            </p:cNvPr>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683;p32">
              <a:extLst>
                <a:ext uri="{FF2B5EF4-FFF2-40B4-BE49-F238E27FC236}">
                  <a16:creationId xmlns:a16="http://schemas.microsoft.com/office/drawing/2014/main" id="{C22A5F68-068E-4AF9-AFAB-F9CE61C72058}"/>
                </a:ext>
              </a:extLst>
            </p:cNvPr>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684;p32">
              <a:extLst>
                <a:ext uri="{FF2B5EF4-FFF2-40B4-BE49-F238E27FC236}">
                  <a16:creationId xmlns:a16="http://schemas.microsoft.com/office/drawing/2014/main" id="{E6F9DDE2-8BDB-4736-AC58-8C6755FD03D5}"/>
                </a:ext>
              </a:extLst>
            </p:cNvPr>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685;p32">
              <a:extLst>
                <a:ext uri="{FF2B5EF4-FFF2-40B4-BE49-F238E27FC236}">
                  <a16:creationId xmlns:a16="http://schemas.microsoft.com/office/drawing/2014/main" id="{0A8DC934-F92C-4C91-8543-816C64C5D052}"/>
                </a:ext>
              </a:extLst>
            </p:cNvPr>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686;p32">
              <a:extLst>
                <a:ext uri="{FF2B5EF4-FFF2-40B4-BE49-F238E27FC236}">
                  <a16:creationId xmlns:a16="http://schemas.microsoft.com/office/drawing/2014/main" id="{67A5D2EA-9120-4D4F-A456-7F683A85E96D}"/>
                </a:ext>
              </a:extLst>
            </p:cNvPr>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687;p32">
              <a:extLst>
                <a:ext uri="{FF2B5EF4-FFF2-40B4-BE49-F238E27FC236}">
                  <a16:creationId xmlns:a16="http://schemas.microsoft.com/office/drawing/2014/main" id="{A02BCDA6-0963-4518-AB0C-617A6461F0C6}"/>
                </a:ext>
              </a:extLst>
            </p:cNvPr>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688;p32">
              <a:extLst>
                <a:ext uri="{FF2B5EF4-FFF2-40B4-BE49-F238E27FC236}">
                  <a16:creationId xmlns:a16="http://schemas.microsoft.com/office/drawing/2014/main" id="{0058240C-7163-45F5-960A-3D6A49D932BA}"/>
                </a:ext>
              </a:extLst>
            </p:cNvPr>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689;p32">
              <a:extLst>
                <a:ext uri="{FF2B5EF4-FFF2-40B4-BE49-F238E27FC236}">
                  <a16:creationId xmlns:a16="http://schemas.microsoft.com/office/drawing/2014/main" id="{A178DB53-95D5-4E53-9B9A-52F3CA412B2D}"/>
                </a:ext>
              </a:extLst>
            </p:cNvPr>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690;p32">
              <a:extLst>
                <a:ext uri="{FF2B5EF4-FFF2-40B4-BE49-F238E27FC236}">
                  <a16:creationId xmlns:a16="http://schemas.microsoft.com/office/drawing/2014/main" id="{EA44503D-B6BD-462A-9A0C-8DC7C9F3CD5F}"/>
                </a:ext>
              </a:extLst>
            </p:cNvPr>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691;p32">
              <a:extLst>
                <a:ext uri="{FF2B5EF4-FFF2-40B4-BE49-F238E27FC236}">
                  <a16:creationId xmlns:a16="http://schemas.microsoft.com/office/drawing/2014/main" id="{F7142C97-40B5-4696-A67A-2D1F5458A51D}"/>
                </a:ext>
              </a:extLst>
            </p:cNvPr>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692;p32">
              <a:extLst>
                <a:ext uri="{FF2B5EF4-FFF2-40B4-BE49-F238E27FC236}">
                  <a16:creationId xmlns:a16="http://schemas.microsoft.com/office/drawing/2014/main" id="{9C1D5E71-5AA0-4B35-B969-4CBBDA463E1A}"/>
                </a:ext>
              </a:extLst>
            </p:cNvPr>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693;p32">
              <a:extLst>
                <a:ext uri="{FF2B5EF4-FFF2-40B4-BE49-F238E27FC236}">
                  <a16:creationId xmlns:a16="http://schemas.microsoft.com/office/drawing/2014/main" id="{73759221-24E5-426A-986D-0F34262353C9}"/>
                </a:ext>
              </a:extLst>
            </p:cNvPr>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694;p32">
              <a:extLst>
                <a:ext uri="{FF2B5EF4-FFF2-40B4-BE49-F238E27FC236}">
                  <a16:creationId xmlns:a16="http://schemas.microsoft.com/office/drawing/2014/main" id="{9170D704-A4B6-4ED5-86F4-8D811B7A3900}"/>
                </a:ext>
              </a:extLst>
            </p:cNvPr>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695;p32">
              <a:extLst>
                <a:ext uri="{FF2B5EF4-FFF2-40B4-BE49-F238E27FC236}">
                  <a16:creationId xmlns:a16="http://schemas.microsoft.com/office/drawing/2014/main" id="{3B426C97-F1FF-4D6A-B89F-0BADAB030862}"/>
                </a:ext>
              </a:extLst>
            </p:cNvPr>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696;p32">
              <a:extLst>
                <a:ext uri="{FF2B5EF4-FFF2-40B4-BE49-F238E27FC236}">
                  <a16:creationId xmlns:a16="http://schemas.microsoft.com/office/drawing/2014/main" id="{6763BD9D-8210-483D-85DF-F8D065DC52B0}"/>
                </a:ext>
              </a:extLst>
            </p:cNvPr>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697;p32">
              <a:extLst>
                <a:ext uri="{FF2B5EF4-FFF2-40B4-BE49-F238E27FC236}">
                  <a16:creationId xmlns:a16="http://schemas.microsoft.com/office/drawing/2014/main" id="{4D608490-D897-4B15-B04C-6D2A16CDC5B0}"/>
                </a:ext>
              </a:extLst>
            </p:cNvPr>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698;p32">
              <a:extLst>
                <a:ext uri="{FF2B5EF4-FFF2-40B4-BE49-F238E27FC236}">
                  <a16:creationId xmlns:a16="http://schemas.microsoft.com/office/drawing/2014/main" id="{B89FC9BF-BC7E-4BA2-8E3D-3E761F63EDFE}"/>
                </a:ext>
              </a:extLst>
            </p:cNvPr>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699;p32">
              <a:extLst>
                <a:ext uri="{FF2B5EF4-FFF2-40B4-BE49-F238E27FC236}">
                  <a16:creationId xmlns:a16="http://schemas.microsoft.com/office/drawing/2014/main" id="{46A4154A-2A68-4BF9-B272-C41590476558}"/>
                </a:ext>
              </a:extLst>
            </p:cNvPr>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700;p32">
              <a:extLst>
                <a:ext uri="{FF2B5EF4-FFF2-40B4-BE49-F238E27FC236}">
                  <a16:creationId xmlns:a16="http://schemas.microsoft.com/office/drawing/2014/main" id="{D9A49F0B-47D4-43D5-8DDB-EA81CFF47637}"/>
                </a:ext>
              </a:extLst>
            </p:cNvPr>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701;p32">
              <a:extLst>
                <a:ext uri="{FF2B5EF4-FFF2-40B4-BE49-F238E27FC236}">
                  <a16:creationId xmlns:a16="http://schemas.microsoft.com/office/drawing/2014/main" id="{4C3FA371-3C28-4723-ADD0-42E7BEC4EC00}"/>
                </a:ext>
              </a:extLst>
            </p:cNvPr>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702;p32">
              <a:extLst>
                <a:ext uri="{FF2B5EF4-FFF2-40B4-BE49-F238E27FC236}">
                  <a16:creationId xmlns:a16="http://schemas.microsoft.com/office/drawing/2014/main" id="{6F0672C5-35ED-4BC3-A2C6-4B0207DEC9BE}"/>
                </a:ext>
              </a:extLst>
            </p:cNvPr>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703;p32">
              <a:extLst>
                <a:ext uri="{FF2B5EF4-FFF2-40B4-BE49-F238E27FC236}">
                  <a16:creationId xmlns:a16="http://schemas.microsoft.com/office/drawing/2014/main" id="{1F6EA3D2-2D90-4C7C-BC40-D908D8EDF330}"/>
                </a:ext>
              </a:extLst>
            </p:cNvPr>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704;p32">
              <a:extLst>
                <a:ext uri="{FF2B5EF4-FFF2-40B4-BE49-F238E27FC236}">
                  <a16:creationId xmlns:a16="http://schemas.microsoft.com/office/drawing/2014/main" id="{5EBF2338-79FB-4B50-8C3B-DF9F305806B6}"/>
                </a:ext>
              </a:extLst>
            </p:cNvPr>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705;p32">
              <a:extLst>
                <a:ext uri="{FF2B5EF4-FFF2-40B4-BE49-F238E27FC236}">
                  <a16:creationId xmlns:a16="http://schemas.microsoft.com/office/drawing/2014/main" id="{A36ACBEA-8689-49E0-8946-E034DE2AEBEA}"/>
                </a:ext>
              </a:extLst>
            </p:cNvPr>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706;p32">
              <a:extLst>
                <a:ext uri="{FF2B5EF4-FFF2-40B4-BE49-F238E27FC236}">
                  <a16:creationId xmlns:a16="http://schemas.microsoft.com/office/drawing/2014/main" id="{1D47B817-F2E5-498E-8B66-0C85BB502869}"/>
                </a:ext>
              </a:extLst>
            </p:cNvPr>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707;p32">
              <a:extLst>
                <a:ext uri="{FF2B5EF4-FFF2-40B4-BE49-F238E27FC236}">
                  <a16:creationId xmlns:a16="http://schemas.microsoft.com/office/drawing/2014/main" id="{CAC4585A-905B-4435-A27F-AC80B85AF3C4}"/>
                </a:ext>
              </a:extLst>
            </p:cNvPr>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708;p32">
              <a:extLst>
                <a:ext uri="{FF2B5EF4-FFF2-40B4-BE49-F238E27FC236}">
                  <a16:creationId xmlns:a16="http://schemas.microsoft.com/office/drawing/2014/main" id="{F7997C17-B9EA-438E-888B-32C803BA3B90}"/>
                </a:ext>
              </a:extLst>
            </p:cNvPr>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709;p32">
              <a:extLst>
                <a:ext uri="{FF2B5EF4-FFF2-40B4-BE49-F238E27FC236}">
                  <a16:creationId xmlns:a16="http://schemas.microsoft.com/office/drawing/2014/main" id="{A50FCEAE-96A2-4AE5-8D11-D036B66A29D8}"/>
                </a:ext>
              </a:extLst>
            </p:cNvPr>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710;p32">
              <a:extLst>
                <a:ext uri="{FF2B5EF4-FFF2-40B4-BE49-F238E27FC236}">
                  <a16:creationId xmlns:a16="http://schemas.microsoft.com/office/drawing/2014/main" id="{61BDB148-426A-4ED4-9DCB-B9A9B773C8FF}"/>
                </a:ext>
              </a:extLst>
            </p:cNvPr>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711;p32">
              <a:extLst>
                <a:ext uri="{FF2B5EF4-FFF2-40B4-BE49-F238E27FC236}">
                  <a16:creationId xmlns:a16="http://schemas.microsoft.com/office/drawing/2014/main" id="{AAD2A360-4AF1-4F6C-88F9-C9B758EFE0D0}"/>
                </a:ext>
              </a:extLst>
            </p:cNvPr>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712;p32">
              <a:extLst>
                <a:ext uri="{FF2B5EF4-FFF2-40B4-BE49-F238E27FC236}">
                  <a16:creationId xmlns:a16="http://schemas.microsoft.com/office/drawing/2014/main" id="{FFB974A2-19C0-4FF1-86E8-419542BFAB34}"/>
                </a:ext>
              </a:extLst>
            </p:cNvPr>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713;p32">
              <a:extLst>
                <a:ext uri="{FF2B5EF4-FFF2-40B4-BE49-F238E27FC236}">
                  <a16:creationId xmlns:a16="http://schemas.microsoft.com/office/drawing/2014/main" id="{E19615ED-98AA-4A17-844B-775F50586B0B}"/>
                </a:ext>
              </a:extLst>
            </p:cNvPr>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714;p32">
              <a:extLst>
                <a:ext uri="{FF2B5EF4-FFF2-40B4-BE49-F238E27FC236}">
                  <a16:creationId xmlns:a16="http://schemas.microsoft.com/office/drawing/2014/main" id="{38266473-733C-4661-8E80-99954A5ACD38}"/>
                </a:ext>
              </a:extLst>
            </p:cNvPr>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715;p32">
              <a:extLst>
                <a:ext uri="{FF2B5EF4-FFF2-40B4-BE49-F238E27FC236}">
                  <a16:creationId xmlns:a16="http://schemas.microsoft.com/office/drawing/2014/main" id="{48D363E4-7E08-4805-BE8A-07202AB352C9}"/>
                </a:ext>
              </a:extLst>
            </p:cNvPr>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716;p32">
              <a:extLst>
                <a:ext uri="{FF2B5EF4-FFF2-40B4-BE49-F238E27FC236}">
                  <a16:creationId xmlns:a16="http://schemas.microsoft.com/office/drawing/2014/main" id="{2E42FC7F-3D7B-4CE5-8977-C77BEF3835A3}"/>
                </a:ext>
              </a:extLst>
            </p:cNvPr>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717;p32">
              <a:extLst>
                <a:ext uri="{FF2B5EF4-FFF2-40B4-BE49-F238E27FC236}">
                  <a16:creationId xmlns:a16="http://schemas.microsoft.com/office/drawing/2014/main" id="{87819CA4-99A1-40AB-8FDE-3C3511655206}"/>
                </a:ext>
              </a:extLst>
            </p:cNvPr>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718;p32">
              <a:extLst>
                <a:ext uri="{FF2B5EF4-FFF2-40B4-BE49-F238E27FC236}">
                  <a16:creationId xmlns:a16="http://schemas.microsoft.com/office/drawing/2014/main" id="{89042B3C-463D-42F5-A8E1-E36B364E8D76}"/>
                </a:ext>
              </a:extLst>
            </p:cNvPr>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719;p32">
              <a:extLst>
                <a:ext uri="{FF2B5EF4-FFF2-40B4-BE49-F238E27FC236}">
                  <a16:creationId xmlns:a16="http://schemas.microsoft.com/office/drawing/2014/main" id="{6C258731-EE71-46DC-B104-3FF6D6D73FCA}"/>
                </a:ext>
              </a:extLst>
            </p:cNvPr>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720;p32">
              <a:extLst>
                <a:ext uri="{FF2B5EF4-FFF2-40B4-BE49-F238E27FC236}">
                  <a16:creationId xmlns:a16="http://schemas.microsoft.com/office/drawing/2014/main" id="{825FCBCB-F139-45B2-A3C6-FD0527A0C3CA}"/>
                </a:ext>
              </a:extLst>
            </p:cNvPr>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721;p32">
              <a:extLst>
                <a:ext uri="{FF2B5EF4-FFF2-40B4-BE49-F238E27FC236}">
                  <a16:creationId xmlns:a16="http://schemas.microsoft.com/office/drawing/2014/main" id="{6D261A84-E3D7-4C47-AF42-77C05A7196D3}"/>
                </a:ext>
              </a:extLst>
            </p:cNvPr>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722;p32">
              <a:extLst>
                <a:ext uri="{FF2B5EF4-FFF2-40B4-BE49-F238E27FC236}">
                  <a16:creationId xmlns:a16="http://schemas.microsoft.com/office/drawing/2014/main" id="{001745D2-03C3-47BF-944E-D20938B19445}"/>
                </a:ext>
              </a:extLst>
            </p:cNvPr>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723;p32">
              <a:extLst>
                <a:ext uri="{FF2B5EF4-FFF2-40B4-BE49-F238E27FC236}">
                  <a16:creationId xmlns:a16="http://schemas.microsoft.com/office/drawing/2014/main" id="{19B52585-A340-4892-B32D-4BAA3199427D}"/>
                </a:ext>
              </a:extLst>
            </p:cNvPr>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724;p32">
              <a:extLst>
                <a:ext uri="{FF2B5EF4-FFF2-40B4-BE49-F238E27FC236}">
                  <a16:creationId xmlns:a16="http://schemas.microsoft.com/office/drawing/2014/main" id="{42584BF3-54F7-42DE-9748-6B51FFADA5A3}"/>
                </a:ext>
              </a:extLst>
            </p:cNvPr>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725;p32">
              <a:extLst>
                <a:ext uri="{FF2B5EF4-FFF2-40B4-BE49-F238E27FC236}">
                  <a16:creationId xmlns:a16="http://schemas.microsoft.com/office/drawing/2014/main" id="{05543669-7C11-4F50-9E2C-C55064ED6D0E}"/>
                </a:ext>
              </a:extLst>
            </p:cNvPr>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726;p32">
              <a:extLst>
                <a:ext uri="{FF2B5EF4-FFF2-40B4-BE49-F238E27FC236}">
                  <a16:creationId xmlns:a16="http://schemas.microsoft.com/office/drawing/2014/main" id="{A7273DD9-D485-48A4-8A93-59E289EA3FA8}"/>
                </a:ext>
              </a:extLst>
            </p:cNvPr>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727;p32">
              <a:extLst>
                <a:ext uri="{FF2B5EF4-FFF2-40B4-BE49-F238E27FC236}">
                  <a16:creationId xmlns:a16="http://schemas.microsoft.com/office/drawing/2014/main" id="{1C1096E2-A6B5-4AEB-89E5-711F8581EF7C}"/>
                </a:ext>
              </a:extLst>
            </p:cNvPr>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728;p32">
              <a:extLst>
                <a:ext uri="{FF2B5EF4-FFF2-40B4-BE49-F238E27FC236}">
                  <a16:creationId xmlns:a16="http://schemas.microsoft.com/office/drawing/2014/main" id="{3F4AA4B4-1586-41A3-AEA6-BFE524472AD8}"/>
                </a:ext>
              </a:extLst>
            </p:cNvPr>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729;p32">
              <a:extLst>
                <a:ext uri="{FF2B5EF4-FFF2-40B4-BE49-F238E27FC236}">
                  <a16:creationId xmlns:a16="http://schemas.microsoft.com/office/drawing/2014/main" id="{E0F76477-7DA1-4974-A302-1313B4DBA0DC}"/>
                </a:ext>
              </a:extLst>
            </p:cNvPr>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730;p32">
              <a:extLst>
                <a:ext uri="{FF2B5EF4-FFF2-40B4-BE49-F238E27FC236}">
                  <a16:creationId xmlns:a16="http://schemas.microsoft.com/office/drawing/2014/main" id="{D87F3D73-28B8-4B70-BE7D-A8C4495F6231}"/>
                </a:ext>
              </a:extLst>
            </p:cNvPr>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731;p32">
              <a:extLst>
                <a:ext uri="{FF2B5EF4-FFF2-40B4-BE49-F238E27FC236}">
                  <a16:creationId xmlns:a16="http://schemas.microsoft.com/office/drawing/2014/main" id="{73C0AA32-7B1D-48F3-AB9E-EB7282A38E94}"/>
                </a:ext>
              </a:extLst>
            </p:cNvPr>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732;p32">
              <a:extLst>
                <a:ext uri="{FF2B5EF4-FFF2-40B4-BE49-F238E27FC236}">
                  <a16:creationId xmlns:a16="http://schemas.microsoft.com/office/drawing/2014/main" id="{C2EBB990-A16F-4B06-9AFD-90958C4C6E53}"/>
                </a:ext>
              </a:extLst>
            </p:cNvPr>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733;p32">
              <a:extLst>
                <a:ext uri="{FF2B5EF4-FFF2-40B4-BE49-F238E27FC236}">
                  <a16:creationId xmlns:a16="http://schemas.microsoft.com/office/drawing/2014/main" id="{A0A8184B-4982-4D3C-AE17-4A9DE3E111C3}"/>
                </a:ext>
              </a:extLst>
            </p:cNvPr>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734;p32">
              <a:extLst>
                <a:ext uri="{FF2B5EF4-FFF2-40B4-BE49-F238E27FC236}">
                  <a16:creationId xmlns:a16="http://schemas.microsoft.com/office/drawing/2014/main" id="{5874DADE-36C9-4290-ABB4-97C120DA8165}"/>
                </a:ext>
              </a:extLst>
            </p:cNvPr>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735;p32">
              <a:extLst>
                <a:ext uri="{FF2B5EF4-FFF2-40B4-BE49-F238E27FC236}">
                  <a16:creationId xmlns:a16="http://schemas.microsoft.com/office/drawing/2014/main" id="{54A8C053-90FA-4226-9626-E63869C55618}"/>
                </a:ext>
              </a:extLst>
            </p:cNvPr>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736;p32">
              <a:extLst>
                <a:ext uri="{FF2B5EF4-FFF2-40B4-BE49-F238E27FC236}">
                  <a16:creationId xmlns:a16="http://schemas.microsoft.com/office/drawing/2014/main" id="{C877EACE-EAF6-47B7-B889-5551E9C720CF}"/>
                </a:ext>
              </a:extLst>
            </p:cNvPr>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737;p32">
              <a:extLst>
                <a:ext uri="{FF2B5EF4-FFF2-40B4-BE49-F238E27FC236}">
                  <a16:creationId xmlns:a16="http://schemas.microsoft.com/office/drawing/2014/main" id="{AA3C7FF4-274F-4C12-8353-28F9924D3F4F}"/>
                </a:ext>
              </a:extLst>
            </p:cNvPr>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738;p32">
              <a:extLst>
                <a:ext uri="{FF2B5EF4-FFF2-40B4-BE49-F238E27FC236}">
                  <a16:creationId xmlns:a16="http://schemas.microsoft.com/office/drawing/2014/main" id="{F03A184B-D36C-4CA9-B402-EAD8E3572B66}"/>
                </a:ext>
              </a:extLst>
            </p:cNvPr>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739;p32">
              <a:extLst>
                <a:ext uri="{FF2B5EF4-FFF2-40B4-BE49-F238E27FC236}">
                  <a16:creationId xmlns:a16="http://schemas.microsoft.com/office/drawing/2014/main" id="{9451285A-131E-4C9F-9DB4-D994DB48EC2E}"/>
                </a:ext>
              </a:extLst>
            </p:cNvPr>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740;p32">
              <a:extLst>
                <a:ext uri="{FF2B5EF4-FFF2-40B4-BE49-F238E27FC236}">
                  <a16:creationId xmlns:a16="http://schemas.microsoft.com/office/drawing/2014/main" id="{4FE56E29-793B-4A5D-9612-12FEB607AAFB}"/>
                </a:ext>
              </a:extLst>
            </p:cNvPr>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741;p32">
              <a:extLst>
                <a:ext uri="{FF2B5EF4-FFF2-40B4-BE49-F238E27FC236}">
                  <a16:creationId xmlns:a16="http://schemas.microsoft.com/office/drawing/2014/main" id="{186FB526-080B-43A5-8A67-DFB4EA88A271}"/>
                </a:ext>
              </a:extLst>
            </p:cNvPr>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742;p32">
              <a:extLst>
                <a:ext uri="{FF2B5EF4-FFF2-40B4-BE49-F238E27FC236}">
                  <a16:creationId xmlns:a16="http://schemas.microsoft.com/office/drawing/2014/main" id="{831D1707-3A1B-4CEA-98D5-E7BAD967037A}"/>
                </a:ext>
              </a:extLst>
            </p:cNvPr>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743;p32">
              <a:extLst>
                <a:ext uri="{FF2B5EF4-FFF2-40B4-BE49-F238E27FC236}">
                  <a16:creationId xmlns:a16="http://schemas.microsoft.com/office/drawing/2014/main" id="{3020C232-2EDF-4266-B0FA-065EFA19B1CC}"/>
                </a:ext>
              </a:extLst>
            </p:cNvPr>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744;p32">
              <a:extLst>
                <a:ext uri="{FF2B5EF4-FFF2-40B4-BE49-F238E27FC236}">
                  <a16:creationId xmlns:a16="http://schemas.microsoft.com/office/drawing/2014/main" id="{838DB3F8-FAD4-42CD-AF94-FA61A0A354EF}"/>
                </a:ext>
              </a:extLst>
            </p:cNvPr>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745;p32">
              <a:extLst>
                <a:ext uri="{FF2B5EF4-FFF2-40B4-BE49-F238E27FC236}">
                  <a16:creationId xmlns:a16="http://schemas.microsoft.com/office/drawing/2014/main" id="{E2E28C72-2C9C-4579-87C5-CC90F23814DD}"/>
                </a:ext>
              </a:extLst>
            </p:cNvPr>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746;p32">
              <a:extLst>
                <a:ext uri="{FF2B5EF4-FFF2-40B4-BE49-F238E27FC236}">
                  <a16:creationId xmlns:a16="http://schemas.microsoft.com/office/drawing/2014/main" id="{250D863F-8287-4B1A-9165-CDEBD72D01F8}"/>
                </a:ext>
              </a:extLst>
            </p:cNvPr>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747;p32">
              <a:extLst>
                <a:ext uri="{FF2B5EF4-FFF2-40B4-BE49-F238E27FC236}">
                  <a16:creationId xmlns:a16="http://schemas.microsoft.com/office/drawing/2014/main" id="{0E533D2C-69A7-4686-A01E-39A92E66A299}"/>
                </a:ext>
              </a:extLst>
            </p:cNvPr>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748;p32">
              <a:extLst>
                <a:ext uri="{FF2B5EF4-FFF2-40B4-BE49-F238E27FC236}">
                  <a16:creationId xmlns:a16="http://schemas.microsoft.com/office/drawing/2014/main" id="{0FBD6137-B89E-41C5-9546-E56B7ED1132E}"/>
                </a:ext>
              </a:extLst>
            </p:cNvPr>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749;p32">
              <a:extLst>
                <a:ext uri="{FF2B5EF4-FFF2-40B4-BE49-F238E27FC236}">
                  <a16:creationId xmlns:a16="http://schemas.microsoft.com/office/drawing/2014/main" id="{08D378DC-6D43-4C8D-ADF9-0754E2700144}"/>
                </a:ext>
              </a:extLst>
            </p:cNvPr>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750;p32">
              <a:extLst>
                <a:ext uri="{FF2B5EF4-FFF2-40B4-BE49-F238E27FC236}">
                  <a16:creationId xmlns:a16="http://schemas.microsoft.com/office/drawing/2014/main" id="{2E7A9054-A54C-456C-BFDF-7DC8F7CA3126}"/>
                </a:ext>
              </a:extLst>
            </p:cNvPr>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751;p32">
              <a:extLst>
                <a:ext uri="{FF2B5EF4-FFF2-40B4-BE49-F238E27FC236}">
                  <a16:creationId xmlns:a16="http://schemas.microsoft.com/office/drawing/2014/main" id="{EAD27755-D16F-43EA-A001-48B433FAFB47}"/>
                </a:ext>
              </a:extLst>
            </p:cNvPr>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752;p32">
              <a:extLst>
                <a:ext uri="{FF2B5EF4-FFF2-40B4-BE49-F238E27FC236}">
                  <a16:creationId xmlns:a16="http://schemas.microsoft.com/office/drawing/2014/main" id="{F512E156-284F-4DC2-B9AF-BB00B4D0610F}"/>
                </a:ext>
              </a:extLst>
            </p:cNvPr>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753;p32">
              <a:extLst>
                <a:ext uri="{FF2B5EF4-FFF2-40B4-BE49-F238E27FC236}">
                  <a16:creationId xmlns:a16="http://schemas.microsoft.com/office/drawing/2014/main" id="{267E2BA4-E1DC-4206-92F7-7E8EA248C469}"/>
                </a:ext>
              </a:extLst>
            </p:cNvPr>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754;p32">
              <a:extLst>
                <a:ext uri="{FF2B5EF4-FFF2-40B4-BE49-F238E27FC236}">
                  <a16:creationId xmlns:a16="http://schemas.microsoft.com/office/drawing/2014/main" id="{40EC84DE-3882-4717-8078-E71E8287CFBA}"/>
                </a:ext>
              </a:extLst>
            </p:cNvPr>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755;p32">
              <a:extLst>
                <a:ext uri="{FF2B5EF4-FFF2-40B4-BE49-F238E27FC236}">
                  <a16:creationId xmlns:a16="http://schemas.microsoft.com/office/drawing/2014/main" id="{D1934ABE-EB60-4955-BBCD-BB8E61E4CCE7}"/>
                </a:ext>
              </a:extLst>
            </p:cNvPr>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756;p32">
              <a:extLst>
                <a:ext uri="{FF2B5EF4-FFF2-40B4-BE49-F238E27FC236}">
                  <a16:creationId xmlns:a16="http://schemas.microsoft.com/office/drawing/2014/main" id="{6FEC5506-194B-49C2-A288-3B3D47179347}"/>
                </a:ext>
              </a:extLst>
            </p:cNvPr>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757;p32">
              <a:extLst>
                <a:ext uri="{FF2B5EF4-FFF2-40B4-BE49-F238E27FC236}">
                  <a16:creationId xmlns:a16="http://schemas.microsoft.com/office/drawing/2014/main" id="{87BBCCE3-2B07-487F-A1C2-C057F41925D3}"/>
                </a:ext>
              </a:extLst>
            </p:cNvPr>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758;p32">
              <a:extLst>
                <a:ext uri="{FF2B5EF4-FFF2-40B4-BE49-F238E27FC236}">
                  <a16:creationId xmlns:a16="http://schemas.microsoft.com/office/drawing/2014/main" id="{F40BAC49-0D48-438F-A69C-DEB0BED20EB7}"/>
                </a:ext>
              </a:extLst>
            </p:cNvPr>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759;p32">
              <a:extLst>
                <a:ext uri="{FF2B5EF4-FFF2-40B4-BE49-F238E27FC236}">
                  <a16:creationId xmlns:a16="http://schemas.microsoft.com/office/drawing/2014/main" id="{8F90F4E2-665D-46C7-AE2C-B3F6A3770A64}"/>
                </a:ext>
              </a:extLst>
            </p:cNvPr>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760;p32">
              <a:extLst>
                <a:ext uri="{FF2B5EF4-FFF2-40B4-BE49-F238E27FC236}">
                  <a16:creationId xmlns:a16="http://schemas.microsoft.com/office/drawing/2014/main" id="{DA53AF6E-04BD-4F60-99F6-AD4474DF9742}"/>
                </a:ext>
              </a:extLst>
            </p:cNvPr>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761;p32">
              <a:extLst>
                <a:ext uri="{FF2B5EF4-FFF2-40B4-BE49-F238E27FC236}">
                  <a16:creationId xmlns:a16="http://schemas.microsoft.com/office/drawing/2014/main" id="{2A667C3C-1AAD-46B6-80C5-C9D5E1289959}"/>
                </a:ext>
              </a:extLst>
            </p:cNvPr>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762;p32">
              <a:extLst>
                <a:ext uri="{FF2B5EF4-FFF2-40B4-BE49-F238E27FC236}">
                  <a16:creationId xmlns:a16="http://schemas.microsoft.com/office/drawing/2014/main" id="{E632ED4B-1356-4BD2-ABD8-AE27F811686F}"/>
                </a:ext>
              </a:extLst>
            </p:cNvPr>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763;p32">
              <a:extLst>
                <a:ext uri="{FF2B5EF4-FFF2-40B4-BE49-F238E27FC236}">
                  <a16:creationId xmlns:a16="http://schemas.microsoft.com/office/drawing/2014/main" id="{9F643537-77A4-42A8-A6BE-B0F90223FD64}"/>
                </a:ext>
              </a:extLst>
            </p:cNvPr>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764;p32">
              <a:extLst>
                <a:ext uri="{FF2B5EF4-FFF2-40B4-BE49-F238E27FC236}">
                  <a16:creationId xmlns:a16="http://schemas.microsoft.com/office/drawing/2014/main" id="{42F5F41B-FCA6-40BD-A8F2-9CBF26F48A03}"/>
                </a:ext>
              </a:extLst>
            </p:cNvPr>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765;p32">
              <a:extLst>
                <a:ext uri="{FF2B5EF4-FFF2-40B4-BE49-F238E27FC236}">
                  <a16:creationId xmlns:a16="http://schemas.microsoft.com/office/drawing/2014/main" id="{B58B4924-7425-4CD8-BE6E-4C64CA38E7E5}"/>
                </a:ext>
              </a:extLst>
            </p:cNvPr>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766;p32">
              <a:extLst>
                <a:ext uri="{FF2B5EF4-FFF2-40B4-BE49-F238E27FC236}">
                  <a16:creationId xmlns:a16="http://schemas.microsoft.com/office/drawing/2014/main" id="{4D1B593B-6A1C-4D72-9959-B2A39273C0FC}"/>
                </a:ext>
              </a:extLst>
            </p:cNvPr>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767;p32">
              <a:extLst>
                <a:ext uri="{FF2B5EF4-FFF2-40B4-BE49-F238E27FC236}">
                  <a16:creationId xmlns:a16="http://schemas.microsoft.com/office/drawing/2014/main" id="{555BFB7B-DA41-4C5A-B226-66137BB0C786}"/>
                </a:ext>
              </a:extLst>
            </p:cNvPr>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768;p32">
              <a:extLst>
                <a:ext uri="{FF2B5EF4-FFF2-40B4-BE49-F238E27FC236}">
                  <a16:creationId xmlns:a16="http://schemas.microsoft.com/office/drawing/2014/main" id="{23C91D47-ECA2-4E3A-93D9-FC563C7D2743}"/>
                </a:ext>
              </a:extLst>
            </p:cNvPr>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769;p32">
              <a:extLst>
                <a:ext uri="{FF2B5EF4-FFF2-40B4-BE49-F238E27FC236}">
                  <a16:creationId xmlns:a16="http://schemas.microsoft.com/office/drawing/2014/main" id="{7D95B513-27D9-4A00-88DE-154B325C5787}"/>
                </a:ext>
              </a:extLst>
            </p:cNvPr>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770;p32">
              <a:extLst>
                <a:ext uri="{FF2B5EF4-FFF2-40B4-BE49-F238E27FC236}">
                  <a16:creationId xmlns:a16="http://schemas.microsoft.com/office/drawing/2014/main" id="{DB654188-67A1-4FB7-8991-D8F82FF21347}"/>
                </a:ext>
              </a:extLst>
            </p:cNvPr>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771;p32">
              <a:extLst>
                <a:ext uri="{FF2B5EF4-FFF2-40B4-BE49-F238E27FC236}">
                  <a16:creationId xmlns:a16="http://schemas.microsoft.com/office/drawing/2014/main" id="{07830164-EA49-4749-8225-BF9E4F416DB9}"/>
                </a:ext>
              </a:extLst>
            </p:cNvPr>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772;p32">
              <a:extLst>
                <a:ext uri="{FF2B5EF4-FFF2-40B4-BE49-F238E27FC236}">
                  <a16:creationId xmlns:a16="http://schemas.microsoft.com/office/drawing/2014/main" id="{FD8F2816-F8F2-4248-ABA6-57B0C92F0B40}"/>
                </a:ext>
              </a:extLst>
            </p:cNvPr>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773;p32">
              <a:extLst>
                <a:ext uri="{FF2B5EF4-FFF2-40B4-BE49-F238E27FC236}">
                  <a16:creationId xmlns:a16="http://schemas.microsoft.com/office/drawing/2014/main" id="{4ECEC7DA-8C99-4022-A5C9-7D8D50A1C559}"/>
                </a:ext>
              </a:extLst>
            </p:cNvPr>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774;p32">
              <a:extLst>
                <a:ext uri="{FF2B5EF4-FFF2-40B4-BE49-F238E27FC236}">
                  <a16:creationId xmlns:a16="http://schemas.microsoft.com/office/drawing/2014/main" id="{99C33C8F-E7CB-4E2C-AAF5-8AF7C88996CD}"/>
                </a:ext>
              </a:extLst>
            </p:cNvPr>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775;p32">
              <a:extLst>
                <a:ext uri="{FF2B5EF4-FFF2-40B4-BE49-F238E27FC236}">
                  <a16:creationId xmlns:a16="http://schemas.microsoft.com/office/drawing/2014/main" id="{D395F835-2B1A-498E-9C5E-19E01531B508}"/>
                </a:ext>
              </a:extLst>
            </p:cNvPr>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776;p32">
              <a:extLst>
                <a:ext uri="{FF2B5EF4-FFF2-40B4-BE49-F238E27FC236}">
                  <a16:creationId xmlns:a16="http://schemas.microsoft.com/office/drawing/2014/main" id="{EAF7E0B3-2832-4C4A-8C0F-5FF59885B345}"/>
                </a:ext>
              </a:extLst>
            </p:cNvPr>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777;p32">
              <a:extLst>
                <a:ext uri="{FF2B5EF4-FFF2-40B4-BE49-F238E27FC236}">
                  <a16:creationId xmlns:a16="http://schemas.microsoft.com/office/drawing/2014/main" id="{542E3C9C-79A0-47A6-8BD7-CC826A808519}"/>
                </a:ext>
              </a:extLst>
            </p:cNvPr>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778;p32">
              <a:extLst>
                <a:ext uri="{FF2B5EF4-FFF2-40B4-BE49-F238E27FC236}">
                  <a16:creationId xmlns:a16="http://schemas.microsoft.com/office/drawing/2014/main" id="{D133ACF0-3B28-490A-A4CE-6433DD79E208}"/>
                </a:ext>
              </a:extLst>
            </p:cNvPr>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779;p32">
              <a:extLst>
                <a:ext uri="{FF2B5EF4-FFF2-40B4-BE49-F238E27FC236}">
                  <a16:creationId xmlns:a16="http://schemas.microsoft.com/office/drawing/2014/main" id="{39EE7AD8-80A1-49B7-A190-6ECFA44649C1}"/>
                </a:ext>
              </a:extLst>
            </p:cNvPr>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780;p32">
              <a:extLst>
                <a:ext uri="{FF2B5EF4-FFF2-40B4-BE49-F238E27FC236}">
                  <a16:creationId xmlns:a16="http://schemas.microsoft.com/office/drawing/2014/main" id="{54BD5939-277A-4C6F-AD03-1E006FB3799E}"/>
                </a:ext>
              </a:extLst>
            </p:cNvPr>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781;p32">
              <a:extLst>
                <a:ext uri="{FF2B5EF4-FFF2-40B4-BE49-F238E27FC236}">
                  <a16:creationId xmlns:a16="http://schemas.microsoft.com/office/drawing/2014/main" id="{EA9734F8-1019-4E2A-A90D-2899EDF50F94}"/>
                </a:ext>
              </a:extLst>
            </p:cNvPr>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782;p32">
              <a:extLst>
                <a:ext uri="{FF2B5EF4-FFF2-40B4-BE49-F238E27FC236}">
                  <a16:creationId xmlns:a16="http://schemas.microsoft.com/office/drawing/2014/main" id="{4059182F-BE34-44CF-9BCA-235A03FD787A}"/>
                </a:ext>
              </a:extLst>
            </p:cNvPr>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783;p32">
              <a:extLst>
                <a:ext uri="{FF2B5EF4-FFF2-40B4-BE49-F238E27FC236}">
                  <a16:creationId xmlns:a16="http://schemas.microsoft.com/office/drawing/2014/main" id="{B3FA4470-2AC9-4BBE-9721-05637F40920E}"/>
                </a:ext>
              </a:extLst>
            </p:cNvPr>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784;p32">
              <a:extLst>
                <a:ext uri="{FF2B5EF4-FFF2-40B4-BE49-F238E27FC236}">
                  <a16:creationId xmlns:a16="http://schemas.microsoft.com/office/drawing/2014/main" id="{14912C7C-7493-4DA4-98DD-63A62CF6A6D2}"/>
                </a:ext>
              </a:extLst>
            </p:cNvPr>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785;p32">
              <a:extLst>
                <a:ext uri="{FF2B5EF4-FFF2-40B4-BE49-F238E27FC236}">
                  <a16:creationId xmlns:a16="http://schemas.microsoft.com/office/drawing/2014/main" id="{843B56A8-0088-4C92-A72D-6FBB4715D375}"/>
                </a:ext>
              </a:extLst>
            </p:cNvPr>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786;p32">
              <a:extLst>
                <a:ext uri="{FF2B5EF4-FFF2-40B4-BE49-F238E27FC236}">
                  <a16:creationId xmlns:a16="http://schemas.microsoft.com/office/drawing/2014/main" id="{6A01E145-5C7A-403C-93B5-C428F0EC94B0}"/>
                </a:ext>
              </a:extLst>
            </p:cNvPr>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787;p32">
              <a:extLst>
                <a:ext uri="{FF2B5EF4-FFF2-40B4-BE49-F238E27FC236}">
                  <a16:creationId xmlns:a16="http://schemas.microsoft.com/office/drawing/2014/main" id="{A03ABFA5-921D-46EC-811C-425DB3879CCD}"/>
                </a:ext>
              </a:extLst>
            </p:cNvPr>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788;p32">
              <a:extLst>
                <a:ext uri="{FF2B5EF4-FFF2-40B4-BE49-F238E27FC236}">
                  <a16:creationId xmlns:a16="http://schemas.microsoft.com/office/drawing/2014/main" id="{09FF339D-6EE4-4AB1-9BF1-E9284276B0AA}"/>
                </a:ext>
              </a:extLst>
            </p:cNvPr>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789;p32">
              <a:extLst>
                <a:ext uri="{FF2B5EF4-FFF2-40B4-BE49-F238E27FC236}">
                  <a16:creationId xmlns:a16="http://schemas.microsoft.com/office/drawing/2014/main" id="{A55717E2-A8D3-4764-BE21-6F72EC4B56D6}"/>
                </a:ext>
              </a:extLst>
            </p:cNvPr>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790;p32">
              <a:extLst>
                <a:ext uri="{FF2B5EF4-FFF2-40B4-BE49-F238E27FC236}">
                  <a16:creationId xmlns:a16="http://schemas.microsoft.com/office/drawing/2014/main" id="{ADA3BFC3-2A64-4DC1-997F-2D81D53C3EEB}"/>
                </a:ext>
              </a:extLst>
            </p:cNvPr>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791;p32">
              <a:extLst>
                <a:ext uri="{FF2B5EF4-FFF2-40B4-BE49-F238E27FC236}">
                  <a16:creationId xmlns:a16="http://schemas.microsoft.com/office/drawing/2014/main" id="{EBEB8EA0-A78A-45BB-9611-32D086D6B6ED}"/>
                </a:ext>
              </a:extLst>
            </p:cNvPr>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792;p32">
              <a:extLst>
                <a:ext uri="{FF2B5EF4-FFF2-40B4-BE49-F238E27FC236}">
                  <a16:creationId xmlns:a16="http://schemas.microsoft.com/office/drawing/2014/main" id="{EEC70061-2345-4196-BA9D-371FBC564E95}"/>
                </a:ext>
              </a:extLst>
            </p:cNvPr>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793;p32">
              <a:extLst>
                <a:ext uri="{FF2B5EF4-FFF2-40B4-BE49-F238E27FC236}">
                  <a16:creationId xmlns:a16="http://schemas.microsoft.com/office/drawing/2014/main" id="{EBA8277D-01C5-43D3-8E2D-7459DC48DBA3}"/>
                </a:ext>
              </a:extLst>
            </p:cNvPr>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794;p32">
              <a:extLst>
                <a:ext uri="{FF2B5EF4-FFF2-40B4-BE49-F238E27FC236}">
                  <a16:creationId xmlns:a16="http://schemas.microsoft.com/office/drawing/2014/main" id="{8D248474-49E9-41D2-89C5-43F71716B49C}"/>
                </a:ext>
              </a:extLst>
            </p:cNvPr>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795;p32">
              <a:extLst>
                <a:ext uri="{FF2B5EF4-FFF2-40B4-BE49-F238E27FC236}">
                  <a16:creationId xmlns:a16="http://schemas.microsoft.com/office/drawing/2014/main" id="{72F35D9F-4E0F-41C5-9DE0-F2CE279986D8}"/>
                </a:ext>
              </a:extLst>
            </p:cNvPr>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796;p32">
              <a:extLst>
                <a:ext uri="{FF2B5EF4-FFF2-40B4-BE49-F238E27FC236}">
                  <a16:creationId xmlns:a16="http://schemas.microsoft.com/office/drawing/2014/main" id="{5EE57B7E-E7A5-4829-8060-7900CBA8C791}"/>
                </a:ext>
              </a:extLst>
            </p:cNvPr>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797;p32">
              <a:extLst>
                <a:ext uri="{FF2B5EF4-FFF2-40B4-BE49-F238E27FC236}">
                  <a16:creationId xmlns:a16="http://schemas.microsoft.com/office/drawing/2014/main" id="{44E3B06F-1CF5-4CAA-A1FD-2BF3152EE928}"/>
                </a:ext>
              </a:extLst>
            </p:cNvPr>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798;p32">
              <a:extLst>
                <a:ext uri="{FF2B5EF4-FFF2-40B4-BE49-F238E27FC236}">
                  <a16:creationId xmlns:a16="http://schemas.microsoft.com/office/drawing/2014/main" id="{2FD5FC62-1FBE-4D16-90A4-0D1A2BCA7991}"/>
                </a:ext>
              </a:extLst>
            </p:cNvPr>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799;p32">
              <a:extLst>
                <a:ext uri="{FF2B5EF4-FFF2-40B4-BE49-F238E27FC236}">
                  <a16:creationId xmlns:a16="http://schemas.microsoft.com/office/drawing/2014/main" id="{B79D74C3-50BC-41EC-9B9E-9E60ACEDDCA2}"/>
                </a:ext>
              </a:extLst>
            </p:cNvPr>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800;p32">
              <a:extLst>
                <a:ext uri="{FF2B5EF4-FFF2-40B4-BE49-F238E27FC236}">
                  <a16:creationId xmlns:a16="http://schemas.microsoft.com/office/drawing/2014/main" id="{7546D7E0-373F-47DD-ABB6-422C7FFCAEAD}"/>
                </a:ext>
              </a:extLst>
            </p:cNvPr>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801;p32">
              <a:extLst>
                <a:ext uri="{FF2B5EF4-FFF2-40B4-BE49-F238E27FC236}">
                  <a16:creationId xmlns:a16="http://schemas.microsoft.com/office/drawing/2014/main" id="{986EF246-7180-4C56-8A61-5E4C0A9A2C24}"/>
                </a:ext>
              </a:extLst>
            </p:cNvPr>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802;p32">
              <a:extLst>
                <a:ext uri="{FF2B5EF4-FFF2-40B4-BE49-F238E27FC236}">
                  <a16:creationId xmlns:a16="http://schemas.microsoft.com/office/drawing/2014/main" id="{DECFE645-D2FF-4753-9AE8-201F3FA84E78}"/>
                </a:ext>
              </a:extLst>
            </p:cNvPr>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803;p32">
              <a:extLst>
                <a:ext uri="{FF2B5EF4-FFF2-40B4-BE49-F238E27FC236}">
                  <a16:creationId xmlns:a16="http://schemas.microsoft.com/office/drawing/2014/main" id="{AB587BBB-25E6-4330-B327-B9B3598A5C47}"/>
                </a:ext>
              </a:extLst>
            </p:cNvPr>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804;p32">
              <a:extLst>
                <a:ext uri="{FF2B5EF4-FFF2-40B4-BE49-F238E27FC236}">
                  <a16:creationId xmlns:a16="http://schemas.microsoft.com/office/drawing/2014/main" id="{1F29B7D6-ED82-48F3-A6E4-11F31C234FBD}"/>
                </a:ext>
              </a:extLst>
            </p:cNvPr>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805;p32">
              <a:extLst>
                <a:ext uri="{FF2B5EF4-FFF2-40B4-BE49-F238E27FC236}">
                  <a16:creationId xmlns:a16="http://schemas.microsoft.com/office/drawing/2014/main" id="{85CC345F-839A-4DA6-BB55-179CD57058E1}"/>
                </a:ext>
              </a:extLst>
            </p:cNvPr>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806;p32">
              <a:extLst>
                <a:ext uri="{FF2B5EF4-FFF2-40B4-BE49-F238E27FC236}">
                  <a16:creationId xmlns:a16="http://schemas.microsoft.com/office/drawing/2014/main" id="{4A678683-40D0-4811-A45B-46387D4A8D7E}"/>
                </a:ext>
              </a:extLst>
            </p:cNvPr>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807;p32">
              <a:extLst>
                <a:ext uri="{FF2B5EF4-FFF2-40B4-BE49-F238E27FC236}">
                  <a16:creationId xmlns:a16="http://schemas.microsoft.com/office/drawing/2014/main" id="{965CEA2C-2E18-4BFA-9E99-76D22E5245D8}"/>
                </a:ext>
              </a:extLst>
            </p:cNvPr>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808;p32">
              <a:extLst>
                <a:ext uri="{FF2B5EF4-FFF2-40B4-BE49-F238E27FC236}">
                  <a16:creationId xmlns:a16="http://schemas.microsoft.com/office/drawing/2014/main" id="{EF230288-FB7D-4B24-B926-619909141DD8}"/>
                </a:ext>
              </a:extLst>
            </p:cNvPr>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809;p32">
              <a:extLst>
                <a:ext uri="{FF2B5EF4-FFF2-40B4-BE49-F238E27FC236}">
                  <a16:creationId xmlns:a16="http://schemas.microsoft.com/office/drawing/2014/main" id="{07CC3A16-518B-483B-B10D-B0F31295B8F1}"/>
                </a:ext>
              </a:extLst>
            </p:cNvPr>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810;p32">
              <a:extLst>
                <a:ext uri="{FF2B5EF4-FFF2-40B4-BE49-F238E27FC236}">
                  <a16:creationId xmlns:a16="http://schemas.microsoft.com/office/drawing/2014/main" id="{C03D5139-546E-46A6-BC69-1B7D3F75E3F9}"/>
                </a:ext>
              </a:extLst>
            </p:cNvPr>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811;p32">
              <a:extLst>
                <a:ext uri="{FF2B5EF4-FFF2-40B4-BE49-F238E27FC236}">
                  <a16:creationId xmlns:a16="http://schemas.microsoft.com/office/drawing/2014/main" id="{EEBCBD6A-247E-489A-9B6D-26DFBE156666}"/>
                </a:ext>
              </a:extLst>
            </p:cNvPr>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812;p32">
              <a:extLst>
                <a:ext uri="{FF2B5EF4-FFF2-40B4-BE49-F238E27FC236}">
                  <a16:creationId xmlns:a16="http://schemas.microsoft.com/office/drawing/2014/main" id="{1D4D2C70-5824-4A3C-AC9F-098815A34275}"/>
                </a:ext>
              </a:extLst>
            </p:cNvPr>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813;p32">
              <a:extLst>
                <a:ext uri="{FF2B5EF4-FFF2-40B4-BE49-F238E27FC236}">
                  <a16:creationId xmlns:a16="http://schemas.microsoft.com/office/drawing/2014/main" id="{8C4B4C3F-921E-4940-817A-1D9325173660}"/>
                </a:ext>
              </a:extLst>
            </p:cNvPr>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814;p32">
              <a:extLst>
                <a:ext uri="{FF2B5EF4-FFF2-40B4-BE49-F238E27FC236}">
                  <a16:creationId xmlns:a16="http://schemas.microsoft.com/office/drawing/2014/main" id="{619E5C2E-D07A-45B0-A658-DFD46724D54B}"/>
                </a:ext>
              </a:extLst>
            </p:cNvPr>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815;p32">
              <a:extLst>
                <a:ext uri="{FF2B5EF4-FFF2-40B4-BE49-F238E27FC236}">
                  <a16:creationId xmlns:a16="http://schemas.microsoft.com/office/drawing/2014/main" id="{2985940D-B231-46AF-93FB-051E90DC27B1}"/>
                </a:ext>
              </a:extLst>
            </p:cNvPr>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816;p32">
              <a:extLst>
                <a:ext uri="{FF2B5EF4-FFF2-40B4-BE49-F238E27FC236}">
                  <a16:creationId xmlns:a16="http://schemas.microsoft.com/office/drawing/2014/main" id="{30CBD1AB-8D8C-4C02-A283-9576A0C3E071}"/>
                </a:ext>
              </a:extLst>
            </p:cNvPr>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817;p32">
              <a:extLst>
                <a:ext uri="{FF2B5EF4-FFF2-40B4-BE49-F238E27FC236}">
                  <a16:creationId xmlns:a16="http://schemas.microsoft.com/office/drawing/2014/main" id="{4B9D13FB-74FE-4E54-A935-A30B247061B4}"/>
                </a:ext>
              </a:extLst>
            </p:cNvPr>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818;p32">
              <a:extLst>
                <a:ext uri="{FF2B5EF4-FFF2-40B4-BE49-F238E27FC236}">
                  <a16:creationId xmlns:a16="http://schemas.microsoft.com/office/drawing/2014/main" id="{E1ED22C5-51B8-458D-B2D9-6921C4D6D373}"/>
                </a:ext>
              </a:extLst>
            </p:cNvPr>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819;p32">
              <a:extLst>
                <a:ext uri="{FF2B5EF4-FFF2-40B4-BE49-F238E27FC236}">
                  <a16:creationId xmlns:a16="http://schemas.microsoft.com/office/drawing/2014/main" id="{DE547A3C-7788-4210-A693-AA1942E6E5AB}"/>
                </a:ext>
              </a:extLst>
            </p:cNvPr>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820;p32">
              <a:extLst>
                <a:ext uri="{FF2B5EF4-FFF2-40B4-BE49-F238E27FC236}">
                  <a16:creationId xmlns:a16="http://schemas.microsoft.com/office/drawing/2014/main" id="{830B34D4-FF2E-41BF-98C6-43E449ED5302}"/>
                </a:ext>
              </a:extLst>
            </p:cNvPr>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821;p32">
              <a:extLst>
                <a:ext uri="{FF2B5EF4-FFF2-40B4-BE49-F238E27FC236}">
                  <a16:creationId xmlns:a16="http://schemas.microsoft.com/office/drawing/2014/main" id="{B4781594-EC4F-4664-BB42-F0679DB32454}"/>
                </a:ext>
              </a:extLst>
            </p:cNvPr>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822;p32">
              <a:extLst>
                <a:ext uri="{FF2B5EF4-FFF2-40B4-BE49-F238E27FC236}">
                  <a16:creationId xmlns:a16="http://schemas.microsoft.com/office/drawing/2014/main" id="{D15B2908-4353-4EA4-995B-CB069A0AEA9B}"/>
                </a:ext>
              </a:extLst>
            </p:cNvPr>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823;p32">
              <a:extLst>
                <a:ext uri="{FF2B5EF4-FFF2-40B4-BE49-F238E27FC236}">
                  <a16:creationId xmlns:a16="http://schemas.microsoft.com/office/drawing/2014/main" id="{6F0BD594-B329-462E-A6DA-234B64026493}"/>
                </a:ext>
              </a:extLst>
            </p:cNvPr>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824;p32">
              <a:extLst>
                <a:ext uri="{FF2B5EF4-FFF2-40B4-BE49-F238E27FC236}">
                  <a16:creationId xmlns:a16="http://schemas.microsoft.com/office/drawing/2014/main" id="{0F90312F-89B2-4C61-91E9-6AEED498774E}"/>
                </a:ext>
              </a:extLst>
            </p:cNvPr>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825;p32">
              <a:extLst>
                <a:ext uri="{FF2B5EF4-FFF2-40B4-BE49-F238E27FC236}">
                  <a16:creationId xmlns:a16="http://schemas.microsoft.com/office/drawing/2014/main" id="{B002BE6A-86EB-4103-AB75-5E82A911D57B}"/>
                </a:ext>
              </a:extLst>
            </p:cNvPr>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826;p32">
              <a:extLst>
                <a:ext uri="{FF2B5EF4-FFF2-40B4-BE49-F238E27FC236}">
                  <a16:creationId xmlns:a16="http://schemas.microsoft.com/office/drawing/2014/main" id="{BD9494F9-66C4-4F98-B702-033FF048876A}"/>
                </a:ext>
              </a:extLst>
            </p:cNvPr>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827;p32">
              <a:extLst>
                <a:ext uri="{FF2B5EF4-FFF2-40B4-BE49-F238E27FC236}">
                  <a16:creationId xmlns:a16="http://schemas.microsoft.com/office/drawing/2014/main" id="{742A6754-B51D-49CD-94A0-092DED92096B}"/>
                </a:ext>
              </a:extLst>
            </p:cNvPr>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828;p32">
              <a:extLst>
                <a:ext uri="{FF2B5EF4-FFF2-40B4-BE49-F238E27FC236}">
                  <a16:creationId xmlns:a16="http://schemas.microsoft.com/office/drawing/2014/main" id="{0C75FE6E-427C-42F7-90CC-ACB37D04E79C}"/>
                </a:ext>
              </a:extLst>
            </p:cNvPr>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829;p32">
              <a:extLst>
                <a:ext uri="{FF2B5EF4-FFF2-40B4-BE49-F238E27FC236}">
                  <a16:creationId xmlns:a16="http://schemas.microsoft.com/office/drawing/2014/main" id="{2C4A50E9-A214-44A5-BB9B-ACF069327035}"/>
                </a:ext>
              </a:extLst>
            </p:cNvPr>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830;p32">
              <a:extLst>
                <a:ext uri="{FF2B5EF4-FFF2-40B4-BE49-F238E27FC236}">
                  <a16:creationId xmlns:a16="http://schemas.microsoft.com/office/drawing/2014/main" id="{58F7D3F9-7664-4640-8D80-86687CE7A2CA}"/>
                </a:ext>
              </a:extLst>
            </p:cNvPr>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831;p32">
              <a:extLst>
                <a:ext uri="{FF2B5EF4-FFF2-40B4-BE49-F238E27FC236}">
                  <a16:creationId xmlns:a16="http://schemas.microsoft.com/office/drawing/2014/main" id="{67A603B0-2827-49E8-8EA1-C5034D91BEA8}"/>
                </a:ext>
              </a:extLst>
            </p:cNvPr>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832;p32">
              <a:extLst>
                <a:ext uri="{FF2B5EF4-FFF2-40B4-BE49-F238E27FC236}">
                  <a16:creationId xmlns:a16="http://schemas.microsoft.com/office/drawing/2014/main" id="{6DF4D568-09A1-48CF-8B0E-0276BD7BE700}"/>
                </a:ext>
              </a:extLst>
            </p:cNvPr>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833;p32">
              <a:extLst>
                <a:ext uri="{FF2B5EF4-FFF2-40B4-BE49-F238E27FC236}">
                  <a16:creationId xmlns:a16="http://schemas.microsoft.com/office/drawing/2014/main" id="{93874DAE-DE03-4A95-B103-8D862FFFEB84}"/>
                </a:ext>
              </a:extLst>
            </p:cNvPr>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834;p32">
              <a:extLst>
                <a:ext uri="{FF2B5EF4-FFF2-40B4-BE49-F238E27FC236}">
                  <a16:creationId xmlns:a16="http://schemas.microsoft.com/office/drawing/2014/main" id="{CD49D7A7-04EE-440A-B1FE-304FA21B601E}"/>
                </a:ext>
              </a:extLst>
            </p:cNvPr>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835;p32">
              <a:extLst>
                <a:ext uri="{FF2B5EF4-FFF2-40B4-BE49-F238E27FC236}">
                  <a16:creationId xmlns:a16="http://schemas.microsoft.com/office/drawing/2014/main" id="{DB57ED09-8E0C-4947-91FD-150A73154728}"/>
                </a:ext>
              </a:extLst>
            </p:cNvPr>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836;p32">
              <a:extLst>
                <a:ext uri="{FF2B5EF4-FFF2-40B4-BE49-F238E27FC236}">
                  <a16:creationId xmlns:a16="http://schemas.microsoft.com/office/drawing/2014/main" id="{A90F97B8-C373-45D9-8309-CD187A9ED2A8}"/>
                </a:ext>
              </a:extLst>
            </p:cNvPr>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837;p32">
              <a:extLst>
                <a:ext uri="{FF2B5EF4-FFF2-40B4-BE49-F238E27FC236}">
                  <a16:creationId xmlns:a16="http://schemas.microsoft.com/office/drawing/2014/main" id="{52ABA390-DD89-4118-B770-91221752580A}"/>
                </a:ext>
              </a:extLst>
            </p:cNvPr>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838;p32">
              <a:extLst>
                <a:ext uri="{FF2B5EF4-FFF2-40B4-BE49-F238E27FC236}">
                  <a16:creationId xmlns:a16="http://schemas.microsoft.com/office/drawing/2014/main" id="{03EECDB6-FD2D-46C5-9C33-F7C190D73EB5}"/>
                </a:ext>
              </a:extLst>
            </p:cNvPr>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839;p32">
              <a:extLst>
                <a:ext uri="{FF2B5EF4-FFF2-40B4-BE49-F238E27FC236}">
                  <a16:creationId xmlns:a16="http://schemas.microsoft.com/office/drawing/2014/main" id="{129B34EB-8AD4-4879-A8AF-E259E408A880}"/>
                </a:ext>
              </a:extLst>
            </p:cNvPr>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840;p32">
              <a:extLst>
                <a:ext uri="{FF2B5EF4-FFF2-40B4-BE49-F238E27FC236}">
                  <a16:creationId xmlns:a16="http://schemas.microsoft.com/office/drawing/2014/main" id="{B333C4F0-CC53-469E-9B3E-80B88F1DD94F}"/>
                </a:ext>
              </a:extLst>
            </p:cNvPr>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841;p32">
              <a:extLst>
                <a:ext uri="{FF2B5EF4-FFF2-40B4-BE49-F238E27FC236}">
                  <a16:creationId xmlns:a16="http://schemas.microsoft.com/office/drawing/2014/main" id="{2B7BF817-AE49-4B98-8D7A-7A63B16F036D}"/>
                </a:ext>
              </a:extLst>
            </p:cNvPr>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842;p32">
              <a:extLst>
                <a:ext uri="{FF2B5EF4-FFF2-40B4-BE49-F238E27FC236}">
                  <a16:creationId xmlns:a16="http://schemas.microsoft.com/office/drawing/2014/main" id="{5ED0377C-4481-49D2-BB88-6C7C5C8E6351}"/>
                </a:ext>
              </a:extLst>
            </p:cNvPr>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843;p32">
              <a:extLst>
                <a:ext uri="{FF2B5EF4-FFF2-40B4-BE49-F238E27FC236}">
                  <a16:creationId xmlns:a16="http://schemas.microsoft.com/office/drawing/2014/main" id="{67D08C25-BC0D-4E6E-9D88-868D6CE1F686}"/>
                </a:ext>
              </a:extLst>
            </p:cNvPr>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844;p32">
              <a:extLst>
                <a:ext uri="{FF2B5EF4-FFF2-40B4-BE49-F238E27FC236}">
                  <a16:creationId xmlns:a16="http://schemas.microsoft.com/office/drawing/2014/main" id="{CCD18A11-DA43-4380-9832-7197AFF8A2B0}"/>
                </a:ext>
              </a:extLst>
            </p:cNvPr>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845;p32">
              <a:extLst>
                <a:ext uri="{FF2B5EF4-FFF2-40B4-BE49-F238E27FC236}">
                  <a16:creationId xmlns:a16="http://schemas.microsoft.com/office/drawing/2014/main" id="{B75895A6-9C1C-476D-A30E-D890C9738108}"/>
                </a:ext>
              </a:extLst>
            </p:cNvPr>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846;p32">
              <a:extLst>
                <a:ext uri="{FF2B5EF4-FFF2-40B4-BE49-F238E27FC236}">
                  <a16:creationId xmlns:a16="http://schemas.microsoft.com/office/drawing/2014/main" id="{2DB7E880-2655-41CB-B59A-266BF7AC21E8}"/>
                </a:ext>
              </a:extLst>
            </p:cNvPr>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847;p32">
              <a:extLst>
                <a:ext uri="{FF2B5EF4-FFF2-40B4-BE49-F238E27FC236}">
                  <a16:creationId xmlns:a16="http://schemas.microsoft.com/office/drawing/2014/main" id="{4402D90B-A505-435D-93E9-4A49D0315C4C}"/>
                </a:ext>
              </a:extLst>
            </p:cNvPr>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848;p32">
              <a:extLst>
                <a:ext uri="{FF2B5EF4-FFF2-40B4-BE49-F238E27FC236}">
                  <a16:creationId xmlns:a16="http://schemas.microsoft.com/office/drawing/2014/main" id="{9A1A28CB-A629-469E-B807-7163E435A5B4}"/>
                </a:ext>
              </a:extLst>
            </p:cNvPr>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849;p32">
              <a:extLst>
                <a:ext uri="{FF2B5EF4-FFF2-40B4-BE49-F238E27FC236}">
                  <a16:creationId xmlns:a16="http://schemas.microsoft.com/office/drawing/2014/main" id="{FA6199E0-0EFE-4443-86D5-C9A68464656B}"/>
                </a:ext>
              </a:extLst>
            </p:cNvPr>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850;p32">
              <a:extLst>
                <a:ext uri="{FF2B5EF4-FFF2-40B4-BE49-F238E27FC236}">
                  <a16:creationId xmlns:a16="http://schemas.microsoft.com/office/drawing/2014/main" id="{CED74E77-F1CA-4768-B100-E233451BA2B6}"/>
                </a:ext>
              </a:extLst>
            </p:cNvPr>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851;p32">
              <a:extLst>
                <a:ext uri="{FF2B5EF4-FFF2-40B4-BE49-F238E27FC236}">
                  <a16:creationId xmlns:a16="http://schemas.microsoft.com/office/drawing/2014/main" id="{A7A2591C-B0D3-4E78-9C23-992949DB16AC}"/>
                </a:ext>
              </a:extLst>
            </p:cNvPr>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852;p32">
              <a:extLst>
                <a:ext uri="{FF2B5EF4-FFF2-40B4-BE49-F238E27FC236}">
                  <a16:creationId xmlns:a16="http://schemas.microsoft.com/office/drawing/2014/main" id="{BEC66783-02C1-4D93-B171-E43B30B63C62}"/>
                </a:ext>
              </a:extLst>
            </p:cNvPr>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853;p32">
              <a:extLst>
                <a:ext uri="{FF2B5EF4-FFF2-40B4-BE49-F238E27FC236}">
                  <a16:creationId xmlns:a16="http://schemas.microsoft.com/office/drawing/2014/main" id="{8B237D5B-7FA5-4F75-9CDD-EF0E71F90946}"/>
                </a:ext>
              </a:extLst>
            </p:cNvPr>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854;p32">
              <a:extLst>
                <a:ext uri="{FF2B5EF4-FFF2-40B4-BE49-F238E27FC236}">
                  <a16:creationId xmlns:a16="http://schemas.microsoft.com/office/drawing/2014/main" id="{C4609054-0E48-43EE-B6FF-E78ED935AD78}"/>
                </a:ext>
              </a:extLst>
            </p:cNvPr>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855;p32">
              <a:extLst>
                <a:ext uri="{FF2B5EF4-FFF2-40B4-BE49-F238E27FC236}">
                  <a16:creationId xmlns:a16="http://schemas.microsoft.com/office/drawing/2014/main" id="{1D29DDCA-63B9-4B66-BE43-206C10D702F9}"/>
                </a:ext>
              </a:extLst>
            </p:cNvPr>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856;p32">
              <a:extLst>
                <a:ext uri="{FF2B5EF4-FFF2-40B4-BE49-F238E27FC236}">
                  <a16:creationId xmlns:a16="http://schemas.microsoft.com/office/drawing/2014/main" id="{6475ABD0-E9FD-438E-866C-A2F8E3E60B8A}"/>
                </a:ext>
              </a:extLst>
            </p:cNvPr>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857;p32">
              <a:extLst>
                <a:ext uri="{FF2B5EF4-FFF2-40B4-BE49-F238E27FC236}">
                  <a16:creationId xmlns:a16="http://schemas.microsoft.com/office/drawing/2014/main" id="{4DFC42FE-CD0C-427F-9A7B-C3F3E7EADB2D}"/>
                </a:ext>
              </a:extLst>
            </p:cNvPr>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858;p32">
              <a:extLst>
                <a:ext uri="{FF2B5EF4-FFF2-40B4-BE49-F238E27FC236}">
                  <a16:creationId xmlns:a16="http://schemas.microsoft.com/office/drawing/2014/main" id="{A770DC9D-DBEE-443A-BBE0-1BBDE2FF8102}"/>
                </a:ext>
              </a:extLst>
            </p:cNvPr>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859;p32">
              <a:extLst>
                <a:ext uri="{FF2B5EF4-FFF2-40B4-BE49-F238E27FC236}">
                  <a16:creationId xmlns:a16="http://schemas.microsoft.com/office/drawing/2014/main" id="{0FD3BFE0-67D5-4E71-896F-56737A3DFC9F}"/>
                </a:ext>
              </a:extLst>
            </p:cNvPr>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860;p32">
              <a:extLst>
                <a:ext uri="{FF2B5EF4-FFF2-40B4-BE49-F238E27FC236}">
                  <a16:creationId xmlns:a16="http://schemas.microsoft.com/office/drawing/2014/main" id="{296760EB-22EC-4B40-86D2-D4109C1DB872}"/>
                </a:ext>
              </a:extLst>
            </p:cNvPr>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861;p32">
              <a:extLst>
                <a:ext uri="{FF2B5EF4-FFF2-40B4-BE49-F238E27FC236}">
                  <a16:creationId xmlns:a16="http://schemas.microsoft.com/office/drawing/2014/main" id="{4BB44863-0E30-470C-8952-FE651D249B9F}"/>
                </a:ext>
              </a:extLst>
            </p:cNvPr>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862;p32">
              <a:extLst>
                <a:ext uri="{FF2B5EF4-FFF2-40B4-BE49-F238E27FC236}">
                  <a16:creationId xmlns:a16="http://schemas.microsoft.com/office/drawing/2014/main" id="{EC016B0F-C27E-48C0-808D-C3C3C67CFED4}"/>
                </a:ext>
              </a:extLst>
            </p:cNvPr>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863;p32">
              <a:extLst>
                <a:ext uri="{FF2B5EF4-FFF2-40B4-BE49-F238E27FC236}">
                  <a16:creationId xmlns:a16="http://schemas.microsoft.com/office/drawing/2014/main" id="{F7E7F7C5-0B0A-4BC9-A55A-BF13CEA19427}"/>
                </a:ext>
              </a:extLst>
            </p:cNvPr>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864;p32">
              <a:extLst>
                <a:ext uri="{FF2B5EF4-FFF2-40B4-BE49-F238E27FC236}">
                  <a16:creationId xmlns:a16="http://schemas.microsoft.com/office/drawing/2014/main" id="{D69888D0-5B6C-4531-9E4D-4750A128A24E}"/>
                </a:ext>
              </a:extLst>
            </p:cNvPr>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865;p32">
              <a:extLst>
                <a:ext uri="{FF2B5EF4-FFF2-40B4-BE49-F238E27FC236}">
                  <a16:creationId xmlns:a16="http://schemas.microsoft.com/office/drawing/2014/main" id="{FA159FD3-B08C-4143-B4D0-725B16591F56}"/>
                </a:ext>
              </a:extLst>
            </p:cNvPr>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866;p32">
              <a:extLst>
                <a:ext uri="{FF2B5EF4-FFF2-40B4-BE49-F238E27FC236}">
                  <a16:creationId xmlns:a16="http://schemas.microsoft.com/office/drawing/2014/main" id="{0AA61FE2-5247-41DB-BD2A-0CD366E71D99}"/>
                </a:ext>
              </a:extLst>
            </p:cNvPr>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867;p32">
              <a:extLst>
                <a:ext uri="{FF2B5EF4-FFF2-40B4-BE49-F238E27FC236}">
                  <a16:creationId xmlns:a16="http://schemas.microsoft.com/office/drawing/2014/main" id="{A552B994-07A7-4D00-A607-DAA7E9A580C0}"/>
                </a:ext>
              </a:extLst>
            </p:cNvPr>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868;p32">
              <a:extLst>
                <a:ext uri="{FF2B5EF4-FFF2-40B4-BE49-F238E27FC236}">
                  <a16:creationId xmlns:a16="http://schemas.microsoft.com/office/drawing/2014/main" id="{D3B9B432-CC53-4CAD-B720-0A6D4C0848C6}"/>
                </a:ext>
              </a:extLst>
            </p:cNvPr>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869;p32">
              <a:extLst>
                <a:ext uri="{FF2B5EF4-FFF2-40B4-BE49-F238E27FC236}">
                  <a16:creationId xmlns:a16="http://schemas.microsoft.com/office/drawing/2014/main" id="{9273EDC7-BD52-4D67-A659-62F9DA001A4A}"/>
                </a:ext>
              </a:extLst>
            </p:cNvPr>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870;p32">
              <a:extLst>
                <a:ext uri="{FF2B5EF4-FFF2-40B4-BE49-F238E27FC236}">
                  <a16:creationId xmlns:a16="http://schemas.microsoft.com/office/drawing/2014/main" id="{BB3048C9-51A6-480F-80FC-BC4AFBA3CC6A}"/>
                </a:ext>
              </a:extLst>
            </p:cNvPr>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871;p32">
              <a:extLst>
                <a:ext uri="{FF2B5EF4-FFF2-40B4-BE49-F238E27FC236}">
                  <a16:creationId xmlns:a16="http://schemas.microsoft.com/office/drawing/2014/main" id="{F62D374B-C06D-436D-BA3D-D97DF5264384}"/>
                </a:ext>
              </a:extLst>
            </p:cNvPr>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872;p32">
              <a:extLst>
                <a:ext uri="{FF2B5EF4-FFF2-40B4-BE49-F238E27FC236}">
                  <a16:creationId xmlns:a16="http://schemas.microsoft.com/office/drawing/2014/main" id="{3430BEE6-92E9-45DA-9FAF-CC2721E78AAF}"/>
                </a:ext>
              </a:extLst>
            </p:cNvPr>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873;p32">
              <a:extLst>
                <a:ext uri="{FF2B5EF4-FFF2-40B4-BE49-F238E27FC236}">
                  <a16:creationId xmlns:a16="http://schemas.microsoft.com/office/drawing/2014/main" id="{D9EEF6F8-9C56-4523-9654-A1526C3BF101}"/>
                </a:ext>
              </a:extLst>
            </p:cNvPr>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874;p32">
              <a:extLst>
                <a:ext uri="{FF2B5EF4-FFF2-40B4-BE49-F238E27FC236}">
                  <a16:creationId xmlns:a16="http://schemas.microsoft.com/office/drawing/2014/main" id="{A489645C-BCC2-4E22-96EF-15414C15A5DB}"/>
                </a:ext>
              </a:extLst>
            </p:cNvPr>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875;p32">
              <a:extLst>
                <a:ext uri="{FF2B5EF4-FFF2-40B4-BE49-F238E27FC236}">
                  <a16:creationId xmlns:a16="http://schemas.microsoft.com/office/drawing/2014/main" id="{42584E6C-54CF-453C-8D0A-93761D1ABB3F}"/>
                </a:ext>
              </a:extLst>
            </p:cNvPr>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876;p32">
              <a:extLst>
                <a:ext uri="{FF2B5EF4-FFF2-40B4-BE49-F238E27FC236}">
                  <a16:creationId xmlns:a16="http://schemas.microsoft.com/office/drawing/2014/main" id="{37094763-55D5-45FC-9B94-3DA7C859BD96}"/>
                </a:ext>
              </a:extLst>
            </p:cNvPr>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877;p32">
              <a:extLst>
                <a:ext uri="{FF2B5EF4-FFF2-40B4-BE49-F238E27FC236}">
                  <a16:creationId xmlns:a16="http://schemas.microsoft.com/office/drawing/2014/main" id="{0DBE42EE-478B-4CD5-A8F8-A7C691B11F1D}"/>
                </a:ext>
              </a:extLst>
            </p:cNvPr>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878;p32">
              <a:extLst>
                <a:ext uri="{FF2B5EF4-FFF2-40B4-BE49-F238E27FC236}">
                  <a16:creationId xmlns:a16="http://schemas.microsoft.com/office/drawing/2014/main" id="{E5454DEF-D9E3-46DE-861F-A31BD5DDDC18}"/>
                </a:ext>
              </a:extLst>
            </p:cNvPr>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879;p32">
              <a:extLst>
                <a:ext uri="{FF2B5EF4-FFF2-40B4-BE49-F238E27FC236}">
                  <a16:creationId xmlns:a16="http://schemas.microsoft.com/office/drawing/2014/main" id="{C7C51AF9-128E-45A1-96CB-E3D7AE3409C7}"/>
                </a:ext>
              </a:extLst>
            </p:cNvPr>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880;p32">
              <a:extLst>
                <a:ext uri="{FF2B5EF4-FFF2-40B4-BE49-F238E27FC236}">
                  <a16:creationId xmlns:a16="http://schemas.microsoft.com/office/drawing/2014/main" id="{92230960-6816-4FBC-843E-8671997E61CA}"/>
                </a:ext>
              </a:extLst>
            </p:cNvPr>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881;p32">
              <a:extLst>
                <a:ext uri="{FF2B5EF4-FFF2-40B4-BE49-F238E27FC236}">
                  <a16:creationId xmlns:a16="http://schemas.microsoft.com/office/drawing/2014/main" id="{6F6E3530-C7C9-49DD-9A75-63DB78CCDEEC}"/>
                </a:ext>
              </a:extLst>
            </p:cNvPr>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882;p32">
              <a:extLst>
                <a:ext uri="{FF2B5EF4-FFF2-40B4-BE49-F238E27FC236}">
                  <a16:creationId xmlns:a16="http://schemas.microsoft.com/office/drawing/2014/main" id="{A2B110E6-A41D-483A-8305-56872B903E7C}"/>
                </a:ext>
              </a:extLst>
            </p:cNvPr>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883;p32">
              <a:extLst>
                <a:ext uri="{FF2B5EF4-FFF2-40B4-BE49-F238E27FC236}">
                  <a16:creationId xmlns:a16="http://schemas.microsoft.com/office/drawing/2014/main" id="{8D014221-06EB-4C92-A5FA-CAFA50B825C7}"/>
                </a:ext>
              </a:extLst>
            </p:cNvPr>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884;p32">
              <a:extLst>
                <a:ext uri="{FF2B5EF4-FFF2-40B4-BE49-F238E27FC236}">
                  <a16:creationId xmlns:a16="http://schemas.microsoft.com/office/drawing/2014/main" id="{3507674A-86A1-4F8E-A267-5E4CBA8F9629}"/>
                </a:ext>
              </a:extLst>
            </p:cNvPr>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885;p32">
              <a:extLst>
                <a:ext uri="{FF2B5EF4-FFF2-40B4-BE49-F238E27FC236}">
                  <a16:creationId xmlns:a16="http://schemas.microsoft.com/office/drawing/2014/main" id="{EB5EDDB3-540C-4CDF-A886-0CD98D9141D9}"/>
                </a:ext>
              </a:extLst>
            </p:cNvPr>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886;p32">
              <a:extLst>
                <a:ext uri="{FF2B5EF4-FFF2-40B4-BE49-F238E27FC236}">
                  <a16:creationId xmlns:a16="http://schemas.microsoft.com/office/drawing/2014/main" id="{C4C62413-9BBF-4DCB-AB25-F2EBC926F905}"/>
                </a:ext>
              </a:extLst>
            </p:cNvPr>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887;p32">
              <a:extLst>
                <a:ext uri="{FF2B5EF4-FFF2-40B4-BE49-F238E27FC236}">
                  <a16:creationId xmlns:a16="http://schemas.microsoft.com/office/drawing/2014/main" id="{6E60029F-E992-4DC3-BFD6-D559543DA3A5}"/>
                </a:ext>
              </a:extLst>
            </p:cNvPr>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888;p32">
              <a:extLst>
                <a:ext uri="{FF2B5EF4-FFF2-40B4-BE49-F238E27FC236}">
                  <a16:creationId xmlns:a16="http://schemas.microsoft.com/office/drawing/2014/main" id="{AA9C8756-9BD1-4A55-960E-1DFAD4C3A468}"/>
                </a:ext>
              </a:extLst>
            </p:cNvPr>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889;p32">
              <a:extLst>
                <a:ext uri="{FF2B5EF4-FFF2-40B4-BE49-F238E27FC236}">
                  <a16:creationId xmlns:a16="http://schemas.microsoft.com/office/drawing/2014/main" id="{7D29E581-82CD-4562-9BE9-AA95D64D118E}"/>
                </a:ext>
              </a:extLst>
            </p:cNvPr>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890;p32">
              <a:extLst>
                <a:ext uri="{FF2B5EF4-FFF2-40B4-BE49-F238E27FC236}">
                  <a16:creationId xmlns:a16="http://schemas.microsoft.com/office/drawing/2014/main" id="{B3DAC204-F336-4AA4-A547-7E213CF09D19}"/>
                </a:ext>
              </a:extLst>
            </p:cNvPr>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891;p32">
              <a:extLst>
                <a:ext uri="{FF2B5EF4-FFF2-40B4-BE49-F238E27FC236}">
                  <a16:creationId xmlns:a16="http://schemas.microsoft.com/office/drawing/2014/main" id="{20BDEEB4-81FB-4B1D-BF9A-735AC1762855}"/>
                </a:ext>
              </a:extLst>
            </p:cNvPr>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892;p32">
              <a:extLst>
                <a:ext uri="{FF2B5EF4-FFF2-40B4-BE49-F238E27FC236}">
                  <a16:creationId xmlns:a16="http://schemas.microsoft.com/office/drawing/2014/main" id="{3865ACEE-85D8-4BA5-BB97-A31B85C56EC9}"/>
                </a:ext>
              </a:extLst>
            </p:cNvPr>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893;p32">
              <a:extLst>
                <a:ext uri="{FF2B5EF4-FFF2-40B4-BE49-F238E27FC236}">
                  <a16:creationId xmlns:a16="http://schemas.microsoft.com/office/drawing/2014/main" id="{936B5868-39C9-491F-A416-6F93CF6FD119}"/>
                </a:ext>
              </a:extLst>
            </p:cNvPr>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894;p32">
              <a:extLst>
                <a:ext uri="{FF2B5EF4-FFF2-40B4-BE49-F238E27FC236}">
                  <a16:creationId xmlns:a16="http://schemas.microsoft.com/office/drawing/2014/main" id="{4EF7353D-4A50-47D7-B1CA-EEE2E9BE2CF4}"/>
                </a:ext>
              </a:extLst>
            </p:cNvPr>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895;p32">
              <a:extLst>
                <a:ext uri="{FF2B5EF4-FFF2-40B4-BE49-F238E27FC236}">
                  <a16:creationId xmlns:a16="http://schemas.microsoft.com/office/drawing/2014/main" id="{5503DB56-F6B4-47BE-812A-9917A734FAB8}"/>
                </a:ext>
              </a:extLst>
            </p:cNvPr>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896;p32">
              <a:extLst>
                <a:ext uri="{FF2B5EF4-FFF2-40B4-BE49-F238E27FC236}">
                  <a16:creationId xmlns:a16="http://schemas.microsoft.com/office/drawing/2014/main" id="{76C1421E-0AB8-4096-B78D-8986635322BA}"/>
                </a:ext>
              </a:extLst>
            </p:cNvPr>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897;p32">
              <a:extLst>
                <a:ext uri="{FF2B5EF4-FFF2-40B4-BE49-F238E27FC236}">
                  <a16:creationId xmlns:a16="http://schemas.microsoft.com/office/drawing/2014/main" id="{DAAD93FF-621A-423C-AD7C-78AFEEBC73A9}"/>
                </a:ext>
              </a:extLst>
            </p:cNvPr>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898;p32">
              <a:extLst>
                <a:ext uri="{FF2B5EF4-FFF2-40B4-BE49-F238E27FC236}">
                  <a16:creationId xmlns:a16="http://schemas.microsoft.com/office/drawing/2014/main" id="{953FF2AD-2640-490A-AC07-410077E08325}"/>
                </a:ext>
              </a:extLst>
            </p:cNvPr>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899;p32">
              <a:extLst>
                <a:ext uri="{FF2B5EF4-FFF2-40B4-BE49-F238E27FC236}">
                  <a16:creationId xmlns:a16="http://schemas.microsoft.com/office/drawing/2014/main" id="{261EA024-3FD0-490C-955E-82027F910B93}"/>
                </a:ext>
              </a:extLst>
            </p:cNvPr>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900;p32">
              <a:extLst>
                <a:ext uri="{FF2B5EF4-FFF2-40B4-BE49-F238E27FC236}">
                  <a16:creationId xmlns:a16="http://schemas.microsoft.com/office/drawing/2014/main" id="{3A6EA056-FCE4-49D4-909A-1A0FEEB8E88B}"/>
                </a:ext>
              </a:extLst>
            </p:cNvPr>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901;p32">
              <a:extLst>
                <a:ext uri="{FF2B5EF4-FFF2-40B4-BE49-F238E27FC236}">
                  <a16:creationId xmlns:a16="http://schemas.microsoft.com/office/drawing/2014/main" id="{352EAAE3-10A8-44A9-95EF-16E66806180E}"/>
                </a:ext>
              </a:extLst>
            </p:cNvPr>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902;p32">
              <a:extLst>
                <a:ext uri="{FF2B5EF4-FFF2-40B4-BE49-F238E27FC236}">
                  <a16:creationId xmlns:a16="http://schemas.microsoft.com/office/drawing/2014/main" id="{1DEA5C5F-AF37-45B7-BEA4-0573311A6FCE}"/>
                </a:ext>
              </a:extLst>
            </p:cNvPr>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903;p32">
              <a:extLst>
                <a:ext uri="{FF2B5EF4-FFF2-40B4-BE49-F238E27FC236}">
                  <a16:creationId xmlns:a16="http://schemas.microsoft.com/office/drawing/2014/main" id="{58E8D4A5-3C72-4597-8F1C-76EECBD9CF72}"/>
                </a:ext>
              </a:extLst>
            </p:cNvPr>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904;p32">
              <a:extLst>
                <a:ext uri="{FF2B5EF4-FFF2-40B4-BE49-F238E27FC236}">
                  <a16:creationId xmlns:a16="http://schemas.microsoft.com/office/drawing/2014/main" id="{DDE71B22-8DBD-4385-B165-CC7B99F1F119}"/>
                </a:ext>
              </a:extLst>
            </p:cNvPr>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905;p32">
              <a:extLst>
                <a:ext uri="{FF2B5EF4-FFF2-40B4-BE49-F238E27FC236}">
                  <a16:creationId xmlns:a16="http://schemas.microsoft.com/office/drawing/2014/main" id="{DA47BD09-67B9-491A-ADED-FBF266721776}"/>
                </a:ext>
              </a:extLst>
            </p:cNvPr>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906;p32">
              <a:extLst>
                <a:ext uri="{FF2B5EF4-FFF2-40B4-BE49-F238E27FC236}">
                  <a16:creationId xmlns:a16="http://schemas.microsoft.com/office/drawing/2014/main" id="{242F06BB-D037-4BCB-90B8-A35EAE17142C}"/>
                </a:ext>
              </a:extLst>
            </p:cNvPr>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907;p32">
              <a:extLst>
                <a:ext uri="{FF2B5EF4-FFF2-40B4-BE49-F238E27FC236}">
                  <a16:creationId xmlns:a16="http://schemas.microsoft.com/office/drawing/2014/main" id="{19A94095-BF87-4F5A-8256-BBE57D7CF724}"/>
                </a:ext>
              </a:extLst>
            </p:cNvPr>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908;p32">
              <a:extLst>
                <a:ext uri="{FF2B5EF4-FFF2-40B4-BE49-F238E27FC236}">
                  <a16:creationId xmlns:a16="http://schemas.microsoft.com/office/drawing/2014/main" id="{B4D89B46-8A24-4488-AFAB-BD453656D815}"/>
                </a:ext>
              </a:extLst>
            </p:cNvPr>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909;p32">
              <a:extLst>
                <a:ext uri="{FF2B5EF4-FFF2-40B4-BE49-F238E27FC236}">
                  <a16:creationId xmlns:a16="http://schemas.microsoft.com/office/drawing/2014/main" id="{62EB1C56-A9F7-4564-9575-626444F6931F}"/>
                </a:ext>
              </a:extLst>
            </p:cNvPr>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910;p32">
              <a:extLst>
                <a:ext uri="{FF2B5EF4-FFF2-40B4-BE49-F238E27FC236}">
                  <a16:creationId xmlns:a16="http://schemas.microsoft.com/office/drawing/2014/main" id="{8927EE56-D5C7-47E8-A791-01B54DE26037}"/>
                </a:ext>
              </a:extLst>
            </p:cNvPr>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911;p32">
              <a:extLst>
                <a:ext uri="{FF2B5EF4-FFF2-40B4-BE49-F238E27FC236}">
                  <a16:creationId xmlns:a16="http://schemas.microsoft.com/office/drawing/2014/main" id="{B937DE20-EF6C-447A-B9A9-DD4A7C7A8E38}"/>
                </a:ext>
              </a:extLst>
            </p:cNvPr>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912;p32">
              <a:extLst>
                <a:ext uri="{FF2B5EF4-FFF2-40B4-BE49-F238E27FC236}">
                  <a16:creationId xmlns:a16="http://schemas.microsoft.com/office/drawing/2014/main" id="{F8FADB19-7CC1-4EB8-A0AA-F3B2C95163D5}"/>
                </a:ext>
              </a:extLst>
            </p:cNvPr>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913;p32">
              <a:extLst>
                <a:ext uri="{FF2B5EF4-FFF2-40B4-BE49-F238E27FC236}">
                  <a16:creationId xmlns:a16="http://schemas.microsoft.com/office/drawing/2014/main" id="{96A697FD-10AA-4D6C-BE5C-548239C2EC76}"/>
                </a:ext>
              </a:extLst>
            </p:cNvPr>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914;p32">
              <a:extLst>
                <a:ext uri="{FF2B5EF4-FFF2-40B4-BE49-F238E27FC236}">
                  <a16:creationId xmlns:a16="http://schemas.microsoft.com/office/drawing/2014/main" id="{46E5F704-846E-40D6-AA2D-674AD96CA120}"/>
                </a:ext>
              </a:extLst>
            </p:cNvPr>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915;p32">
              <a:extLst>
                <a:ext uri="{FF2B5EF4-FFF2-40B4-BE49-F238E27FC236}">
                  <a16:creationId xmlns:a16="http://schemas.microsoft.com/office/drawing/2014/main" id="{81EF0A99-E5B1-432B-A434-696A81624E12}"/>
                </a:ext>
              </a:extLst>
            </p:cNvPr>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916;p32">
              <a:extLst>
                <a:ext uri="{FF2B5EF4-FFF2-40B4-BE49-F238E27FC236}">
                  <a16:creationId xmlns:a16="http://schemas.microsoft.com/office/drawing/2014/main" id="{46DD4F64-197E-453F-BD22-37EB0506F5FF}"/>
                </a:ext>
              </a:extLst>
            </p:cNvPr>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917;p32">
              <a:extLst>
                <a:ext uri="{FF2B5EF4-FFF2-40B4-BE49-F238E27FC236}">
                  <a16:creationId xmlns:a16="http://schemas.microsoft.com/office/drawing/2014/main" id="{8E6DE419-FF99-4D00-AE8A-49DF34F1DBE4}"/>
                </a:ext>
              </a:extLst>
            </p:cNvPr>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918;p32">
              <a:extLst>
                <a:ext uri="{FF2B5EF4-FFF2-40B4-BE49-F238E27FC236}">
                  <a16:creationId xmlns:a16="http://schemas.microsoft.com/office/drawing/2014/main" id="{AD0439FD-680A-4BEB-A671-6773AEC8D334}"/>
                </a:ext>
              </a:extLst>
            </p:cNvPr>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919;p32">
              <a:extLst>
                <a:ext uri="{FF2B5EF4-FFF2-40B4-BE49-F238E27FC236}">
                  <a16:creationId xmlns:a16="http://schemas.microsoft.com/office/drawing/2014/main" id="{4F56E018-7B1C-4AFD-8F0D-FEAD0525F63D}"/>
                </a:ext>
              </a:extLst>
            </p:cNvPr>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920;p32">
              <a:extLst>
                <a:ext uri="{FF2B5EF4-FFF2-40B4-BE49-F238E27FC236}">
                  <a16:creationId xmlns:a16="http://schemas.microsoft.com/office/drawing/2014/main" id="{FBFE1B9B-7B4C-40F1-B075-983BA7834755}"/>
                </a:ext>
              </a:extLst>
            </p:cNvPr>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921;p32">
              <a:extLst>
                <a:ext uri="{FF2B5EF4-FFF2-40B4-BE49-F238E27FC236}">
                  <a16:creationId xmlns:a16="http://schemas.microsoft.com/office/drawing/2014/main" id="{AD21CC9E-848E-4038-BFFD-7E108A6B9C83}"/>
                </a:ext>
              </a:extLst>
            </p:cNvPr>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922;p32">
              <a:extLst>
                <a:ext uri="{FF2B5EF4-FFF2-40B4-BE49-F238E27FC236}">
                  <a16:creationId xmlns:a16="http://schemas.microsoft.com/office/drawing/2014/main" id="{3FB34540-127B-4F7E-902C-D2E5054F447F}"/>
                </a:ext>
              </a:extLst>
            </p:cNvPr>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923;p32">
              <a:extLst>
                <a:ext uri="{FF2B5EF4-FFF2-40B4-BE49-F238E27FC236}">
                  <a16:creationId xmlns:a16="http://schemas.microsoft.com/office/drawing/2014/main" id="{F22F4B95-BD16-4E28-A8EF-5A558CA4CC1C}"/>
                </a:ext>
              </a:extLst>
            </p:cNvPr>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924;p32">
              <a:extLst>
                <a:ext uri="{FF2B5EF4-FFF2-40B4-BE49-F238E27FC236}">
                  <a16:creationId xmlns:a16="http://schemas.microsoft.com/office/drawing/2014/main" id="{DBCE7988-4199-48E5-ACAA-692681000C22}"/>
                </a:ext>
              </a:extLst>
            </p:cNvPr>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925;p32">
              <a:extLst>
                <a:ext uri="{FF2B5EF4-FFF2-40B4-BE49-F238E27FC236}">
                  <a16:creationId xmlns:a16="http://schemas.microsoft.com/office/drawing/2014/main" id="{BFC3DC0F-2137-47EF-BCFC-6BE5CE31AE36}"/>
                </a:ext>
              </a:extLst>
            </p:cNvPr>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926;p32">
              <a:extLst>
                <a:ext uri="{FF2B5EF4-FFF2-40B4-BE49-F238E27FC236}">
                  <a16:creationId xmlns:a16="http://schemas.microsoft.com/office/drawing/2014/main" id="{E917E7FA-F442-4F79-AED2-B1583DB77B89}"/>
                </a:ext>
              </a:extLst>
            </p:cNvPr>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927;p32">
              <a:extLst>
                <a:ext uri="{FF2B5EF4-FFF2-40B4-BE49-F238E27FC236}">
                  <a16:creationId xmlns:a16="http://schemas.microsoft.com/office/drawing/2014/main" id="{2A41D1E8-0903-45EE-9415-BC376415109B}"/>
                </a:ext>
              </a:extLst>
            </p:cNvPr>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928;p32">
              <a:extLst>
                <a:ext uri="{FF2B5EF4-FFF2-40B4-BE49-F238E27FC236}">
                  <a16:creationId xmlns:a16="http://schemas.microsoft.com/office/drawing/2014/main" id="{C476928E-28FC-4B00-95CE-766F0B9F00AF}"/>
                </a:ext>
              </a:extLst>
            </p:cNvPr>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929;p32">
              <a:extLst>
                <a:ext uri="{FF2B5EF4-FFF2-40B4-BE49-F238E27FC236}">
                  <a16:creationId xmlns:a16="http://schemas.microsoft.com/office/drawing/2014/main" id="{721AFE09-2B89-47A7-B0BC-8BC67F2950D9}"/>
                </a:ext>
              </a:extLst>
            </p:cNvPr>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930;p32">
              <a:extLst>
                <a:ext uri="{FF2B5EF4-FFF2-40B4-BE49-F238E27FC236}">
                  <a16:creationId xmlns:a16="http://schemas.microsoft.com/office/drawing/2014/main" id="{46D31597-BC36-4035-8444-6DF94F5C02C2}"/>
                </a:ext>
              </a:extLst>
            </p:cNvPr>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931;p32">
              <a:extLst>
                <a:ext uri="{FF2B5EF4-FFF2-40B4-BE49-F238E27FC236}">
                  <a16:creationId xmlns:a16="http://schemas.microsoft.com/office/drawing/2014/main" id="{44C50E83-FBCD-48C1-AE2B-4B3259A3E588}"/>
                </a:ext>
              </a:extLst>
            </p:cNvPr>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932;p32">
              <a:extLst>
                <a:ext uri="{FF2B5EF4-FFF2-40B4-BE49-F238E27FC236}">
                  <a16:creationId xmlns:a16="http://schemas.microsoft.com/office/drawing/2014/main" id="{7F1032C8-42D8-4C50-AB4D-220F65A65EF8}"/>
                </a:ext>
              </a:extLst>
            </p:cNvPr>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933;p32">
              <a:extLst>
                <a:ext uri="{FF2B5EF4-FFF2-40B4-BE49-F238E27FC236}">
                  <a16:creationId xmlns:a16="http://schemas.microsoft.com/office/drawing/2014/main" id="{8030D160-BBD7-4A1B-B940-283E150A675B}"/>
                </a:ext>
              </a:extLst>
            </p:cNvPr>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934;p32">
              <a:extLst>
                <a:ext uri="{FF2B5EF4-FFF2-40B4-BE49-F238E27FC236}">
                  <a16:creationId xmlns:a16="http://schemas.microsoft.com/office/drawing/2014/main" id="{32230631-6954-4990-B490-82B0867CE662}"/>
                </a:ext>
              </a:extLst>
            </p:cNvPr>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935;p32">
              <a:extLst>
                <a:ext uri="{FF2B5EF4-FFF2-40B4-BE49-F238E27FC236}">
                  <a16:creationId xmlns:a16="http://schemas.microsoft.com/office/drawing/2014/main" id="{D85FB901-B674-450D-894A-810A4E78628A}"/>
                </a:ext>
              </a:extLst>
            </p:cNvPr>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936;p32">
              <a:extLst>
                <a:ext uri="{FF2B5EF4-FFF2-40B4-BE49-F238E27FC236}">
                  <a16:creationId xmlns:a16="http://schemas.microsoft.com/office/drawing/2014/main" id="{40F806C0-417E-4612-BD3C-20DEA667551C}"/>
                </a:ext>
              </a:extLst>
            </p:cNvPr>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937;p32">
              <a:extLst>
                <a:ext uri="{FF2B5EF4-FFF2-40B4-BE49-F238E27FC236}">
                  <a16:creationId xmlns:a16="http://schemas.microsoft.com/office/drawing/2014/main" id="{6F6F6016-6409-435F-B1A3-B507BEE31EFE}"/>
                </a:ext>
              </a:extLst>
            </p:cNvPr>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938;p32">
              <a:extLst>
                <a:ext uri="{FF2B5EF4-FFF2-40B4-BE49-F238E27FC236}">
                  <a16:creationId xmlns:a16="http://schemas.microsoft.com/office/drawing/2014/main" id="{9F930126-AE3E-4241-AF36-EC09EE4A36CE}"/>
                </a:ext>
              </a:extLst>
            </p:cNvPr>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939;p32">
              <a:extLst>
                <a:ext uri="{FF2B5EF4-FFF2-40B4-BE49-F238E27FC236}">
                  <a16:creationId xmlns:a16="http://schemas.microsoft.com/office/drawing/2014/main" id="{DA021F4D-0E32-49B3-B5CB-60D4CB2BFB75}"/>
                </a:ext>
              </a:extLst>
            </p:cNvPr>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940;p32">
              <a:extLst>
                <a:ext uri="{FF2B5EF4-FFF2-40B4-BE49-F238E27FC236}">
                  <a16:creationId xmlns:a16="http://schemas.microsoft.com/office/drawing/2014/main" id="{BC0CFC42-0CC2-4DD6-BC6C-6CA1B9672B21}"/>
                </a:ext>
              </a:extLst>
            </p:cNvPr>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941;p32">
              <a:extLst>
                <a:ext uri="{FF2B5EF4-FFF2-40B4-BE49-F238E27FC236}">
                  <a16:creationId xmlns:a16="http://schemas.microsoft.com/office/drawing/2014/main" id="{9154D16B-C2DA-4FA8-A9F4-9C81D8AC0CE5}"/>
                </a:ext>
              </a:extLst>
            </p:cNvPr>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942;p32">
              <a:extLst>
                <a:ext uri="{FF2B5EF4-FFF2-40B4-BE49-F238E27FC236}">
                  <a16:creationId xmlns:a16="http://schemas.microsoft.com/office/drawing/2014/main" id="{9AD82FC4-C481-4F7A-A895-8161B5BCFE4C}"/>
                </a:ext>
              </a:extLst>
            </p:cNvPr>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943;p32">
              <a:extLst>
                <a:ext uri="{FF2B5EF4-FFF2-40B4-BE49-F238E27FC236}">
                  <a16:creationId xmlns:a16="http://schemas.microsoft.com/office/drawing/2014/main" id="{80529198-A4AD-46F2-82FB-B0C6FE47576C}"/>
                </a:ext>
              </a:extLst>
            </p:cNvPr>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944;p32">
              <a:extLst>
                <a:ext uri="{FF2B5EF4-FFF2-40B4-BE49-F238E27FC236}">
                  <a16:creationId xmlns:a16="http://schemas.microsoft.com/office/drawing/2014/main" id="{078DE567-6D08-48F4-84BD-8FBD5AA4EBBB}"/>
                </a:ext>
              </a:extLst>
            </p:cNvPr>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945;p32">
              <a:extLst>
                <a:ext uri="{FF2B5EF4-FFF2-40B4-BE49-F238E27FC236}">
                  <a16:creationId xmlns:a16="http://schemas.microsoft.com/office/drawing/2014/main" id="{46CB251C-7428-49CF-9157-22DC05F4925C}"/>
                </a:ext>
              </a:extLst>
            </p:cNvPr>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946;p32">
              <a:extLst>
                <a:ext uri="{FF2B5EF4-FFF2-40B4-BE49-F238E27FC236}">
                  <a16:creationId xmlns:a16="http://schemas.microsoft.com/office/drawing/2014/main" id="{7E76BD1A-2D2A-4A69-A61D-E1DB3DDC1EC0}"/>
                </a:ext>
              </a:extLst>
            </p:cNvPr>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947;p32">
              <a:extLst>
                <a:ext uri="{FF2B5EF4-FFF2-40B4-BE49-F238E27FC236}">
                  <a16:creationId xmlns:a16="http://schemas.microsoft.com/office/drawing/2014/main" id="{CAA53DF7-B9EE-44FF-83B9-BEBB5ACF9B33}"/>
                </a:ext>
              </a:extLst>
            </p:cNvPr>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948;p32">
              <a:extLst>
                <a:ext uri="{FF2B5EF4-FFF2-40B4-BE49-F238E27FC236}">
                  <a16:creationId xmlns:a16="http://schemas.microsoft.com/office/drawing/2014/main" id="{05787ABE-EC30-46A1-9D8F-98D57A2D87F3}"/>
                </a:ext>
              </a:extLst>
            </p:cNvPr>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949;p32">
              <a:extLst>
                <a:ext uri="{FF2B5EF4-FFF2-40B4-BE49-F238E27FC236}">
                  <a16:creationId xmlns:a16="http://schemas.microsoft.com/office/drawing/2014/main" id="{AA332F46-6551-4387-9DE3-3B071A56156E}"/>
                </a:ext>
              </a:extLst>
            </p:cNvPr>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950;p32">
              <a:extLst>
                <a:ext uri="{FF2B5EF4-FFF2-40B4-BE49-F238E27FC236}">
                  <a16:creationId xmlns:a16="http://schemas.microsoft.com/office/drawing/2014/main" id="{4D16AA9C-4ED5-468D-A489-D13F62C6063D}"/>
                </a:ext>
              </a:extLst>
            </p:cNvPr>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951;p32">
              <a:extLst>
                <a:ext uri="{FF2B5EF4-FFF2-40B4-BE49-F238E27FC236}">
                  <a16:creationId xmlns:a16="http://schemas.microsoft.com/office/drawing/2014/main" id="{209D4D52-E56D-40A6-9656-5564EB11A3DF}"/>
                </a:ext>
              </a:extLst>
            </p:cNvPr>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952;p32">
              <a:extLst>
                <a:ext uri="{FF2B5EF4-FFF2-40B4-BE49-F238E27FC236}">
                  <a16:creationId xmlns:a16="http://schemas.microsoft.com/office/drawing/2014/main" id="{04202740-ECFE-4697-B593-61F35B8C855E}"/>
                </a:ext>
              </a:extLst>
            </p:cNvPr>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953;p32">
              <a:extLst>
                <a:ext uri="{FF2B5EF4-FFF2-40B4-BE49-F238E27FC236}">
                  <a16:creationId xmlns:a16="http://schemas.microsoft.com/office/drawing/2014/main" id="{FD09526B-CBFB-4F6E-A540-0C274D998DEF}"/>
                </a:ext>
              </a:extLst>
            </p:cNvPr>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954;p32">
              <a:extLst>
                <a:ext uri="{FF2B5EF4-FFF2-40B4-BE49-F238E27FC236}">
                  <a16:creationId xmlns:a16="http://schemas.microsoft.com/office/drawing/2014/main" id="{EAA67A1D-C0F5-4D0E-A443-6A5BCC58918A}"/>
                </a:ext>
              </a:extLst>
            </p:cNvPr>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955;p32">
              <a:extLst>
                <a:ext uri="{FF2B5EF4-FFF2-40B4-BE49-F238E27FC236}">
                  <a16:creationId xmlns:a16="http://schemas.microsoft.com/office/drawing/2014/main" id="{27B21731-AE42-4A8C-A99A-AC6BC074252B}"/>
                </a:ext>
              </a:extLst>
            </p:cNvPr>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956;p32">
              <a:extLst>
                <a:ext uri="{FF2B5EF4-FFF2-40B4-BE49-F238E27FC236}">
                  <a16:creationId xmlns:a16="http://schemas.microsoft.com/office/drawing/2014/main" id="{D8F0B07C-8D60-4BBE-890C-A4BE8E4ECEA2}"/>
                </a:ext>
              </a:extLst>
            </p:cNvPr>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957;p32">
              <a:extLst>
                <a:ext uri="{FF2B5EF4-FFF2-40B4-BE49-F238E27FC236}">
                  <a16:creationId xmlns:a16="http://schemas.microsoft.com/office/drawing/2014/main" id="{43EFBDF1-9D5B-4F1C-A4FE-F518A8181A37}"/>
                </a:ext>
              </a:extLst>
            </p:cNvPr>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958;p32">
              <a:extLst>
                <a:ext uri="{FF2B5EF4-FFF2-40B4-BE49-F238E27FC236}">
                  <a16:creationId xmlns:a16="http://schemas.microsoft.com/office/drawing/2014/main" id="{C2236A3B-8DCD-4021-99B9-F4751C62CA3C}"/>
                </a:ext>
              </a:extLst>
            </p:cNvPr>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959;p32">
              <a:extLst>
                <a:ext uri="{FF2B5EF4-FFF2-40B4-BE49-F238E27FC236}">
                  <a16:creationId xmlns:a16="http://schemas.microsoft.com/office/drawing/2014/main" id="{A357CFE3-DF2A-4E2F-81FD-5D6FF2F87D29}"/>
                </a:ext>
              </a:extLst>
            </p:cNvPr>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960;p32">
              <a:extLst>
                <a:ext uri="{FF2B5EF4-FFF2-40B4-BE49-F238E27FC236}">
                  <a16:creationId xmlns:a16="http://schemas.microsoft.com/office/drawing/2014/main" id="{6100C42A-2604-438B-AC81-FB26A77F0264}"/>
                </a:ext>
              </a:extLst>
            </p:cNvPr>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961;p32">
              <a:extLst>
                <a:ext uri="{FF2B5EF4-FFF2-40B4-BE49-F238E27FC236}">
                  <a16:creationId xmlns:a16="http://schemas.microsoft.com/office/drawing/2014/main" id="{D26E8C35-3AA0-424C-90BA-D7A35647835F}"/>
                </a:ext>
              </a:extLst>
            </p:cNvPr>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962;p32">
              <a:extLst>
                <a:ext uri="{FF2B5EF4-FFF2-40B4-BE49-F238E27FC236}">
                  <a16:creationId xmlns:a16="http://schemas.microsoft.com/office/drawing/2014/main" id="{F4F372B8-3DA6-4320-96AA-C90D32F67123}"/>
                </a:ext>
              </a:extLst>
            </p:cNvPr>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963;p32">
              <a:extLst>
                <a:ext uri="{FF2B5EF4-FFF2-40B4-BE49-F238E27FC236}">
                  <a16:creationId xmlns:a16="http://schemas.microsoft.com/office/drawing/2014/main" id="{ED370C5C-2C01-493D-9635-CB1ED1330C91}"/>
                </a:ext>
              </a:extLst>
            </p:cNvPr>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964;p32">
              <a:extLst>
                <a:ext uri="{FF2B5EF4-FFF2-40B4-BE49-F238E27FC236}">
                  <a16:creationId xmlns:a16="http://schemas.microsoft.com/office/drawing/2014/main" id="{11437BFA-23B5-497E-9DD0-A37FF74944DB}"/>
                </a:ext>
              </a:extLst>
            </p:cNvPr>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965;p32">
              <a:extLst>
                <a:ext uri="{FF2B5EF4-FFF2-40B4-BE49-F238E27FC236}">
                  <a16:creationId xmlns:a16="http://schemas.microsoft.com/office/drawing/2014/main" id="{6B382F91-33C2-410D-ADF1-AA76D03CD5A2}"/>
                </a:ext>
              </a:extLst>
            </p:cNvPr>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966;p32">
              <a:extLst>
                <a:ext uri="{FF2B5EF4-FFF2-40B4-BE49-F238E27FC236}">
                  <a16:creationId xmlns:a16="http://schemas.microsoft.com/office/drawing/2014/main" id="{373748A1-6F4B-467E-81A9-D77080BC9D1B}"/>
                </a:ext>
              </a:extLst>
            </p:cNvPr>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967;p32">
              <a:extLst>
                <a:ext uri="{FF2B5EF4-FFF2-40B4-BE49-F238E27FC236}">
                  <a16:creationId xmlns:a16="http://schemas.microsoft.com/office/drawing/2014/main" id="{419F8F19-1A9C-4338-B410-EA05E6232B7D}"/>
                </a:ext>
              </a:extLst>
            </p:cNvPr>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968;p32">
              <a:extLst>
                <a:ext uri="{FF2B5EF4-FFF2-40B4-BE49-F238E27FC236}">
                  <a16:creationId xmlns:a16="http://schemas.microsoft.com/office/drawing/2014/main" id="{3C56DEAF-5F0F-40FE-8F50-4F72E0A52684}"/>
                </a:ext>
              </a:extLst>
            </p:cNvPr>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969;p32">
              <a:extLst>
                <a:ext uri="{FF2B5EF4-FFF2-40B4-BE49-F238E27FC236}">
                  <a16:creationId xmlns:a16="http://schemas.microsoft.com/office/drawing/2014/main" id="{446DE6C1-EF60-4CA0-A969-69C1EAD60101}"/>
                </a:ext>
              </a:extLst>
            </p:cNvPr>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970;p32">
              <a:extLst>
                <a:ext uri="{FF2B5EF4-FFF2-40B4-BE49-F238E27FC236}">
                  <a16:creationId xmlns:a16="http://schemas.microsoft.com/office/drawing/2014/main" id="{E1B4E16B-8990-4137-A37B-479852713A40}"/>
                </a:ext>
              </a:extLst>
            </p:cNvPr>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971;p32">
              <a:extLst>
                <a:ext uri="{FF2B5EF4-FFF2-40B4-BE49-F238E27FC236}">
                  <a16:creationId xmlns:a16="http://schemas.microsoft.com/office/drawing/2014/main" id="{6FE534F4-92BB-4E77-9E41-F9229C991371}"/>
                </a:ext>
              </a:extLst>
            </p:cNvPr>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972;p32">
              <a:extLst>
                <a:ext uri="{FF2B5EF4-FFF2-40B4-BE49-F238E27FC236}">
                  <a16:creationId xmlns:a16="http://schemas.microsoft.com/office/drawing/2014/main" id="{4219FE74-21E3-4E05-B41B-CB2E0B3FFD46}"/>
                </a:ext>
              </a:extLst>
            </p:cNvPr>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973;p32">
              <a:extLst>
                <a:ext uri="{FF2B5EF4-FFF2-40B4-BE49-F238E27FC236}">
                  <a16:creationId xmlns:a16="http://schemas.microsoft.com/office/drawing/2014/main" id="{5AE602B4-3D07-4EE5-91B7-A0000BEE0055}"/>
                </a:ext>
              </a:extLst>
            </p:cNvPr>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974;p32">
              <a:extLst>
                <a:ext uri="{FF2B5EF4-FFF2-40B4-BE49-F238E27FC236}">
                  <a16:creationId xmlns:a16="http://schemas.microsoft.com/office/drawing/2014/main" id="{2CD5AB77-4722-4490-AE8A-845EC3A333B5}"/>
                </a:ext>
              </a:extLst>
            </p:cNvPr>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975;p32">
              <a:extLst>
                <a:ext uri="{FF2B5EF4-FFF2-40B4-BE49-F238E27FC236}">
                  <a16:creationId xmlns:a16="http://schemas.microsoft.com/office/drawing/2014/main" id="{F55D95DF-37D5-42F4-BF56-7593E5E393E7}"/>
                </a:ext>
              </a:extLst>
            </p:cNvPr>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976;p32">
              <a:extLst>
                <a:ext uri="{FF2B5EF4-FFF2-40B4-BE49-F238E27FC236}">
                  <a16:creationId xmlns:a16="http://schemas.microsoft.com/office/drawing/2014/main" id="{B15C4AAC-5F87-4EB8-8E52-F415925A5EDD}"/>
                </a:ext>
              </a:extLst>
            </p:cNvPr>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977;p32">
              <a:extLst>
                <a:ext uri="{FF2B5EF4-FFF2-40B4-BE49-F238E27FC236}">
                  <a16:creationId xmlns:a16="http://schemas.microsoft.com/office/drawing/2014/main" id="{0427233C-F3BE-49A4-B420-EBEF2C182F87}"/>
                </a:ext>
              </a:extLst>
            </p:cNvPr>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978;p32">
              <a:extLst>
                <a:ext uri="{FF2B5EF4-FFF2-40B4-BE49-F238E27FC236}">
                  <a16:creationId xmlns:a16="http://schemas.microsoft.com/office/drawing/2014/main" id="{8575A93F-D23C-4610-A874-D957C0E92EE9}"/>
                </a:ext>
              </a:extLst>
            </p:cNvPr>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979;p32">
              <a:extLst>
                <a:ext uri="{FF2B5EF4-FFF2-40B4-BE49-F238E27FC236}">
                  <a16:creationId xmlns:a16="http://schemas.microsoft.com/office/drawing/2014/main" id="{3B0012AE-4625-4D3D-9413-6CD9E4E386CA}"/>
                </a:ext>
              </a:extLst>
            </p:cNvPr>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980;p32">
              <a:extLst>
                <a:ext uri="{FF2B5EF4-FFF2-40B4-BE49-F238E27FC236}">
                  <a16:creationId xmlns:a16="http://schemas.microsoft.com/office/drawing/2014/main" id="{BB630997-EF9F-43EF-9C67-F1FF14ECD36D}"/>
                </a:ext>
              </a:extLst>
            </p:cNvPr>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981;p32">
              <a:extLst>
                <a:ext uri="{FF2B5EF4-FFF2-40B4-BE49-F238E27FC236}">
                  <a16:creationId xmlns:a16="http://schemas.microsoft.com/office/drawing/2014/main" id="{DDB1B832-1260-45A9-AD7A-902732DB92B5}"/>
                </a:ext>
              </a:extLst>
            </p:cNvPr>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982;p32">
              <a:extLst>
                <a:ext uri="{FF2B5EF4-FFF2-40B4-BE49-F238E27FC236}">
                  <a16:creationId xmlns:a16="http://schemas.microsoft.com/office/drawing/2014/main" id="{DC3CA2E4-7AB3-4FAB-B144-2C8DEF10B746}"/>
                </a:ext>
              </a:extLst>
            </p:cNvPr>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983;p32">
              <a:extLst>
                <a:ext uri="{FF2B5EF4-FFF2-40B4-BE49-F238E27FC236}">
                  <a16:creationId xmlns:a16="http://schemas.microsoft.com/office/drawing/2014/main" id="{49CC6B32-4DFB-439E-9800-3476295A160A}"/>
                </a:ext>
              </a:extLst>
            </p:cNvPr>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984;p32">
              <a:extLst>
                <a:ext uri="{FF2B5EF4-FFF2-40B4-BE49-F238E27FC236}">
                  <a16:creationId xmlns:a16="http://schemas.microsoft.com/office/drawing/2014/main" id="{BB202E3D-E867-4263-951A-2D9FB36F646C}"/>
                </a:ext>
              </a:extLst>
            </p:cNvPr>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985;p32">
              <a:extLst>
                <a:ext uri="{FF2B5EF4-FFF2-40B4-BE49-F238E27FC236}">
                  <a16:creationId xmlns:a16="http://schemas.microsoft.com/office/drawing/2014/main" id="{4D6437B2-D6E1-4695-97EB-F092BAD96629}"/>
                </a:ext>
              </a:extLst>
            </p:cNvPr>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986;p32">
              <a:extLst>
                <a:ext uri="{FF2B5EF4-FFF2-40B4-BE49-F238E27FC236}">
                  <a16:creationId xmlns:a16="http://schemas.microsoft.com/office/drawing/2014/main" id="{727A3928-7850-424C-8A6A-AC3F56275525}"/>
                </a:ext>
              </a:extLst>
            </p:cNvPr>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987;p32">
              <a:extLst>
                <a:ext uri="{FF2B5EF4-FFF2-40B4-BE49-F238E27FC236}">
                  <a16:creationId xmlns:a16="http://schemas.microsoft.com/office/drawing/2014/main" id="{326FAEEB-2F9C-4BD6-A968-C6DEAE4A0086}"/>
                </a:ext>
              </a:extLst>
            </p:cNvPr>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7988;p32">
              <a:extLst>
                <a:ext uri="{FF2B5EF4-FFF2-40B4-BE49-F238E27FC236}">
                  <a16:creationId xmlns:a16="http://schemas.microsoft.com/office/drawing/2014/main" id="{C5B344C6-8A27-45AD-A6BA-590EC5EC6C4C}"/>
                </a:ext>
              </a:extLst>
            </p:cNvPr>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7989;p32">
              <a:extLst>
                <a:ext uri="{FF2B5EF4-FFF2-40B4-BE49-F238E27FC236}">
                  <a16:creationId xmlns:a16="http://schemas.microsoft.com/office/drawing/2014/main" id="{72CABE77-5988-43C6-87C7-731319914D28}"/>
                </a:ext>
              </a:extLst>
            </p:cNvPr>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7990;p32">
              <a:extLst>
                <a:ext uri="{FF2B5EF4-FFF2-40B4-BE49-F238E27FC236}">
                  <a16:creationId xmlns:a16="http://schemas.microsoft.com/office/drawing/2014/main" id="{4B5DDF51-7FAC-4E59-A157-C290AAB629FE}"/>
                </a:ext>
              </a:extLst>
            </p:cNvPr>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7991;p32">
              <a:extLst>
                <a:ext uri="{FF2B5EF4-FFF2-40B4-BE49-F238E27FC236}">
                  <a16:creationId xmlns:a16="http://schemas.microsoft.com/office/drawing/2014/main" id="{FD5F6BE5-4527-478E-AC7E-DC7C94757293}"/>
                </a:ext>
              </a:extLst>
            </p:cNvPr>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7992;p32">
              <a:extLst>
                <a:ext uri="{FF2B5EF4-FFF2-40B4-BE49-F238E27FC236}">
                  <a16:creationId xmlns:a16="http://schemas.microsoft.com/office/drawing/2014/main" id="{31E758B0-4589-4C77-8CC0-836F5D06C4C9}"/>
                </a:ext>
              </a:extLst>
            </p:cNvPr>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7993;p32">
              <a:extLst>
                <a:ext uri="{FF2B5EF4-FFF2-40B4-BE49-F238E27FC236}">
                  <a16:creationId xmlns:a16="http://schemas.microsoft.com/office/drawing/2014/main" id="{7B2AD7E0-4258-4218-9D7C-F17254CC5957}"/>
                </a:ext>
              </a:extLst>
            </p:cNvPr>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7994;p32">
              <a:extLst>
                <a:ext uri="{FF2B5EF4-FFF2-40B4-BE49-F238E27FC236}">
                  <a16:creationId xmlns:a16="http://schemas.microsoft.com/office/drawing/2014/main" id="{F14B5543-8FEA-4EFE-896C-269D464CF33D}"/>
                </a:ext>
              </a:extLst>
            </p:cNvPr>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7995;p32">
              <a:extLst>
                <a:ext uri="{FF2B5EF4-FFF2-40B4-BE49-F238E27FC236}">
                  <a16:creationId xmlns:a16="http://schemas.microsoft.com/office/drawing/2014/main" id="{720F8ECA-C322-4C75-A03F-3B4BD2B1E32F}"/>
                </a:ext>
              </a:extLst>
            </p:cNvPr>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7996;p32">
              <a:extLst>
                <a:ext uri="{FF2B5EF4-FFF2-40B4-BE49-F238E27FC236}">
                  <a16:creationId xmlns:a16="http://schemas.microsoft.com/office/drawing/2014/main" id="{E04E8F0C-B76C-4C9F-B962-FD6AD0A8F5D0}"/>
                </a:ext>
              </a:extLst>
            </p:cNvPr>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7997;p32">
              <a:extLst>
                <a:ext uri="{FF2B5EF4-FFF2-40B4-BE49-F238E27FC236}">
                  <a16:creationId xmlns:a16="http://schemas.microsoft.com/office/drawing/2014/main" id="{D2CC436B-AB2B-456D-B105-1E6C996E9909}"/>
                </a:ext>
              </a:extLst>
            </p:cNvPr>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7998;p32">
              <a:extLst>
                <a:ext uri="{FF2B5EF4-FFF2-40B4-BE49-F238E27FC236}">
                  <a16:creationId xmlns:a16="http://schemas.microsoft.com/office/drawing/2014/main" id="{4E1EA047-FB72-4B38-A8FA-DE5EA0046133}"/>
                </a:ext>
              </a:extLst>
            </p:cNvPr>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7999;p32">
              <a:extLst>
                <a:ext uri="{FF2B5EF4-FFF2-40B4-BE49-F238E27FC236}">
                  <a16:creationId xmlns:a16="http://schemas.microsoft.com/office/drawing/2014/main" id="{6ED70B4B-284B-406B-9941-DE36F1318836}"/>
                </a:ext>
              </a:extLst>
            </p:cNvPr>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8000;p32">
              <a:extLst>
                <a:ext uri="{FF2B5EF4-FFF2-40B4-BE49-F238E27FC236}">
                  <a16:creationId xmlns:a16="http://schemas.microsoft.com/office/drawing/2014/main" id="{8A542A68-6C31-4278-BB95-CB8D3F1A9997}"/>
                </a:ext>
              </a:extLst>
            </p:cNvPr>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8001;p32">
              <a:extLst>
                <a:ext uri="{FF2B5EF4-FFF2-40B4-BE49-F238E27FC236}">
                  <a16:creationId xmlns:a16="http://schemas.microsoft.com/office/drawing/2014/main" id="{AD30E84C-4BA7-4761-A18C-277AE5CB0B00}"/>
                </a:ext>
              </a:extLst>
            </p:cNvPr>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8002;p32">
              <a:extLst>
                <a:ext uri="{FF2B5EF4-FFF2-40B4-BE49-F238E27FC236}">
                  <a16:creationId xmlns:a16="http://schemas.microsoft.com/office/drawing/2014/main" id="{E01B786A-3C35-49EA-9535-692764E9EB49}"/>
                </a:ext>
              </a:extLst>
            </p:cNvPr>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8003;p32">
              <a:extLst>
                <a:ext uri="{FF2B5EF4-FFF2-40B4-BE49-F238E27FC236}">
                  <a16:creationId xmlns:a16="http://schemas.microsoft.com/office/drawing/2014/main" id="{ED4F1842-A17A-42F6-8298-7330718332BB}"/>
                </a:ext>
              </a:extLst>
            </p:cNvPr>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8004;p32">
              <a:extLst>
                <a:ext uri="{FF2B5EF4-FFF2-40B4-BE49-F238E27FC236}">
                  <a16:creationId xmlns:a16="http://schemas.microsoft.com/office/drawing/2014/main" id="{3EFADBDC-5092-4F62-A548-5683AEF84042}"/>
                </a:ext>
              </a:extLst>
            </p:cNvPr>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8005;p32">
              <a:extLst>
                <a:ext uri="{FF2B5EF4-FFF2-40B4-BE49-F238E27FC236}">
                  <a16:creationId xmlns:a16="http://schemas.microsoft.com/office/drawing/2014/main" id="{20FD550D-EABF-431C-85DD-A28F24B88DA8}"/>
                </a:ext>
              </a:extLst>
            </p:cNvPr>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8006;p32">
              <a:extLst>
                <a:ext uri="{FF2B5EF4-FFF2-40B4-BE49-F238E27FC236}">
                  <a16:creationId xmlns:a16="http://schemas.microsoft.com/office/drawing/2014/main" id="{4FCCA538-0A4B-47BB-B068-85DB65237266}"/>
                </a:ext>
              </a:extLst>
            </p:cNvPr>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8007;p32">
              <a:extLst>
                <a:ext uri="{FF2B5EF4-FFF2-40B4-BE49-F238E27FC236}">
                  <a16:creationId xmlns:a16="http://schemas.microsoft.com/office/drawing/2014/main" id="{E1A2559C-8171-41A2-8965-7FEFAC785B8C}"/>
                </a:ext>
              </a:extLst>
            </p:cNvPr>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8008;p32">
              <a:extLst>
                <a:ext uri="{FF2B5EF4-FFF2-40B4-BE49-F238E27FC236}">
                  <a16:creationId xmlns:a16="http://schemas.microsoft.com/office/drawing/2014/main" id="{1DDC363A-8506-468B-8347-24A933AD82EC}"/>
                </a:ext>
              </a:extLst>
            </p:cNvPr>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8009;p32">
              <a:extLst>
                <a:ext uri="{FF2B5EF4-FFF2-40B4-BE49-F238E27FC236}">
                  <a16:creationId xmlns:a16="http://schemas.microsoft.com/office/drawing/2014/main" id="{12761345-A9EC-49E0-9E0A-7B6C9C2B869D}"/>
                </a:ext>
              </a:extLst>
            </p:cNvPr>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8010;p32">
              <a:extLst>
                <a:ext uri="{FF2B5EF4-FFF2-40B4-BE49-F238E27FC236}">
                  <a16:creationId xmlns:a16="http://schemas.microsoft.com/office/drawing/2014/main" id="{667649DE-2EDD-4556-8A31-9F29ED1D21D7}"/>
                </a:ext>
              </a:extLst>
            </p:cNvPr>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8011;p32">
              <a:extLst>
                <a:ext uri="{FF2B5EF4-FFF2-40B4-BE49-F238E27FC236}">
                  <a16:creationId xmlns:a16="http://schemas.microsoft.com/office/drawing/2014/main" id="{D48FC862-5E4E-416E-B897-95E0DF8BC2EF}"/>
                </a:ext>
              </a:extLst>
            </p:cNvPr>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8012;p32">
              <a:extLst>
                <a:ext uri="{FF2B5EF4-FFF2-40B4-BE49-F238E27FC236}">
                  <a16:creationId xmlns:a16="http://schemas.microsoft.com/office/drawing/2014/main" id="{B7FCC33E-5EC1-4D9A-B0E0-9EED8886719F}"/>
                </a:ext>
              </a:extLst>
            </p:cNvPr>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8013;p32">
              <a:extLst>
                <a:ext uri="{FF2B5EF4-FFF2-40B4-BE49-F238E27FC236}">
                  <a16:creationId xmlns:a16="http://schemas.microsoft.com/office/drawing/2014/main" id="{E9AE5B88-9D48-42C0-A771-0DE82A13E3C4}"/>
                </a:ext>
              </a:extLst>
            </p:cNvPr>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8014;p32">
              <a:extLst>
                <a:ext uri="{FF2B5EF4-FFF2-40B4-BE49-F238E27FC236}">
                  <a16:creationId xmlns:a16="http://schemas.microsoft.com/office/drawing/2014/main" id="{8AE8428C-35FC-4998-B8B5-09F8FA67A6A5}"/>
                </a:ext>
              </a:extLst>
            </p:cNvPr>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8015;p32">
              <a:extLst>
                <a:ext uri="{FF2B5EF4-FFF2-40B4-BE49-F238E27FC236}">
                  <a16:creationId xmlns:a16="http://schemas.microsoft.com/office/drawing/2014/main" id="{FAD20B9D-958A-4B8F-8773-8D09C6EEFCA3}"/>
                </a:ext>
              </a:extLst>
            </p:cNvPr>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8016;p32">
              <a:extLst>
                <a:ext uri="{FF2B5EF4-FFF2-40B4-BE49-F238E27FC236}">
                  <a16:creationId xmlns:a16="http://schemas.microsoft.com/office/drawing/2014/main" id="{D5438385-D4F7-4B87-B75D-638E2AD2C160}"/>
                </a:ext>
              </a:extLst>
            </p:cNvPr>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8017;p32">
              <a:extLst>
                <a:ext uri="{FF2B5EF4-FFF2-40B4-BE49-F238E27FC236}">
                  <a16:creationId xmlns:a16="http://schemas.microsoft.com/office/drawing/2014/main" id="{001965D3-CD89-4859-A65B-141B1A7892C3}"/>
                </a:ext>
              </a:extLst>
            </p:cNvPr>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8018;p32">
              <a:extLst>
                <a:ext uri="{FF2B5EF4-FFF2-40B4-BE49-F238E27FC236}">
                  <a16:creationId xmlns:a16="http://schemas.microsoft.com/office/drawing/2014/main" id="{0D58E9E7-E95B-4DA0-A0D2-3A28E705C43E}"/>
                </a:ext>
              </a:extLst>
            </p:cNvPr>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8019;p32">
              <a:extLst>
                <a:ext uri="{FF2B5EF4-FFF2-40B4-BE49-F238E27FC236}">
                  <a16:creationId xmlns:a16="http://schemas.microsoft.com/office/drawing/2014/main" id="{68A2877B-8664-4492-A5A2-2DBE3E6511F4}"/>
                </a:ext>
              </a:extLst>
            </p:cNvPr>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8020;p32">
              <a:extLst>
                <a:ext uri="{FF2B5EF4-FFF2-40B4-BE49-F238E27FC236}">
                  <a16:creationId xmlns:a16="http://schemas.microsoft.com/office/drawing/2014/main" id="{546BDCE7-F959-454A-985E-13CE87064B34}"/>
                </a:ext>
              </a:extLst>
            </p:cNvPr>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8021;p32">
              <a:extLst>
                <a:ext uri="{FF2B5EF4-FFF2-40B4-BE49-F238E27FC236}">
                  <a16:creationId xmlns:a16="http://schemas.microsoft.com/office/drawing/2014/main" id="{BB45B630-B6ED-4F33-8C45-BBAF9BD5C0CE}"/>
                </a:ext>
              </a:extLst>
            </p:cNvPr>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8022;p32">
              <a:extLst>
                <a:ext uri="{FF2B5EF4-FFF2-40B4-BE49-F238E27FC236}">
                  <a16:creationId xmlns:a16="http://schemas.microsoft.com/office/drawing/2014/main" id="{3DBC8755-E36E-4EC1-B11D-E34B974483F0}"/>
                </a:ext>
              </a:extLst>
            </p:cNvPr>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8023;p32">
              <a:extLst>
                <a:ext uri="{FF2B5EF4-FFF2-40B4-BE49-F238E27FC236}">
                  <a16:creationId xmlns:a16="http://schemas.microsoft.com/office/drawing/2014/main" id="{489F2D87-980E-4D7B-ADF0-25D94C9CB8ED}"/>
                </a:ext>
              </a:extLst>
            </p:cNvPr>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8024;p32">
              <a:extLst>
                <a:ext uri="{FF2B5EF4-FFF2-40B4-BE49-F238E27FC236}">
                  <a16:creationId xmlns:a16="http://schemas.microsoft.com/office/drawing/2014/main" id="{A3AAF566-490E-4416-96CC-9B5C5F1610BE}"/>
                </a:ext>
              </a:extLst>
            </p:cNvPr>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8025;p32">
              <a:extLst>
                <a:ext uri="{FF2B5EF4-FFF2-40B4-BE49-F238E27FC236}">
                  <a16:creationId xmlns:a16="http://schemas.microsoft.com/office/drawing/2014/main" id="{74E97406-6C19-41CF-AE82-C8D4580A0263}"/>
                </a:ext>
              </a:extLst>
            </p:cNvPr>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8026;p32">
              <a:extLst>
                <a:ext uri="{FF2B5EF4-FFF2-40B4-BE49-F238E27FC236}">
                  <a16:creationId xmlns:a16="http://schemas.microsoft.com/office/drawing/2014/main" id="{B810F4BD-6B77-477D-A633-42FA4DC5EBB4}"/>
                </a:ext>
              </a:extLst>
            </p:cNvPr>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8027;p32">
              <a:extLst>
                <a:ext uri="{FF2B5EF4-FFF2-40B4-BE49-F238E27FC236}">
                  <a16:creationId xmlns:a16="http://schemas.microsoft.com/office/drawing/2014/main" id="{86F067B4-F826-41BB-A64C-0A975EB30CB5}"/>
                </a:ext>
              </a:extLst>
            </p:cNvPr>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8028;p32">
              <a:extLst>
                <a:ext uri="{FF2B5EF4-FFF2-40B4-BE49-F238E27FC236}">
                  <a16:creationId xmlns:a16="http://schemas.microsoft.com/office/drawing/2014/main" id="{0621C541-1E21-4517-ADAC-532503789976}"/>
                </a:ext>
              </a:extLst>
            </p:cNvPr>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8029;p32">
              <a:extLst>
                <a:ext uri="{FF2B5EF4-FFF2-40B4-BE49-F238E27FC236}">
                  <a16:creationId xmlns:a16="http://schemas.microsoft.com/office/drawing/2014/main" id="{1F9013CC-24B8-4DB1-85A5-1E90F23FD4D5}"/>
                </a:ext>
              </a:extLst>
            </p:cNvPr>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8030;p32">
              <a:extLst>
                <a:ext uri="{FF2B5EF4-FFF2-40B4-BE49-F238E27FC236}">
                  <a16:creationId xmlns:a16="http://schemas.microsoft.com/office/drawing/2014/main" id="{462EBF19-0779-4633-B31F-167271650C0C}"/>
                </a:ext>
              </a:extLst>
            </p:cNvPr>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8031;p32">
              <a:extLst>
                <a:ext uri="{FF2B5EF4-FFF2-40B4-BE49-F238E27FC236}">
                  <a16:creationId xmlns:a16="http://schemas.microsoft.com/office/drawing/2014/main" id="{EFCDBF19-2865-4911-8CC9-8F6AA23C53C1}"/>
                </a:ext>
              </a:extLst>
            </p:cNvPr>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8032;p32">
              <a:extLst>
                <a:ext uri="{FF2B5EF4-FFF2-40B4-BE49-F238E27FC236}">
                  <a16:creationId xmlns:a16="http://schemas.microsoft.com/office/drawing/2014/main" id="{3CD5C3E3-91BB-4E74-8241-AA24C2E92670}"/>
                </a:ext>
              </a:extLst>
            </p:cNvPr>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8033;p32">
              <a:extLst>
                <a:ext uri="{FF2B5EF4-FFF2-40B4-BE49-F238E27FC236}">
                  <a16:creationId xmlns:a16="http://schemas.microsoft.com/office/drawing/2014/main" id="{67AD8E2B-25A3-48DB-BA74-E22EE2DD6D22}"/>
                </a:ext>
              </a:extLst>
            </p:cNvPr>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8034;p32">
              <a:extLst>
                <a:ext uri="{FF2B5EF4-FFF2-40B4-BE49-F238E27FC236}">
                  <a16:creationId xmlns:a16="http://schemas.microsoft.com/office/drawing/2014/main" id="{76694629-A50C-403D-8AC9-261E2F0ECD06}"/>
                </a:ext>
              </a:extLst>
            </p:cNvPr>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8035;p32">
              <a:extLst>
                <a:ext uri="{FF2B5EF4-FFF2-40B4-BE49-F238E27FC236}">
                  <a16:creationId xmlns:a16="http://schemas.microsoft.com/office/drawing/2014/main" id="{DAEAC147-163E-486F-B31D-E0E2E066CF49}"/>
                </a:ext>
              </a:extLst>
            </p:cNvPr>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8036;p32">
              <a:extLst>
                <a:ext uri="{FF2B5EF4-FFF2-40B4-BE49-F238E27FC236}">
                  <a16:creationId xmlns:a16="http://schemas.microsoft.com/office/drawing/2014/main" id="{A7557B9F-9FDA-42E8-9F95-CE508E42078E}"/>
                </a:ext>
              </a:extLst>
            </p:cNvPr>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8037;p32">
              <a:extLst>
                <a:ext uri="{FF2B5EF4-FFF2-40B4-BE49-F238E27FC236}">
                  <a16:creationId xmlns:a16="http://schemas.microsoft.com/office/drawing/2014/main" id="{D41E7C90-6D1F-4850-826F-A98A68AF6FC4}"/>
                </a:ext>
              </a:extLst>
            </p:cNvPr>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8038;p32">
              <a:extLst>
                <a:ext uri="{FF2B5EF4-FFF2-40B4-BE49-F238E27FC236}">
                  <a16:creationId xmlns:a16="http://schemas.microsoft.com/office/drawing/2014/main" id="{AC14988D-3DB0-4D80-9255-D98CE9AB7813}"/>
                </a:ext>
              </a:extLst>
            </p:cNvPr>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8039;p32">
              <a:extLst>
                <a:ext uri="{FF2B5EF4-FFF2-40B4-BE49-F238E27FC236}">
                  <a16:creationId xmlns:a16="http://schemas.microsoft.com/office/drawing/2014/main" id="{08C2B44F-EAFB-40E5-BCE5-4A26DF7F1851}"/>
                </a:ext>
              </a:extLst>
            </p:cNvPr>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8040;p32">
              <a:extLst>
                <a:ext uri="{FF2B5EF4-FFF2-40B4-BE49-F238E27FC236}">
                  <a16:creationId xmlns:a16="http://schemas.microsoft.com/office/drawing/2014/main" id="{E0773588-A3B2-40FD-B6A7-54488723834B}"/>
                </a:ext>
              </a:extLst>
            </p:cNvPr>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8041;p32">
              <a:extLst>
                <a:ext uri="{FF2B5EF4-FFF2-40B4-BE49-F238E27FC236}">
                  <a16:creationId xmlns:a16="http://schemas.microsoft.com/office/drawing/2014/main" id="{2CBD4A0A-3406-46DB-BFA0-6A300BDE6BBC}"/>
                </a:ext>
              </a:extLst>
            </p:cNvPr>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8042;p32">
              <a:extLst>
                <a:ext uri="{FF2B5EF4-FFF2-40B4-BE49-F238E27FC236}">
                  <a16:creationId xmlns:a16="http://schemas.microsoft.com/office/drawing/2014/main" id="{544E0EDF-BB90-4038-84F4-8B7F6B16186B}"/>
                </a:ext>
              </a:extLst>
            </p:cNvPr>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8043;p32">
              <a:extLst>
                <a:ext uri="{FF2B5EF4-FFF2-40B4-BE49-F238E27FC236}">
                  <a16:creationId xmlns:a16="http://schemas.microsoft.com/office/drawing/2014/main" id="{000E98B6-8D7D-4E02-B48B-CE051007EF2B}"/>
                </a:ext>
              </a:extLst>
            </p:cNvPr>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8044;p32">
              <a:extLst>
                <a:ext uri="{FF2B5EF4-FFF2-40B4-BE49-F238E27FC236}">
                  <a16:creationId xmlns:a16="http://schemas.microsoft.com/office/drawing/2014/main" id="{13BD6F39-CFFB-4E89-BE56-40CF7D84D082}"/>
                </a:ext>
              </a:extLst>
            </p:cNvPr>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8045;p32">
              <a:extLst>
                <a:ext uri="{FF2B5EF4-FFF2-40B4-BE49-F238E27FC236}">
                  <a16:creationId xmlns:a16="http://schemas.microsoft.com/office/drawing/2014/main" id="{757C7664-0E4B-4A77-B1C7-B7FA7DC536EA}"/>
                </a:ext>
              </a:extLst>
            </p:cNvPr>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8046;p32">
              <a:extLst>
                <a:ext uri="{FF2B5EF4-FFF2-40B4-BE49-F238E27FC236}">
                  <a16:creationId xmlns:a16="http://schemas.microsoft.com/office/drawing/2014/main" id="{36D8BA1A-FF28-453E-8FF9-4D4768335585}"/>
                </a:ext>
              </a:extLst>
            </p:cNvPr>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8047;p32">
              <a:extLst>
                <a:ext uri="{FF2B5EF4-FFF2-40B4-BE49-F238E27FC236}">
                  <a16:creationId xmlns:a16="http://schemas.microsoft.com/office/drawing/2014/main" id="{CBD7BF9C-8B12-4865-AC9A-549B5783AF12}"/>
                </a:ext>
              </a:extLst>
            </p:cNvPr>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8048;p32">
              <a:extLst>
                <a:ext uri="{FF2B5EF4-FFF2-40B4-BE49-F238E27FC236}">
                  <a16:creationId xmlns:a16="http://schemas.microsoft.com/office/drawing/2014/main" id="{33AE589D-C115-4F14-9BB6-8FE6A2DA53E8}"/>
                </a:ext>
              </a:extLst>
            </p:cNvPr>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8049;p32">
              <a:extLst>
                <a:ext uri="{FF2B5EF4-FFF2-40B4-BE49-F238E27FC236}">
                  <a16:creationId xmlns:a16="http://schemas.microsoft.com/office/drawing/2014/main" id="{1EE0CBBB-A415-4EF5-A541-0A59893DF4FF}"/>
                </a:ext>
              </a:extLst>
            </p:cNvPr>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8050;p32">
              <a:extLst>
                <a:ext uri="{FF2B5EF4-FFF2-40B4-BE49-F238E27FC236}">
                  <a16:creationId xmlns:a16="http://schemas.microsoft.com/office/drawing/2014/main" id="{F681D08E-3555-471B-A9CC-DD722D9E2261}"/>
                </a:ext>
              </a:extLst>
            </p:cNvPr>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8051;p32">
              <a:extLst>
                <a:ext uri="{FF2B5EF4-FFF2-40B4-BE49-F238E27FC236}">
                  <a16:creationId xmlns:a16="http://schemas.microsoft.com/office/drawing/2014/main" id="{50566645-A4B0-4A17-92FB-A6B61D738EB0}"/>
                </a:ext>
              </a:extLst>
            </p:cNvPr>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8052;p32">
              <a:extLst>
                <a:ext uri="{FF2B5EF4-FFF2-40B4-BE49-F238E27FC236}">
                  <a16:creationId xmlns:a16="http://schemas.microsoft.com/office/drawing/2014/main" id="{FADC5E20-14FC-41D5-A30C-37BE02CE10E5}"/>
                </a:ext>
              </a:extLst>
            </p:cNvPr>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8053;p32">
              <a:extLst>
                <a:ext uri="{FF2B5EF4-FFF2-40B4-BE49-F238E27FC236}">
                  <a16:creationId xmlns:a16="http://schemas.microsoft.com/office/drawing/2014/main" id="{F89E4E6C-F7FD-44A0-9086-5E03E90A1ECF}"/>
                </a:ext>
              </a:extLst>
            </p:cNvPr>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8054;p32">
              <a:extLst>
                <a:ext uri="{FF2B5EF4-FFF2-40B4-BE49-F238E27FC236}">
                  <a16:creationId xmlns:a16="http://schemas.microsoft.com/office/drawing/2014/main" id="{0A4109C8-A3CE-4489-A999-74537CD53E41}"/>
                </a:ext>
              </a:extLst>
            </p:cNvPr>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8055;p32">
              <a:extLst>
                <a:ext uri="{FF2B5EF4-FFF2-40B4-BE49-F238E27FC236}">
                  <a16:creationId xmlns:a16="http://schemas.microsoft.com/office/drawing/2014/main" id="{A779C7FB-8D15-4228-A9DA-BCA22B3B265E}"/>
                </a:ext>
              </a:extLst>
            </p:cNvPr>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8056;p32">
              <a:extLst>
                <a:ext uri="{FF2B5EF4-FFF2-40B4-BE49-F238E27FC236}">
                  <a16:creationId xmlns:a16="http://schemas.microsoft.com/office/drawing/2014/main" id="{987B8706-8D92-48D3-8948-AD22CE101AD6}"/>
                </a:ext>
              </a:extLst>
            </p:cNvPr>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8057;p32">
              <a:extLst>
                <a:ext uri="{FF2B5EF4-FFF2-40B4-BE49-F238E27FC236}">
                  <a16:creationId xmlns:a16="http://schemas.microsoft.com/office/drawing/2014/main" id="{DA2E0771-F050-4752-93E5-4A7142F47C39}"/>
                </a:ext>
              </a:extLst>
            </p:cNvPr>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8058;p32">
              <a:extLst>
                <a:ext uri="{FF2B5EF4-FFF2-40B4-BE49-F238E27FC236}">
                  <a16:creationId xmlns:a16="http://schemas.microsoft.com/office/drawing/2014/main" id="{EA541BAF-8873-4680-BB8F-F3375225440E}"/>
                </a:ext>
              </a:extLst>
            </p:cNvPr>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8059;p32">
              <a:extLst>
                <a:ext uri="{FF2B5EF4-FFF2-40B4-BE49-F238E27FC236}">
                  <a16:creationId xmlns:a16="http://schemas.microsoft.com/office/drawing/2014/main" id="{8D4EBD60-5282-4F76-BCEE-558FF5810CFE}"/>
                </a:ext>
              </a:extLst>
            </p:cNvPr>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8060;p32">
              <a:extLst>
                <a:ext uri="{FF2B5EF4-FFF2-40B4-BE49-F238E27FC236}">
                  <a16:creationId xmlns:a16="http://schemas.microsoft.com/office/drawing/2014/main" id="{75C4FD4B-0DD8-4774-960C-187FE9C13820}"/>
                </a:ext>
              </a:extLst>
            </p:cNvPr>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8061;p32">
              <a:extLst>
                <a:ext uri="{FF2B5EF4-FFF2-40B4-BE49-F238E27FC236}">
                  <a16:creationId xmlns:a16="http://schemas.microsoft.com/office/drawing/2014/main" id="{F5AC0F20-3DA0-467D-BEF8-2AF741E347D0}"/>
                </a:ext>
              </a:extLst>
            </p:cNvPr>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8062;p32">
              <a:extLst>
                <a:ext uri="{FF2B5EF4-FFF2-40B4-BE49-F238E27FC236}">
                  <a16:creationId xmlns:a16="http://schemas.microsoft.com/office/drawing/2014/main" id="{08A8A61A-B5B8-4CAA-8994-7C2B6EECA8E3}"/>
                </a:ext>
              </a:extLst>
            </p:cNvPr>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8063;p32">
              <a:extLst>
                <a:ext uri="{FF2B5EF4-FFF2-40B4-BE49-F238E27FC236}">
                  <a16:creationId xmlns:a16="http://schemas.microsoft.com/office/drawing/2014/main" id="{058A02EF-0B75-4ED4-9BAA-B71A41DF2274}"/>
                </a:ext>
              </a:extLst>
            </p:cNvPr>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8064;p32">
              <a:extLst>
                <a:ext uri="{FF2B5EF4-FFF2-40B4-BE49-F238E27FC236}">
                  <a16:creationId xmlns:a16="http://schemas.microsoft.com/office/drawing/2014/main" id="{5DF89E2F-7AF5-456F-B115-410C971A7A27}"/>
                </a:ext>
              </a:extLst>
            </p:cNvPr>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8065;p32">
              <a:extLst>
                <a:ext uri="{FF2B5EF4-FFF2-40B4-BE49-F238E27FC236}">
                  <a16:creationId xmlns:a16="http://schemas.microsoft.com/office/drawing/2014/main" id="{F3BCF0B8-011B-4223-93B0-EC73D13C3965}"/>
                </a:ext>
              </a:extLst>
            </p:cNvPr>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8066;p32">
              <a:extLst>
                <a:ext uri="{FF2B5EF4-FFF2-40B4-BE49-F238E27FC236}">
                  <a16:creationId xmlns:a16="http://schemas.microsoft.com/office/drawing/2014/main" id="{615C6B5E-18E1-4CCD-B279-18A266F5CF59}"/>
                </a:ext>
              </a:extLst>
            </p:cNvPr>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8067;p32">
              <a:extLst>
                <a:ext uri="{FF2B5EF4-FFF2-40B4-BE49-F238E27FC236}">
                  <a16:creationId xmlns:a16="http://schemas.microsoft.com/office/drawing/2014/main" id="{EFA886E7-1271-4219-B8A0-A82BA4D18C39}"/>
                </a:ext>
              </a:extLst>
            </p:cNvPr>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8068;p32">
              <a:extLst>
                <a:ext uri="{FF2B5EF4-FFF2-40B4-BE49-F238E27FC236}">
                  <a16:creationId xmlns:a16="http://schemas.microsoft.com/office/drawing/2014/main" id="{2D97DB30-6510-471B-9341-F61DF4BA7B8D}"/>
                </a:ext>
              </a:extLst>
            </p:cNvPr>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8069;p32">
              <a:extLst>
                <a:ext uri="{FF2B5EF4-FFF2-40B4-BE49-F238E27FC236}">
                  <a16:creationId xmlns:a16="http://schemas.microsoft.com/office/drawing/2014/main" id="{0D47A63F-4BB2-4709-A9C9-D746EB8268B6}"/>
                </a:ext>
              </a:extLst>
            </p:cNvPr>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8070;p32">
              <a:extLst>
                <a:ext uri="{FF2B5EF4-FFF2-40B4-BE49-F238E27FC236}">
                  <a16:creationId xmlns:a16="http://schemas.microsoft.com/office/drawing/2014/main" id="{0CD59F88-62DC-4EC9-B936-ED4EB3F8D589}"/>
                </a:ext>
              </a:extLst>
            </p:cNvPr>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8071;p32">
              <a:extLst>
                <a:ext uri="{FF2B5EF4-FFF2-40B4-BE49-F238E27FC236}">
                  <a16:creationId xmlns:a16="http://schemas.microsoft.com/office/drawing/2014/main" id="{BF886324-8382-4740-9222-70AFE0AA7AED}"/>
                </a:ext>
              </a:extLst>
            </p:cNvPr>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8072;p32">
              <a:extLst>
                <a:ext uri="{FF2B5EF4-FFF2-40B4-BE49-F238E27FC236}">
                  <a16:creationId xmlns:a16="http://schemas.microsoft.com/office/drawing/2014/main" id="{95DF4EAF-AF00-4621-B33E-8FD560FD0CFC}"/>
                </a:ext>
              </a:extLst>
            </p:cNvPr>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8073;p32">
              <a:extLst>
                <a:ext uri="{FF2B5EF4-FFF2-40B4-BE49-F238E27FC236}">
                  <a16:creationId xmlns:a16="http://schemas.microsoft.com/office/drawing/2014/main" id="{D354EECD-5C29-461A-93CE-F00E320CBB39}"/>
                </a:ext>
              </a:extLst>
            </p:cNvPr>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8074;p32">
              <a:extLst>
                <a:ext uri="{FF2B5EF4-FFF2-40B4-BE49-F238E27FC236}">
                  <a16:creationId xmlns:a16="http://schemas.microsoft.com/office/drawing/2014/main" id="{A690055E-B9FF-49E9-AF2B-959FD918A447}"/>
                </a:ext>
              </a:extLst>
            </p:cNvPr>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8075;p32">
              <a:extLst>
                <a:ext uri="{FF2B5EF4-FFF2-40B4-BE49-F238E27FC236}">
                  <a16:creationId xmlns:a16="http://schemas.microsoft.com/office/drawing/2014/main" id="{7434FBBB-A982-4AC1-ABD9-9A0F8358334F}"/>
                </a:ext>
              </a:extLst>
            </p:cNvPr>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8076;p32">
              <a:extLst>
                <a:ext uri="{FF2B5EF4-FFF2-40B4-BE49-F238E27FC236}">
                  <a16:creationId xmlns:a16="http://schemas.microsoft.com/office/drawing/2014/main" id="{E7461B72-D49D-40D3-9ECB-3D58DA3E498D}"/>
                </a:ext>
              </a:extLst>
            </p:cNvPr>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8077;p32">
              <a:extLst>
                <a:ext uri="{FF2B5EF4-FFF2-40B4-BE49-F238E27FC236}">
                  <a16:creationId xmlns:a16="http://schemas.microsoft.com/office/drawing/2014/main" id="{C22C4EBC-AB0E-45B6-AB0F-423B966B32DE}"/>
                </a:ext>
              </a:extLst>
            </p:cNvPr>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8078;p32">
              <a:extLst>
                <a:ext uri="{FF2B5EF4-FFF2-40B4-BE49-F238E27FC236}">
                  <a16:creationId xmlns:a16="http://schemas.microsoft.com/office/drawing/2014/main" id="{604820CC-7D02-4CF2-9A62-B8D5572A613E}"/>
                </a:ext>
              </a:extLst>
            </p:cNvPr>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8079;p32">
              <a:extLst>
                <a:ext uri="{FF2B5EF4-FFF2-40B4-BE49-F238E27FC236}">
                  <a16:creationId xmlns:a16="http://schemas.microsoft.com/office/drawing/2014/main" id="{DE4680EB-0B14-4E02-8BB1-EF7D5BCA586D}"/>
                </a:ext>
              </a:extLst>
            </p:cNvPr>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8080;p32">
              <a:extLst>
                <a:ext uri="{FF2B5EF4-FFF2-40B4-BE49-F238E27FC236}">
                  <a16:creationId xmlns:a16="http://schemas.microsoft.com/office/drawing/2014/main" id="{FCED74E8-25DF-4279-9BFD-09073C403081}"/>
                </a:ext>
              </a:extLst>
            </p:cNvPr>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8081;p32">
              <a:extLst>
                <a:ext uri="{FF2B5EF4-FFF2-40B4-BE49-F238E27FC236}">
                  <a16:creationId xmlns:a16="http://schemas.microsoft.com/office/drawing/2014/main" id="{55D2E71E-1B6E-4975-BBD0-179B2804C0D1}"/>
                </a:ext>
              </a:extLst>
            </p:cNvPr>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8082;p32">
              <a:extLst>
                <a:ext uri="{FF2B5EF4-FFF2-40B4-BE49-F238E27FC236}">
                  <a16:creationId xmlns:a16="http://schemas.microsoft.com/office/drawing/2014/main" id="{192698B8-6BF9-4248-8745-747760AA456C}"/>
                </a:ext>
              </a:extLst>
            </p:cNvPr>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8083;p32">
              <a:extLst>
                <a:ext uri="{FF2B5EF4-FFF2-40B4-BE49-F238E27FC236}">
                  <a16:creationId xmlns:a16="http://schemas.microsoft.com/office/drawing/2014/main" id="{FB751350-4F31-4A24-94C8-49C6EB062620}"/>
                </a:ext>
              </a:extLst>
            </p:cNvPr>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8084;p32">
              <a:extLst>
                <a:ext uri="{FF2B5EF4-FFF2-40B4-BE49-F238E27FC236}">
                  <a16:creationId xmlns:a16="http://schemas.microsoft.com/office/drawing/2014/main" id="{6319C7B5-D3DF-4EC2-AE85-3E037550853A}"/>
                </a:ext>
              </a:extLst>
            </p:cNvPr>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8085;p32">
              <a:extLst>
                <a:ext uri="{FF2B5EF4-FFF2-40B4-BE49-F238E27FC236}">
                  <a16:creationId xmlns:a16="http://schemas.microsoft.com/office/drawing/2014/main" id="{0D86C5FB-C014-4532-9E4D-B724229DAB3D}"/>
                </a:ext>
              </a:extLst>
            </p:cNvPr>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8086;p32">
              <a:extLst>
                <a:ext uri="{FF2B5EF4-FFF2-40B4-BE49-F238E27FC236}">
                  <a16:creationId xmlns:a16="http://schemas.microsoft.com/office/drawing/2014/main" id="{7551413F-7B7D-45A1-B4BE-9B96E5B69004}"/>
                </a:ext>
              </a:extLst>
            </p:cNvPr>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8087;p32">
              <a:extLst>
                <a:ext uri="{FF2B5EF4-FFF2-40B4-BE49-F238E27FC236}">
                  <a16:creationId xmlns:a16="http://schemas.microsoft.com/office/drawing/2014/main" id="{E7B70C1A-84AF-497A-8DD9-E1A299599E0D}"/>
                </a:ext>
              </a:extLst>
            </p:cNvPr>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8088;p32">
              <a:extLst>
                <a:ext uri="{FF2B5EF4-FFF2-40B4-BE49-F238E27FC236}">
                  <a16:creationId xmlns:a16="http://schemas.microsoft.com/office/drawing/2014/main" id="{8B3FE503-A82A-4C33-AFA9-F74F6F0E9072}"/>
                </a:ext>
              </a:extLst>
            </p:cNvPr>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8089;p32">
              <a:extLst>
                <a:ext uri="{FF2B5EF4-FFF2-40B4-BE49-F238E27FC236}">
                  <a16:creationId xmlns:a16="http://schemas.microsoft.com/office/drawing/2014/main" id="{40B767A5-3663-4117-9D30-EC853C67027E}"/>
                </a:ext>
              </a:extLst>
            </p:cNvPr>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8090;p32">
              <a:extLst>
                <a:ext uri="{FF2B5EF4-FFF2-40B4-BE49-F238E27FC236}">
                  <a16:creationId xmlns:a16="http://schemas.microsoft.com/office/drawing/2014/main" id="{2C7F2945-D8E2-462F-A616-EAC2E0E37C52}"/>
                </a:ext>
              </a:extLst>
            </p:cNvPr>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8091;p32">
              <a:extLst>
                <a:ext uri="{FF2B5EF4-FFF2-40B4-BE49-F238E27FC236}">
                  <a16:creationId xmlns:a16="http://schemas.microsoft.com/office/drawing/2014/main" id="{D6CF0B9A-7564-4080-9E7C-246668766244}"/>
                </a:ext>
              </a:extLst>
            </p:cNvPr>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8092;p32">
              <a:extLst>
                <a:ext uri="{FF2B5EF4-FFF2-40B4-BE49-F238E27FC236}">
                  <a16:creationId xmlns:a16="http://schemas.microsoft.com/office/drawing/2014/main" id="{8FEDD42D-E9A0-4170-87FD-A048EDB4DA68}"/>
                </a:ext>
              </a:extLst>
            </p:cNvPr>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8093;p32">
              <a:extLst>
                <a:ext uri="{FF2B5EF4-FFF2-40B4-BE49-F238E27FC236}">
                  <a16:creationId xmlns:a16="http://schemas.microsoft.com/office/drawing/2014/main" id="{1A34EEAB-AECA-4122-8DC7-498FD96CD005}"/>
                </a:ext>
              </a:extLst>
            </p:cNvPr>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8094;p32">
              <a:extLst>
                <a:ext uri="{FF2B5EF4-FFF2-40B4-BE49-F238E27FC236}">
                  <a16:creationId xmlns:a16="http://schemas.microsoft.com/office/drawing/2014/main" id="{FC5B8C39-1003-4ADE-AC45-D02D4510860A}"/>
                </a:ext>
              </a:extLst>
            </p:cNvPr>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8095;p32">
              <a:extLst>
                <a:ext uri="{FF2B5EF4-FFF2-40B4-BE49-F238E27FC236}">
                  <a16:creationId xmlns:a16="http://schemas.microsoft.com/office/drawing/2014/main" id="{82F98932-21C1-45E1-8855-48F33298D3C5}"/>
                </a:ext>
              </a:extLst>
            </p:cNvPr>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8096;p32">
              <a:extLst>
                <a:ext uri="{FF2B5EF4-FFF2-40B4-BE49-F238E27FC236}">
                  <a16:creationId xmlns:a16="http://schemas.microsoft.com/office/drawing/2014/main" id="{56C15662-C856-4E56-84D4-F175E64A1E70}"/>
                </a:ext>
              </a:extLst>
            </p:cNvPr>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8097;p32">
              <a:extLst>
                <a:ext uri="{FF2B5EF4-FFF2-40B4-BE49-F238E27FC236}">
                  <a16:creationId xmlns:a16="http://schemas.microsoft.com/office/drawing/2014/main" id="{02057CB1-0235-483B-AA49-5F17E79E4EE4}"/>
                </a:ext>
              </a:extLst>
            </p:cNvPr>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8098;p32">
              <a:extLst>
                <a:ext uri="{FF2B5EF4-FFF2-40B4-BE49-F238E27FC236}">
                  <a16:creationId xmlns:a16="http://schemas.microsoft.com/office/drawing/2014/main" id="{DCC86BED-69D5-4D25-B0CF-22C268708946}"/>
                </a:ext>
              </a:extLst>
            </p:cNvPr>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8099;p32">
              <a:extLst>
                <a:ext uri="{FF2B5EF4-FFF2-40B4-BE49-F238E27FC236}">
                  <a16:creationId xmlns:a16="http://schemas.microsoft.com/office/drawing/2014/main" id="{5A2AED26-DDFD-46F8-ADD7-AB7014144152}"/>
                </a:ext>
              </a:extLst>
            </p:cNvPr>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8100;p32">
              <a:extLst>
                <a:ext uri="{FF2B5EF4-FFF2-40B4-BE49-F238E27FC236}">
                  <a16:creationId xmlns:a16="http://schemas.microsoft.com/office/drawing/2014/main" id="{B1C9B3CB-8482-4D7D-B9A6-6D5739DC587E}"/>
                </a:ext>
              </a:extLst>
            </p:cNvPr>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8101;p32">
              <a:extLst>
                <a:ext uri="{FF2B5EF4-FFF2-40B4-BE49-F238E27FC236}">
                  <a16:creationId xmlns:a16="http://schemas.microsoft.com/office/drawing/2014/main" id="{3A384D82-7FBD-449E-9E25-F5FA39DA2FA1}"/>
                </a:ext>
              </a:extLst>
            </p:cNvPr>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8102;p32">
              <a:extLst>
                <a:ext uri="{FF2B5EF4-FFF2-40B4-BE49-F238E27FC236}">
                  <a16:creationId xmlns:a16="http://schemas.microsoft.com/office/drawing/2014/main" id="{A0A521DC-E1FB-4AD9-B24D-32745664D865}"/>
                </a:ext>
              </a:extLst>
            </p:cNvPr>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8103;p32">
              <a:extLst>
                <a:ext uri="{FF2B5EF4-FFF2-40B4-BE49-F238E27FC236}">
                  <a16:creationId xmlns:a16="http://schemas.microsoft.com/office/drawing/2014/main" id="{937E6E5B-3A59-462E-8A67-729099E87AB5}"/>
                </a:ext>
              </a:extLst>
            </p:cNvPr>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8104;p32">
              <a:extLst>
                <a:ext uri="{FF2B5EF4-FFF2-40B4-BE49-F238E27FC236}">
                  <a16:creationId xmlns:a16="http://schemas.microsoft.com/office/drawing/2014/main" id="{91446C2C-368C-4022-BAFC-9DC4B74AE47C}"/>
                </a:ext>
              </a:extLst>
            </p:cNvPr>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8105;p32">
              <a:extLst>
                <a:ext uri="{FF2B5EF4-FFF2-40B4-BE49-F238E27FC236}">
                  <a16:creationId xmlns:a16="http://schemas.microsoft.com/office/drawing/2014/main" id="{C95F7AB5-5A6F-443B-A738-F6C0E2D6FF6F}"/>
                </a:ext>
              </a:extLst>
            </p:cNvPr>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8106;p32">
              <a:extLst>
                <a:ext uri="{FF2B5EF4-FFF2-40B4-BE49-F238E27FC236}">
                  <a16:creationId xmlns:a16="http://schemas.microsoft.com/office/drawing/2014/main" id="{8FDEC2E7-AC1C-410D-8B5C-774393A2377F}"/>
                </a:ext>
              </a:extLst>
            </p:cNvPr>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8107;p32">
              <a:extLst>
                <a:ext uri="{FF2B5EF4-FFF2-40B4-BE49-F238E27FC236}">
                  <a16:creationId xmlns:a16="http://schemas.microsoft.com/office/drawing/2014/main" id="{4F559183-5E68-4BFA-B84F-468967E5FF9F}"/>
                </a:ext>
              </a:extLst>
            </p:cNvPr>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8108;p32">
              <a:extLst>
                <a:ext uri="{FF2B5EF4-FFF2-40B4-BE49-F238E27FC236}">
                  <a16:creationId xmlns:a16="http://schemas.microsoft.com/office/drawing/2014/main" id="{2958A954-4BB6-4402-B80B-466E9C04918F}"/>
                </a:ext>
              </a:extLst>
            </p:cNvPr>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8109;p32">
              <a:extLst>
                <a:ext uri="{FF2B5EF4-FFF2-40B4-BE49-F238E27FC236}">
                  <a16:creationId xmlns:a16="http://schemas.microsoft.com/office/drawing/2014/main" id="{D42E7BA2-2AE4-4CE3-8B6B-A18977CC13D0}"/>
                </a:ext>
              </a:extLst>
            </p:cNvPr>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8110;p32">
              <a:extLst>
                <a:ext uri="{FF2B5EF4-FFF2-40B4-BE49-F238E27FC236}">
                  <a16:creationId xmlns:a16="http://schemas.microsoft.com/office/drawing/2014/main" id="{8AE5FF18-BC56-4C5C-898D-1C17ABC03843}"/>
                </a:ext>
              </a:extLst>
            </p:cNvPr>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8111;p32">
              <a:extLst>
                <a:ext uri="{FF2B5EF4-FFF2-40B4-BE49-F238E27FC236}">
                  <a16:creationId xmlns:a16="http://schemas.microsoft.com/office/drawing/2014/main" id="{C12233B0-1C53-4F7A-8260-D0C9D910B344}"/>
                </a:ext>
              </a:extLst>
            </p:cNvPr>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8112;p32">
              <a:extLst>
                <a:ext uri="{FF2B5EF4-FFF2-40B4-BE49-F238E27FC236}">
                  <a16:creationId xmlns:a16="http://schemas.microsoft.com/office/drawing/2014/main" id="{7ABCC246-D565-427B-B55C-B8493EDD6013}"/>
                </a:ext>
              </a:extLst>
            </p:cNvPr>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8113;p32">
              <a:extLst>
                <a:ext uri="{FF2B5EF4-FFF2-40B4-BE49-F238E27FC236}">
                  <a16:creationId xmlns:a16="http://schemas.microsoft.com/office/drawing/2014/main" id="{4B5763D4-F184-40C0-AD73-F263DFBBDAA9}"/>
                </a:ext>
              </a:extLst>
            </p:cNvPr>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8114;p32">
              <a:extLst>
                <a:ext uri="{FF2B5EF4-FFF2-40B4-BE49-F238E27FC236}">
                  <a16:creationId xmlns:a16="http://schemas.microsoft.com/office/drawing/2014/main" id="{20F179A0-0C49-4D50-976F-0F4A0D42D77A}"/>
                </a:ext>
              </a:extLst>
            </p:cNvPr>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8115;p32">
              <a:extLst>
                <a:ext uri="{FF2B5EF4-FFF2-40B4-BE49-F238E27FC236}">
                  <a16:creationId xmlns:a16="http://schemas.microsoft.com/office/drawing/2014/main" id="{2965F63A-176F-4AA2-8889-D8CCAD8AF802}"/>
                </a:ext>
              </a:extLst>
            </p:cNvPr>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8116;p32">
              <a:extLst>
                <a:ext uri="{FF2B5EF4-FFF2-40B4-BE49-F238E27FC236}">
                  <a16:creationId xmlns:a16="http://schemas.microsoft.com/office/drawing/2014/main" id="{12D313CF-C0EB-4D9A-9CBD-AA68B3C9C0C2}"/>
                </a:ext>
              </a:extLst>
            </p:cNvPr>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8117;p32">
              <a:extLst>
                <a:ext uri="{FF2B5EF4-FFF2-40B4-BE49-F238E27FC236}">
                  <a16:creationId xmlns:a16="http://schemas.microsoft.com/office/drawing/2014/main" id="{6DEA9A5C-A3BB-443F-A4A6-560A6CCC673F}"/>
                </a:ext>
              </a:extLst>
            </p:cNvPr>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8118;p32">
              <a:extLst>
                <a:ext uri="{FF2B5EF4-FFF2-40B4-BE49-F238E27FC236}">
                  <a16:creationId xmlns:a16="http://schemas.microsoft.com/office/drawing/2014/main" id="{9121F19D-08DE-40AE-AB7E-FCB48C41EFC2}"/>
                </a:ext>
              </a:extLst>
            </p:cNvPr>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8119;p32">
              <a:extLst>
                <a:ext uri="{FF2B5EF4-FFF2-40B4-BE49-F238E27FC236}">
                  <a16:creationId xmlns:a16="http://schemas.microsoft.com/office/drawing/2014/main" id="{4D160404-CD90-4B36-9879-8EBBECB966FC}"/>
                </a:ext>
              </a:extLst>
            </p:cNvPr>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8120;p32">
              <a:extLst>
                <a:ext uri="{FF2B5EF4-FFF2-40B4-BE49-F238E27FC236}">
                  <a16:creationId xmlns:a16="http://schemas.microsoft.com/office/drawing/2014/main" id="{BAA0630C-05A7-4958-A459-384E3BE54095}"/>
                </a:ext>
              </a:extLst>
            </p:cNvPr>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8121;p32">
              <a:extLst>
                <a:ext uri="{FF2B5EF4-FFF2-40B4-BE49-F238E27FC236}">
                  <a16:creationId xmlns:a16="http://schemas.microsoft.com/office/drawing/2014/main" id="{A8A7DFFF-3798-4C57-94A3-F88C8D88B4B0}"/>
                </a:ext>
              </a:extLst>
            </p:cNvPr>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8122;p32">
              <a:extLst>
                <a:ext uri="{FF2B5EF4-FFF2-40B4-BE49-F238E27FC236}">
                  <a16:creationId xmlns:a16="http://schemas.microsoft.com/office/drawing/2014/main" id="{87893552-25C3-47BB-89F1-8495A76B487A}"/>
                </a:ext>
              </a:extLst>
            </p:cNvPr>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8123;p32">
              <a:extLst>
                <a:ext uri="{FF2B5EF4-FFF2-40B4-BE49-F238E27FC236}">
                  <a16:creationId xmlns:a16="http://schemas.microsoft.com/office/drawing/2014/main" id="{EBD5461C-E8C9-468C-9C18-66453986E41E}"/>
                </a:ext>
              </a:extLst>
            </p:cNvPr>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8124;p32">
              <a:extLst>
                <a:ext uri="{FF2B5EF4-FFF2-40B4-BE49-F238E27FC236}">
                  <a16:creationId xmlns:a16="http://schemas.microsoft.com/office/drawing/2014/main" id="{AD97AC4F-79BB-40EA-BB90-6EC49D255C71}"/>
                </a:ext>
              </a:extLst>
            </p:cNvPr>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8125;p32">
              <a:extLst>
                <a:ext uri="{FF2B5EF4-FFF2-40B4-BE49-F238E27FC236}">
                  <a16:creationId xmlns:a16="http://schemas.microsoft.com/office/drawing/2014/main" id="{F72AF4A2-F9D1-47F3-99CE-F641C77A016E}"/>
                </a:ext>
              </a:extLst>
            </p:cNvPr>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8126;p32">
              <a:extLst>
                <a:ext uri="{FF2B5EF4-FFF2-40B4-BE49-F238E27FC236}">
                  <a16:creationId xmlns:a16="http://schemas.microsoft.com/office/drawing/2014/main" id="{00780E4F-17E4-4480-B7E9-ACD43D0EAFAC}"/>
                </a:ext>
              </a:extLst>
            </p:cNvPr>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8127;p32">
              <a:extLst>
                <a:ext uri="{FF2B5EF4-FFF2-40B4-BE49-F238E27FC236}">
                  <a16:creationId xmlns:a16="http://schemas.microsoft.com/office/drawing/2014/main" id="{B4FF15D7-440D-4C79-BDE9-784464D708D7}"/>
                </a:ext>
              </a:extLst>
            </p:cNvPr>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8128;p32">
              <a:extLst>
                <a:ext uri="{FF2B5EF4-FFF2-40B4-BE49-F238E27FC236}">
                  <a16:creationId xmlns:a16="http://schemas.microsoft.com/office/drawing/2014/main" id="{9CA32451-EC81-403D-86F1-E7C33C43FEFF}"/>
                </a:ext>
              </a:extLst>
            </p:cNvPr>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8129;p32">
              <a:extLst>
                <a:ext uri="{FF2B5EF4-FFF2-40B4-BE49-F238E27FC236}">
                  <a16:creationId xmlns:a16="http://schemas.microsoft.com/office/drawing/2014/main" id="{897C8256-FF8B-4270-B0AA-C7822DEF326B}"/>
                </a:ext>
              </a:extLst>
            </p:cNvPr>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8130;p32">
              <a:extLst>
                <a:ext uri="{FF2B5EF4-FFF2-40B4-BE49-F238E27FC236}">
                  <a16:creationId xmlns:a16="http://schemas.microsoft.com/office/drawing/2014/main" id="{39D0D451-A67B-41C0-834D-CD734C37027D}"/>
                </a:ext>
              </a:extLst>
            </p:cNvPr>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8131;p32">
              <a:extLst>
                <a:ext uri="{FF2B5EF4-FFF2-40B4-BE49-F238E27FC236}">
                  <a16:creationId xmlns:a16="http://schemas.microsoft.com/office/drawing/2014/main" id="{0275819F-8A41-4340-B4A5-126D6AD5112B}"/>
                </a:ext>
              </a:extLst>
            </p:cNvPr>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8132;p32">
              <a:extLst>
                <a:ext uri="{FF2B5EF4-FFF2-40B4-BE49-F238E27FC236}">
                  <a16:creationId xmlns:a16="http://schemas.microsoft.com/office/drawing/2014/main" id="{BA37271A-E028-472B-9905-B5E6E6F44112}"/>
                </a:ext>
              </a:extLst>
            </p:cNvPr>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8133;p32">
              <a:extLst>
                <a:ext uri="{FF2B5EF4-FFF2-40B4-BE49-F238E27FC236}">
                  <a16:creationId xmlns:a16="http://schemas.microsoft.com/office/drawing/2014/main" id="{EA39D429-43F8-4EDD-9705-9844463C5B53}"/>
                </a:ext>
              </a:extLst>
            </p:cNvPr>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8134;p32">
              <a:extLst>
                <a:ext uri="{FF2B5EF4-FFF2-40B4-BE49-F238E27FC236}">
                  <a16:creationId xmlns:a16="http://schemas.microsoft.com/office/drawing/2014/main" id="{67AF4423-0AA0-4432-8F0B-D71871990755}"/>
                </a:ext>
              </a:extLst>
            </p:cNvPr>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8135;p32">
              <a:extLst>
                <a:ext uri="{FF2B5EF4-FFF2-40B4-BE49-F238E27FC236}">
                  <a16:creationId xmlns:a16="http://schemas.microsoft.com/office/drawing/2014/main" id="{6CEB41A5-DE3A-4563-92EE-B9ADD416A58B}"/>
                </a:ext>
              </a:extLst>
            </p:cNvPr>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8136;p32">
              <a:extLst>
                <a:ext uri="{FF2B5EF4-FFF2-40B4-BE49-F238E27FC236}">
                  <a16:creationId xmlns:a16="http://schemas.microsoft.com/office/drawing/2014/main" id="{8CC3B869-C0BA-4516-8B5A-02E8C78FC231}"/>
                </a:ext>
              </a:extLst>
            </p:cNvPr>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8137;p32">
              <a:extLst>
                <a:ext uri="{FF2B5EF4-FFF2-40B4-BE49-F238E27FC236}">
                  <a16:creationId xmlns:a16="http://schemas.microsoft.com/office/drawing/2014/main" id="{9737BB71-CC0C-495A-B862-952571109874}"/>
                </a:ext>
              </a:extLst>
            </p:cNvPr>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8138;p32">
              <a:extLst>
                <a:ext uri="{FF2B5EF4-FFF2-40B4-BE49-F238E27FC236}">
                  <a16:creationId xmlns:a16="http://schemas.microsoft.com/office/drawing/2014/main" id="{8A8C5C9A-3EB8-4B9A-A3E8-6E1B7D61066B}"/>
                </a:ext>
              </a:extLst>
            </p:cNvPr>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8139;p32">
              <a:extLst>
                <a:ext uri="{FF2B5EF4-FFF2-40B4-BE49-F238E27FC236}">
                  <a16:creationId xmlns:a16="http://schemas.microsoft.com/office/drawing/2014/main" id="{C32F946C-39BD-43C5-937E-7902358F3727}"/>
                </a:ext>
              </a:extLst>
            </p:cNvPr>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8140;p32">
              <a:extLst>
                <a:ext uri="{FF2B5EF4-FFF2-40B4-BE49-F238E27FC236}">
                  <a16:creationId xmlns:a16="http://schemas.microsoft.com/office/drawing/2014/main" id="{89679575-2C68-4DFB-899C-69BE1858ED9A}"/>
                </a:ext>
              </a:extLst>
            </p:cNvPr>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8141;p32">
              <a:extLst>
                <a:ext uri="{FF2B5EF4-FFF2-40B4-BE49-F238E27FC236}">
                  <a16:creationId xmlns:a16="http://schemas.microsoft.com/office/drawing/2014/main" id="{3EC2F2AF-F954-4273-B17F-01B7763D14A0}"/>
                </a:ext>
              </a:extLst>
            </p:cNvPr>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8142;p32">
              <a:extLst>
                <a:ext uri="{FF2B5EF4-FFF2-40B4-BE49-F238E27FC236}">
                  <a16:creationId xmlns:a16="http://schemas.microsoft.com/office/drawing/2014/main" id="{742D6576-B1C9-434E-8A1B-D5B425A4857F}"/>
                </a:ext>
              </a:extLst>
            </p:cNvPr>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8143;p32">
              <a:extLst>
                <a:ext uri="{FF2B5EF4-FFF2-40B4-BE49-F238E27FC236}">
                  <a16:creationId xmlns:a16="http://schemas.microsoft.com/office/drawing/2014/main" id="{F7748920-2DB0-4D17-BA0F-DEF179E22F52}"/>
                </a:ext>
              </a:extLst>
            </p:cNvPr>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8144;p32">
              <a:extLst>
                <a:ext uri="{FF2B5EF4-FFF2-40B4-BE49-F238E27FC236}">
                  <a16:creationId xmlns:a16="http://schemas.microsoft.com/office/drawing/2014/main" id="{C1443FF6-799C-46A6-8E9E-1AF9018D0088}"/>
                </a:ext>
              </a:extLst>
            </p:cNvPr>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8145;p32">
              <a:extLst>
                <a:ext uri="{FF2B5EF4-FFF2-40B4-BE49-F238E27FC236}">
                  <a16:creationId xmlns:a16="http://schemas.microsoft.com/office/drawing/2014/main" id="{DDA6C804-21AF-4249-928C-51D2390E34EB}"/>
                </a:ext>
              </a:extLst>
            </p:cNvPr>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8146;p32">
              <a:extLst>
                <a:ext uri="{FF2B5EF4-FFF2-40B4-BE49-F238E27FC236}">
                  <a16:creationId xmlns:a16="http://schemas.microsoft.com/office/drawing/2014/main" id="{B0A51CA6-9EA9-4FE3-B467-0D02D080E3D6}"/>
                </a:ext>
              </a:extLst>
            </p:cNvPr>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8147;p32">
              <a:extLst>
                <a:ext uri="{FF2B5EF4-FFF2-40B4-BE49-F238E27FC236}">
                  <a16:creationId xmlns:a16="http://schemas.microsoft.com/office/drawing/2014/main" id="{E1C285C5-A27F-40AB-AE39-F880154D750D}"/>
                </a:ext>
              </a:extLst>
            </p:cNvPr>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8148;p32">
              <a:extLst>
                <a:ext uri="{FF2B5EF4-FFF2-40B4-BE49-F238E27FC236}">
                  <a16:creationId xmlns:a16="http://schemas.microsoft.com/office/drawing/2014/main" id="{A959C222-04E8-45C8-9AB2-5880173777BA}"/>
                </a:ext>
              </a:extLst>
            </p:cNvPr>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8149;p32">
              <a:extLst>
                <a:ext uri="{FF2B5EF4-FFF2-40B4-BE49-F238E27FC236}">
                  <a16:creationId xmlns:a16="http://schemas.microsoft.com/office/drawing/2014/main" id="{F37916AC-DD0B-4430-88D2-5B191EC28F3F}"/>
                </a:ext>
              </a:extLst>
            </p:cNvPr>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8150;p32">
              <a:extLst>
                <a:ext uri="{FF2B5EF4-FFF2-40B4-BE49-F238E27FC236}">
                  <a16:creationId xmlns:a16="http://schemas.microsoft.com/office/drawing/2014/main" id="{9D94C857-89B5-4DFC-9DEF-0E70FC553057}"/>
                </a:ext>
              </a:extLst>
            </p:cNvPr>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8151;p32">
              <a:extLst>
                <a:ext uri="{FF2B5EF4-FFF2-40B4-BE49-F238E27FC236}">
                  <a16:creationId xmlns:a16="http://schemas.microsoft.com/office/drawing/2014/main" id="{1E355B43-CEFA-4041-A5F2-5D36B3A78133}"/>
                </a:ext>
              </a:extLst>
            </p:cNvPr>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8152;p32">
              <a:extLst>
                <a:ext uri="{FF2B5EF4-FFF2-40B4-BE49-F238E27FC236}">
                  <a16:creationId xmlns:a16="http://schemas.microsoft.com/office/drawing/2014/main" id="{0806BF4D-FE3D-4AD5-B832-A4A9F127B297}"/>
                </a:ext>
              </a:extLst>
            </p:cNvPr>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8153;p32">
              <a:extLst>
                <a:ext uri="{FF2B5EF4-FFF2-40B4-BE49-F238E27FC236}">
                  <a16:creationId xmlns:a16="http://schemas.microsoft.com/office/drawing/2014/main" id="{B3564304-BBA7-4927-ABA1-D9ECE1CDE9E9}"/>
                </a:ext>
              </a:extLst>
            </p:cNvPr>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8154;p32">
              <a:extLst>
                <a:ext uri="{FF2B5EF4-FFF2-40B4-BE49-F238E27FC236}">
                  <a16:creationId xmlns:a16="http://schemas.microsoft.com/office/drawing/2014/main" id="{DC8B2888-3AB7-443B-BDEE-973031652F3E}"/>
                </a:ext>
              </a:extLst>
            </p:cNvPr>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8155;p32">
              <a:extLst>
                <a:ext uri="{FF2B5EF4-FFF2-40B4-BE49-F238E27FC236}">
                  <a16:creationId xmlns:a16="http://schemas.microsoft.com/office/drawing/2014/main" id="{904C9FB5-A0A9-4C6C-95C6-54EB22168358}"/>
                </a:ext>
              </a:extLst>
            </p:cNvPr>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8156;p32">
              <a:extLst>
                <a:ext uri="{FF2B5EF4-FFF2-40B4-BE49-F238E27FC236}">
                  <a16:creationId xmlns:a16="http://schemas.microsoft.com/office/drawing/2014/main" id="{AF9D5C17-389D-44F3-AA56-AD89B711B625}"/>
                </a:ext>
              </a:extLst>
            </p:cNvPr>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8157;p32">
              <a:extLst>
                <a:ext uri="{FF2B5EF4-FFF2-40B4-BE49-F238E27FC236}">
                  <a16:creationId xmlns:a16="http://schemas.microsoft.com/office/drawing/2014/main" id="{FF21EE2E-FB82-48E5-A3B1-BA4D0545B012}"/>
                </a:ext>
              </a:extLst>
            </p:cNvPr>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8158;p32">
              <a:extLst>
                <a:ext uri="{FF2B5EF4-FFF2-40B4-BE49-F238E27FC236}">
                  <a16:creationId xmlns:a16="http://schemas.microsoft.com/office/drawing/2014/main" id="{CE6BC116-0594-4801-80D0-00F73BDDACEC}"/>
                </a:ext>
              </a:extLst>
            </p:cNvPr>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8159;p32">
              <a:extLst>
                <a:ext uri="{FF2B5EF4-FFF2-40B4-BE49-F238E27FC236}">
                  <a16:creationId xmlns:a16="http://schemas.microsoft.com/office/drawing/2014/main" id="{CBF9F7DC-E33B-4AA5-9EDA-3285C3558806}"/>
                </a:ext>
              </a:extLst>
            </p:cNvPr>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8160;p32">
              <a:extLst>
                <a:ext uri="{FF2B5EF4-FFF2-40B4-BE49-F238E27FC236}">
                  <a16:creationId xmlns:a16="http://schemas.microsoft.com/office/drawing/2014/main" id="{97252BC0-A3ED-4D2D-A558-E3DA0FB7DEA2}"/>
                </a:ext>
              </a:extLst>
            </p:cNvPr>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8161;p32">
              <a:extLst>
                <a:ext uri="{FF2B5EF4-FFF2-40B4-BE49-F238E27FC236}">
                  <a16:creationId xmlns:a16="http://schemas.microsoft.com/office/drawing/2014/main" id="{22E0EEBB-BEE4-487C-B276-BA4A9229DC4E}"/>
                </a:ext>
              </a:extLst>
            </p:cNvPr>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8162;p32">
              <a:extLst>
                <a:ext uri="{FF2B5EF4-FFF2-40B4-BE49-F238E27FC236}">
                  <a16:creationId xmlns:a16="http://schemas.microsoft.com/office/drawing/2014/main" id="{853DC254-56CE-481B-9852-E09223B47B0F}"/>
                </a:ext>
              </a:extLst>
            </p:cNvPr>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8163;p32">
              <a:extLst>
                <a:ext uri="{FF2B5EF4-FFF2-40B4-BE49-F238E27FC236}">
                  <a16:creationId xmlns:a16="http://schemas.microsoft.com/office/drawing/2014/main" id="{2E0A23B7-58AE-43AA-B455-85DB6E2F3EB5}"/>
                </a:ext>
              </a:extLst>
            </p:cNvPr>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8164;p32">
              <a:extLst>
                <a:ext uri="{FF2B5EF4-FFF2-40B4-BE49-F238E27FC236}">
                  <a16:creationId xmlns:a16="http://schemas.microsoft.com/office/drawing/2014/main" id="{B786E664-646F-4A07-8D7A-73602407615E}"/>
                </a:ext>
              </a:extLst>
            </p:cNvPr>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8165;p32">
              <a:extLst>
                <a:ext uri="{FF2B5EF4-FFF2-40B4-BE49-F238E27FC236}">
                  <a16:creationId xmlns:a16="http://schemas.microsoft.com/office/drawing/2014/main" id="{8D943BF2-174D-401B-889F-34D681D6357E}"/>
                </a:ext>
              </a:extLst>
            </p:cNvPr>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8166;p32">
              <a:extLst>
                <a:ext uri="{FF2B5EF4-FFF2-40B4-BE49-F238E27FC236}">
                  <a16:creationId xmlns:a16="http://schemas.microsoft.com/office/drawing/2014/main" id="{305E3402-D7F1-4E66-937A-AF07BEA712BB}"/>
                </a:ext>
              </a:extLst>
            </p:cNvPr>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8167;p32">
              <a:extLst>
                <a:ext uri="{FF2B5EF4-FFF2-40B4-BE49-F238E27FC236}">
                  <a16:creationId xmlns:a16="http://schemas.microsoft.com/office/drawing/2014/main" id="{BDBFB5B8-5735-41DB-B932-073473BC2C32}"/>
                </a:ext>
              </a:extLst>
            </p:cNvPr>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8168;p32">
              <a:extLst>
                <a:ext uri="{FF2B5EF4-FFF2-40B4-BE49-F238E27FC236}">
                  <a16:creationId xmlns:a16="http://schemas.microsoft.com/office/drawing/2014/main" id="{F8CD5C57-4F39-45CF-A095-3A8A56371C64}"/>
                </a:ext>
              </a:extLst>
            </p:cNvPr>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8169;p32">
              <a:extLst>
                <a:ext uri="{FF2B5EF4-FFF2-40B4-BE49-F238E27FC236}">
                  <a16:creationId xmlns:a16="http://schemas.microsoft.com/office/drawing/2014/main" id="{F7BF8D52-99A0-4303-B9CB-DDF8632BFFE1}"/>
                </a:ext>
              </a:extLst>
            </p:cNvPr>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8170;p32">
              <a:extLst>
                <a:ext uri="{FF2B5EF4-FFF2-40B4-BE49-F238E27FC236}">
                  <a16:creationId xmlns:a16="http://schemas.microsoft.com/office/drawing/2014/main" id="{ED4903CB-48C5-4865-8EDC-65526544D116}"/>
                </a:ext>
              </a:extLst>
            </p:cNvPr>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8171;p32">
              <a:extLst>
                <a:ext uri="{FF2B5EF4-FFF2-40B4-BE49-F238E27FC236}">
                  <a16:creationId xmlns:a16="http://schemas.microsoft.com/office/drawing/2014/main" id="{81C6D567-1C1F-4F21-A27C-380937A3EF2E}"/>
                </a:ext>
              </a:extLst>
            </p:cNvPr>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8172;p32">
              <a:extLst>
                <a:ext uri="{FF2B5EF4-FFF2-40B4-BE49-F238E27FC236}">
                  <a16:creationId xmlns:a16="http://schemas.microsoft.com/office/drawing/2014/main" id="{80FC2B1A-4648-417D-B833-EBF8517C6451}"/>
                </a:ext>
              </a:extLst>
            </p:cNvPr>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8173;p32">
              <a:extLst>
                <a:ext uri="{FF2B5EF4-FFF2-40B4-BE49-F238E27FC236}">
                  <a16:creationId xmlns:a16="http://schemas.microsoft.com/office/drawing/2014/main" id="{CBB56766-4AF3-4EA8-A88E-C196B0D1E828}"/>
                </a:ext>
              </a:extLst>
            </p:cNvPr>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8174;p32">
              <a:extLst>
                <a:ext uri="{FF2B5EF4-FFF2-40B4-BE49-F238E27FC236}">
                  <a16:creationId xmlns:a16="http://schemas.microsoft.com/office/drawing/2014/main" id="{F33DC87F-B681-477D-92D4-C9170A173FB8}"/>
                </a:ext>
              </a:extLst>
            </p:cNvPr>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8175;p32">
              <a:extLst>
                <a:ext uri="{FF2B5EF4-FFF2-40B4-BE49-F238E27FC236}">
                  <a16:creationId xmlns:a16="http://schemas.microsoft.com/office/drawing/2014/main" id="{C9B2BF7D-D61C-4CA2-88A9-CB53655C7240}"/>
                </a:ext>
              </a:extLst>
            </p:cNvPr>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8176;p32">
              <a:extLst>
                <a:ext uri="{FF2B5EF4-FFF2-40B4-BE49-F238E27FC236}">
                  <a16:creationId xmlns:a16="http://schemas.microsoft.com/office/drawing/2014/main" id="{89AC1192-B918-4B00-868F-24B15CA7AB9C}"/>
                </a:ext>
              </a:extLst>
            </p:cNvPr>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8177;p32">
              <a:extLst>
                <a:ext uri="{FF2B5EF4-FFF2-40B4-BE49-F238E27FC236}">
                  <a16:creationId xmlns:a16="http://schemas.microsoft.com/office/drawing/2014/main" id="{D99BD058-9091-42CA-9832-C3B3ED0DBEDE}"/>
                </a:ext>
              </a:extLst>
            </p:cNvPr>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8178;p32">
              <a:extLst>
                <a:ext uri="{FF2B5EF4-FFF2-40B4-BE49-F238E27FC236}">
                  <a16:creationId xmlns:a16="http://schemas.microsoft.com/office/drawing/2014/main" id="{2F83A913-93FA-434B-873A-2F814E707793}"/>
                </a:ext>
              </a:extLst>
            </p:cNvPr>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8179;p32">
              <a:extLst>
                <a:ext uri="{FF2B5EF4-FFF2-40B4-BE49-F238E27FC236}">
                  <a16:creationId xmlns:a16="http://schemas.microsoft.com/office/drawing/2014/main" id="{89A41699-5471-49C0-80C0-32E14BDA8F35}"/>
                </a:ext>
              </a:extLst>
            </p:cNvPr>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8180;p32">
              <a:extLst>
                <a:ext uri="{FF2B5EF4-FFF2-40B4-BE49-F238E27FC236}">
                  <a16:creationId xmlns:a16="http://schemas.microsoft.com/office/drawing/2014/main" id="{41F0BFE2-CA58-4095-AF8D-2CD013B43154}"/>
                </a:ext>
              </a:extLst>
            </p:cNvPr>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8181;p32">
              <a:extLst>
                <a:ext uri="{FF2B5EF4-FFF2-40B4-BE49-F238E27FC236}">
                  <a16:creationId xmlns:a16="http://schemas.microsoft.com/office/drawing/2014/main" id="{A9773362-7964-4DD3-914D-71640AA9EED9}"/>
                </a:ext>
              </a:extLst>
            </p:cNvPr>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8182;p32">
              <a:extLst>
                <a:ext uri="{FF2B5EF4-FFF2-40B4-BE49-F238E27FC236}">
                  <a16:creationId xmlns:a16="http://schemas.microsoft.com/office/drawing/2014/main" id="{6B47EFAB-171D-4ED8-AB3D-912CA877395C}"/>
                </a:ext>
              </a:extLst>
            </p:cNvPr>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8183;p32">
              <a:extLst>
                <a:ext uri="{FF2B5EF4-FFF2-40B4-BE49-F238E27FC236}">
                  <a16:creationId xmlns:a16="http://schemas.microsoft.com/office/drawing/2014/main" id="{8301E0EB-81BB-42BE-9423-072ACB70BC5B}"/>
                </a:ext>
              </a:extLst>
            </p:cNvPr>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8184;p32">
              <a:extLst>
                <a:ext uri="{FF2B5EF4-FFF2-40B4-BE49-F238E27FC236}">
                  <a16:creationId xmlns:a16="http://schemas.microsoft.com/office/drawing/2014/main" id="{ECA5CA3F-9CA3-40DC-9EB4-43A5D24B5ECE}"/>
                </a:ext>
              </a:extLst>
            </p:cNvPr>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8185;p32">
              <a:extLst>
                <a:ext uri="{FF2B5EF4-FFF2-40B4-BE49-F238E27FC236}">
                  <a16:creationId xmlns:a16="http://schemas.microsoft.com/office/drawing/2014/main" id="{0E556866-7456-47B9-BF64-DE742ECC7311}"/>
                </a:ext>
              </a:extLst>
            </p:cNvPr>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8186;p32">
              <a:extLst>
                <a:ext uri="{FF2B5EF4-FFF2-40B4-BE49-F238E27FC236}">
                  <a16:creationId xmlns:a16="http://schemas.microsoft.com/office/drawing/2014/main" id="{12DB7F53-2701-4054-A553-6DC3A203DF87}"/>
                </a:ext>
              </a:extLst>
            </p:cNvPr>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8187;p32">
              <a:extLst>
                <a:ext uri="{FF2B5EF4-FFF2-40B4-BE49-F238E27FC236}">
                  <a16:creationId xmlns:a16="http://schemas.microsoft.com/office/drawing/2014/main" id="{31D020E4-08FD-4F5D-9DCB-65D03B12CD59}"/>
                </a:ext>
              </a:extLst>
            </p:cNvPr>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8188;p32">
              <a:extLst>
                <a:ext uri="{FF2B5EF4-FFF2-40B4-BE49-F238E27FC236}">
                  <a16:creationId xmlns:a16="http://schemas.microsoft.com/office/drawing/2014/main" id="{BC35B76D-921B-406E-9BCF-DC3C42BA8075}"/>
                </a:ext>
              </a:extLst>
            </p:cNvPr>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8189;p32">
              <a:extLst>
                <a:ext uri="{FF2B5EF4-FFF2-40B4-BE49-F238E27FC236}">
                  <a16:creationId xmlns:a16="http://schemas.microsoft.com/office/drawing/2014/main" id="{311BD1FF-4B83-43F3-A4CD-5081C96A3312}"/>
                </a:ext>
              </a:extLst>
            </p:cNvPr>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8190;p32">
              <a:extLst>
                <a:ext uri="{FF2B5EF4-FFF2-40B4-BE49-F238E27FC236}">
                  <a16:creationId xmlns:a16="http://schemas.microsoft.com/office/drawing/2014/main" id="{09BB0EE1-27A5-4A54-8749-D369B3305474}"/>
                </a:ext>
              </a:extLst>
            </p:cNvPr>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8191;p32">
              <a:extLst>
                <a:ext uri="{FF2B5EF4-FFF2-40B4-BE49-F238E27FC236}">
                  <a16:creationId xmlns:a16="http://schemas.microsoft.com/office/drawing/2014/main" id="{AE367944-E045-46A8-B0A1-533E5DA76284}"/>
                </a:ext>
              </a:extLst>
            </p:cNvPr>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8192;p32">
              <a:extLst>
                <a:ext uri="{FF2B5EF4-FFF2-40B4-BE49-F238E27FC236}">
                  <a16:creationId xmlns:a16="http://schemas.microsoft.com/office/drawing/2014/main" id="{9611BF5E-7101-454C-8D6A-0DF1BA42BBF5}"/>
                </a:ext>
              </a:extLst>
            </p:cNvPr>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8193;p32">
              <a:extLst>
                <a:ext uri="{FF2B5EF4-FFF2-40B4-BE49-F238E27FC236}">
                  <a16:creationId xmlns:a16="http://schemas.microsoft.com/office/drawing/2014/main" id="{B80AEA25-4516-4C72-9383-CBD955A1688A}"/>
                </a:ext>
              </a:extLst>
            </p:cNvPr>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8194;p32">
              <a:extLst>
                <a:ext uri="{FF2B5EF4-FFF2-40B4-BE49-F238E27FC236}">
                  <a16:creationId xmlns:a16="http://schemas.microsoft.com/office/drawing/2014/main" id="{50E8955E-B51A-4894-8940-85041E6175D3}"/>
                </a:ext>
              </a:extLst>
            </p:cNvPr>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8195;p32">
              <a:extLst>
                <a:ext uri="{FF2B5EF4-FFF2-40B4-BE49-F238E27FC236}">
                  <a16:creationId xmlns:a16="http://schemas.microsoft.com/office/drawing/2014/main" id="{FD7A0F4F-F3F0-4EF1-A0C8-A55FB6187535}"/>
                </a:ext>
              </a:extLst>
            </p:cNvPr>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8196;p32">
              <a:extLst>
                <a:ext uri="{FF2B5EF4-FFF2-40B4-BE49-F238E27FC236}">
                  <a16:creationId xmlns:a16="http://schemas.microsoft.com/office/drawing/2014/main" id="{0E408C5B-463C-4CE8-B312-8123C2CAB6CB}"/>
                </a:ext>
              </a:extLst>
            </p:cNvPr>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8197;p32">
              <a:extLst>
                <a:ext uri="{FF2B5EF4-FFF2-40B4-BE49-F238E27FC236}">
                  <a16:creationId xmlns:a16="http://schemas.microsoft.com/office/drawing/2014/main" id="{D95735B7-0FE8-418C-B9A9-CFF2AF8BA345}"/>
                </a:ext>
              </a:extLst>
            </p:cNvPr>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8198;p32">
              <a:extLst>
                <a:ext uri="{FF2B5EF4-FFF2-40B4-BE49-F238E27FC236}">
                  <a16:creationId xmlns:a16="http://schemas.microsoft.com/office/drawing/2014/main" id="{3B6769F6-ABC6-4A1C-939C-561F6AEF4DB2}"/>
                </a:ext>
              </a:extLst>
            </p:cNvPr>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8199;p32">
              <a:extLst>
                <a:ext uri="{FF2B5EF4-FFF2-40B4-BE49-F238E27FC236}">
                  <a16:creationId xmlns:a16="http://schemas.microsoft.com/office/drawing/2014/main" id="{118DD341-2AA3-4161-B284-BF5C5D3F7196}"/>
                </a:ext>
              </a:extLst>
            </p:cNvPr>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8200;p32">
              <a:extLst>
                <a:ext uri="{FF2B5EF4-FFF2-40B4-BE49-F238E27FC236}">
                  <a16:creationId xmlns:a16="http://schemas.microsoft.com/office/drawing/2014/main" id="{9BAC5172-8189-4EE2-B9B4-564E747D664D}"/>
                </a:ext>
              </a:extLst>
            </p:cNvPr>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8201;p32">
              <a:extLst>
                <a:ext uri="{FF2B5EF4-FFF2-40B4-BE49-F238E27FC236}">
                  <a16:creationId xmlns:a16="http://schemas.microsoft.com/office/drawing/2014/main" id="{CA8718DE-F24E-4661-ABF4-791C6DE844EE}"/>
                </a:ext>
              </a:extLst>
            </p:cNvPr>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8202;p32">
              <a:extLst>
                <a:ext uri="{FF2B5EF4-FFF2-40B4-BE49-F238E27FC236}">
                  <a16:creationId xmlns:a16="http://schemas.microsoft.com/office/drawing/2014/main" id="{99D9CF25-BE03-4F17-95F3-78E7EC139085}"/>
                </a:ext>
              </a:extLst>
            </p:cNvPr>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8203;p32">
              <a:extLst>
                <a:ext uri="{FF2B5EF4-FFF2-40B4-BE49-F238E27FC236}">
                  <a16:creationId xmlns:a16="http://schemas.microsoft.com/office/drawing/2014/main" id="{E8852915-539E-4CC6-BB84-CE3F00899B6C}"/>
                </a:ext>
              </a:extLst>
            </p:cNvPr>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8204;p32">
              <a:extLst>
                <a:ext uri="{FF2B5EF4-FFF2-40B4-BE49-F238E27FC236}">
                  <a16:creationId xmlns:a16="http://schemas.microsoft.com/office/drawing/2014/main" id="{C03792BC-312A-4207-88EC-62217D942F8D}"/>
                </a:ext>
              </a:extLst>
            </p:cNvPr>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8205;p32">
              <a:extLst>
                <a:ext uri="{FF2B5EF4-FFF2-40B4-BE49-F238E27FC236}">
                  <a16:creationId xmlns:a16="http://schemas.microsoft.com/office/drawing/2014/main" id="{49B597DE-8C8A-4A45-9A16-C2D181E2DBB7}"/>
                </a:ext>
              </a:extLst>
            </p:cNvPr>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8206;p32">
              <a:extLst>
                <a:ext uri="{FF2B5EF4-FFF2-40B4-BE49-F238E27FC236}">
                  <a16:creationId xmlns:a16="http://schemas.microsoft.com/office/drawing/2014/main" id="{D69412A9-2217-4448-8B9C-75C649514405}"/>
                </a:ext>
              </a:extLst>
            </p:cNvPr>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8207;p32">
              <a:extLst>
                <a:ext uri="{FF2B5EF4-FFF2-40B4-BE49-F238E27FC236}">
                  <a16:creationId xmlns:a16="http://schemas.microsoft.com/office/drawing/2014/main" id="{5D3C57DE-DE0B-4D65-AE3D-B421F911154E}"/>
                </a:ext>
              </a:extLst>
            </p:cNvPr>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8208;p32">
              <a:extLst>
                <a:ext uri="{FF2B5EF4-FFF2-40B4-BE49-F238E27FC236}">
                  <a16:creationId xmlns:a16="http://schemas.microsoft.com/office/drawing/2014/main" id="{6E528B52-C036-4500-94DA-55C794E31E39}"/>
                </a:ext>
              </a:extLst>
            </p:cNvPr>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8209;p32">
              <a:extLst>
                <a:ext uri="{FF2B5EF4-FFF2-40B4-BE49-F238E27FC236}">
                  <a16:creationId xmlns:a16="http://schemas.microsoft.com/office/drawing/2014/main" id="{E104D7BE-364F-44A1-BF49-786FC2219AB1}"/>
                </a:ext>
              </a:extLst>
            </p:cNvPr>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8210;p32">
              <a:extLst>
                <a:ext uri="{FF2B5EF4-FFF2-40B4-BE49-F238E27FC236}">
                  <a16:creationId xmlns:a16="http://schemas.microsoft.com/office/drawing/2014/main" id="{DEA45DF2-3644-487E-A472-3150878487AE}"/>
                </a:ext>
              </a:extLst>
            </p:cNvPr>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8211;p32">
              <a:extLst>
                <a:ext uri="{FF2B5EF4-FFF2-40B4-BE49-F238E27FC236}">
                  <a16:creationId xmlns:a16="http://schemas.microsoft.com/office/drawing/2014/main" id="{088DA881-5AAE-4DF2-A858-D01D356C17E5}"/>
                </a:ext>
              </a:extLst>
            </p:cNvPr>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8212;p32">
              <a:extLst>
                <a:ext uri="{FF2B5EF4-FFF2-40B4-BE49-F238E27FC236}">
                  <a16:creationId xmlns:a16="http://schemas.microsoft.com/office/drawing/2014/main" id="{E4AD158B-DBFD-4697-9F3F-568F2E8B51CC}"/>
                </a:ext>
              </a:extLst>
            </p:cNvPr>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8213;p32">
              <a:extLst>
                <a:ext uri="{FF2B5EF4-FFF2-40B4-BE49-F238E27FC236}">
                  <a16:creationId xmlns:a16="http://schemas.microsoft.com/office/drawing/2014/main" id="{8AE49564-15FF-4BB7-B05B-CD1117C2461A}"/>
                </a:ext>
              </a:extLst>
            </p:cNvPr>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8214;p32">
              <a:extLst>
                <a:ext uri="{FF2B5EF4-FFF2-40B4-BE49-F238E27FC236}">
                  <a16:creationId xmlns:a16="http://schemas.microsoft.com/office/drawing/2014/main" id="{234CAB9E-2800-4BB1-9B2B-03AC28403FAC}"/>
                </a:ext>
              </a:extLst>
            </p:cNvPr>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8215;p32">
              <a:extLst>
                <a:ext uri="{FF2B5EF4-FFF2-40B4-BE49-F238E27FC236}">
                  <a16:creationId xmlns:a16="http://schemas.microsoft.com/office/drawing/2014/main" id="{0D9B8988-7DF6-4622-ADC5-B9421C4827CB}"/>
                </a:ext>
              </a:extLst>
            </p:cNvPr>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8216;p32">
              <a:extLst>
                <a:ext uri="{FF2B5EF4-FFF2-40B4-BE49-F238E27FC236}">
                  <a16:creationId xmlns:a16="http://schemas.microsoft.com/office/drawing/2014/main" id="{F8BA95FC-7CC2-45EC-873A-019527ADD57A}"/>
                </a:ext>
              </a:extLst>
            </p:cNvPr>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8217;p32">
              <a:extLst>
                <a:ext uri="{FF2B5EF4-FFF2-40B4-BE49-F238E27FC236}">
                  <a16:creationId xmlns:a16="http://schemas.microsoft.com/office/drawing/2014/main" id="{3B26EFFC-30EF-4DEE-9E66-AE089270558D}"/>
                </a:ext>
              </a:extLst>
            </p:cNvPr>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8218;p32">
              <a:extLst>
                <a:ext uri="{FF2B5EF4-FFF2-40B4-BE49-F238E27FC236}">
                  <a16:creationId xmlns:a16="http://schemas.microsoft.com/office/drawing/2014/main" id="{09FDF4D0-58F6-46A2-830A-67D3603DC606}"/>
                </a:ext>
              </a:extLst>
            </p:cNvPr>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8219;p32">
              <a:extLst>
                <a:ext uri="{FF2B5EF4-FFF2-40B4-BE49-F238E27FC236}">
                  <a16:creationId xmlns:a16="http://schemas.microsoft.com/office/drawing/2014/main" id="{71F2126A-010C-4856-A406-7C32D4036063}"/>
                </a:ext>
              </a:extLst>
            </p:cNvPr>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8220;p32">
              <a:extLst>
                <a:ext uri="{FF2B5EF4-FFF2-40B4-BE49-F238E27FC236}">
                  <a16:creationId xmlns:a16="http://schemas.microsoft.com/office/drawing/2014/main" id="{D3EB842A-7A51-48AD-9FEE-B012D0CD39C2}"/>
                </a:ext>
              </a:extLst>
            </p:cNvPr>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8221;p32">
              <a:extLst>
                <a:ext uri="{FF2B5EF4-FFF2-40B4-BE49-F238E27FC236}">
                  <a16:creationId xmlns:a16="http://schemas.microsoft.com/office/drawing/2014/main" id="{D7C4241B-843C-47A9-8CF7-5878893D72D3}"/>
                </a:ext>
              </a:extLst>
            </p:cNvPr>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8222;p32">
              <a:extLst>
                <a:ext uri="{FF2B5EF4-FFF2-40B4-BE49-F238E27FC236}">
                  <a16:creationId xmlns:a16="http://schemas.microsoft.com/office/drawing/2014/main" id="{712DCE76-A644-4C6D-A295-C9C03CA39C71}"/>
                </a:ext>
              </a:extLst>
            </p:cNvPr>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8223;p32">
              <a:extLst>
                <a:ext uri="{FF2B5EF4-FFF2-40B4-BE49-F238E27FC236}">
                  <a16:creationId xmlns:a16="http://schemas.microsoft.com/office/drawing/2014/main" id="{62FB5370-F39B-4704-A365-366EAD134390}"/>
                </a:ext>
              </a:extLst>
            </p:cNvPr>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8224;p32">
              <a:extLst>
                <a:ext uri="{FF2B5EF4-FFF2-40B4-BE49-F238E27FC236}">
                  <a16:creationId xmlns:a16="http://schemas.microsoft.com/office/drawing/2014/main" id="{19826BD9-8303-4224-A6E4-991BF337DCA8}"/>
                </a:ext>
              </a:extLst>
            </p:cNvPr>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8225;p32">
              <a:extLst>
                <a:ext uri="{FF2B5EF4-FFF2-40B4-BE49-F238E27FC236}">
                  <a16:creationId xmlns:a16="http://schemas.microsoft.com/office/drawing/2014/main" id="{29580EE4-4352-452A-9262-7D599FFCCAA0}"/>
                </a:ext>
              </a:extLst>
            </p:cNvPr>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8226;p32">
              <a:extLst>
                <a:ext uri="{FF2B5EF4-FFF2-40B4-BE49-F238E27FC236}">
                  <a16:creationId xmlns:a16="http://schemas.microsoft.com/office/drawing/2014/main" id="{4C279D5B-403D-4855-BCF5-EFA9504395A8}"/>
                </a:ext>
              </a:extLst>
            </p:cNvPr>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8227;p32">
              <a:extLst>
                <a:ext uri="{FF2B5EF4-FFF2-40B4-BE49-F238E27FC236}">
                  <a16:creationId xmlns:a16="http://schemas.microsoft.com/office/drawing/2014/main" id="{CFFC069F-5414-4748-B9E8-5D2D7C84F029}"/>
                </a:ext>
              </a:extLst>
            </p:cNvPr>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8228;p32">
              <a:extLst>
                <a:ext uri="{FF2B5EF4-FFF2-40B4-BE49-F238E27FC236}">
                  <a16:creationId xmlns:a16="http://schemas.microsoft.com/office/drawing/2014/main" id="{E60058D7-5D0E-46F3-A4F4-3FF985BFE835}"/>
                </a:ext>
              </a:extLst>
            </p:cNvPr>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8229;p32">
              <a:extLst>
                <a:ext uri="{FF2B5EF4-FFF2-40B4-BE49-F238E27FC236}">
                  <a16:creationId xmlns:a16="http://schemas.microsoft.com/office/drawing/2014/main" id="{00EE09C1-A7B1-4901-9D98-E74287308B12}"/>
                </a:ext>
              </a:extLst>
            </p:cNvPr>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8230;p32">
              <a:extLst>
                <a:ext uri="{FF2B5EF4-FFF2-40B4-BE49-F238E27FC236}">
                  <a16:creationId xmlns:a16="http://schemas.microsoft.com/office/drawing/2014/main" id="{CC2976E1-A94D-4DBE-91C2-35357D27A6FC}"/>
                </a:ext>
              </a:extLst>
            </p:cNvPr>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8231;p32">
              <a:extLst>
                <a:ext uri="{FF2B5EF4-FFF2-40B4-BE49-F238E27FC236}">
                  <a16:creationId xmlns:a16="http://schemas.microsoft.com/office/drawing/2014/main" id="{911DB2F3-33D1-440C-BF9E-C3BF6E5B277B}"/>
                </a:ext>
              </a:extLst>
            </p:cNvPr>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8232;p32">
              <a:extLst>
                <a:ext uri="{FF2B5EF4-FFF2-40B4-BE49-F238E27FC236}">
                  <a16:creationId xmlns:a16="http://schemas.microsoft.com/office/drawing/2014/main" id="{F567BCB6-DBE9-47AF-87E2-DE75CACBBC4B}"/>
                </a:ext>
              </a:extLst>
            </p:cNvPr>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8233;p32">
              <a:extLst>
                <a:ext uri="{FF2B5EF4-FFF2-40B4-BE49-F238E27FC236}">
                  <a16:creationId xmlns:a16="http://schemas.microsoft.com/office/drawing/2014/main" id="{03BEF389-E2EB-4B23-A68E-4082C186A681}"/>
                </a:ext>
              </a:extLst>
            </p:cNvPr>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8234;p32">
              <a:extLst>
                <a:ext uri="{FF2B5EF4-FFF2-40B4-BE49-F238E27FC236}">
                  <a16:creationId xmlns:a16="http://schemas.microsoft.com/office/drawing/2014/main" id="{C3BD7750-60D9-4323-B6DB-B6B15880B091}"/>
                </a:ext>
              </a:extLst>
            </p:cNvPr>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8235;p32">
              <a:extLst>
                <a:ext uri="{FF2B5EF4-FFF2-40B4-BE49-F238E27FC236}">
                  <a16:creationId xmlns:a16="http://schemas.microsoft.com/office/drawing/2014/main" id="{AB955E57-CCA2-4511-843F-C50E1FB3D598}"/>
                </a:ext>
              </a:extLst>
            </p:cNvPr>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8236;p32">
              <a:extLst>
                <a:ext uri="{FF2B5EF4-FFF2-40B4-BE49-F238E27FC236}">
                  <a16:creationId xmlns:a16="http://schemas.microsoft.com/office/drawing/2014/main" id="{BA039E1A-6710-4A48-832E-7E0A51D0462A}"/>
                </a:ext>
              </a:extLst>
            </p:cNvPr>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8237;p32">
              <a:extLst>
                <a:ext uri="{FF2B5EF4-FFF2-40B4-BE49-F238E27FC236}">
                  <a16:creationId xmlns:a16="http://schemas.microsoft.com/office/drawing/2014/main" id="{B0F57592-76C9-4EC5-AB31-2946C714EE2A}"/>
                </a:ext>
              </a:extLst>
            </p:cNvPr>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8238;p32">
              <a:extLst>
                <a:ext uri="{FF2B5EF4-FFF2-40B4-BE49-F238E27FC236}">
                  <a16:creationId xmlns:a16="http://schemas.microsoft.com/office/drawing/2014/main" id="{7AE13EFB-E2A3-4D7E-9C88-6D351329F9B3}"/>
                </a:ext>
              </a:extLst>
            </p:cNvPr>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8239;p32">
              <a:extLst>
                <a:ext uri="{FF2B5EF4-FFF2-40B4-BE49-F238E27FC236}">
                  <a16:creationId xmlns:a16="http://schemas.microsoft.com/office/drawing/2014/main" id="{00A95FB0-9984-4337-89BF-4D4BDA77E024}"/>
                </a:ext>
              </a:extLst>
            </p:cNvPr>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8240;p32">
              <a:extLst>
                <a:ext uri="{FF2B5EF4-FFF2-40B4-BE49-F238E27FC236}">
                  <a16:creationId xmlns:a16="http://schemas.microsoft.com/office/drawing/2014/main" id="{CB0D97B5-876E-4022-8257-8B5CE253218D}"/>
                </a:ext>
              </a:extLst>
            </p:cNvPr>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8241;p32">
              <a:extLst>
                <a:ext uri="{FF2B5EF4-FFF2-40B4-BE49-F238E27FC236}">
                  <a16:creationId xmlns:a16="http://schemas.microsoft.com/office/drawing/2014/main" id="{B840C37B-4452-45ED-A8E3-C50F69253DEE}"/>
                </a:ext>
              </a:extLst>
            </p:cNvPr>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8242;p32">
              <a:extLst>
                <a:ext uri="{FF2B5EF4-FFF2-40B4-BE49-F238E27FC236}">
                  <a16:creationId xmlns:a16="http://schemas.microsoft.com/office/drawing/2014/main" id="{4BD362CC-2B49-462F-8BE2-CD7586C14999}"/>
                </a:ext>
              </a:extLst>
            </p:cNvPr>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8243;p32">
              <a:extLst>
                <a:ext uri="{FF2B5EF4-FFF2-40B4-BE49-F238E27FC236}">
                  <a16:creationId xmlns:a16="http://schemas.microsoft.com/office/drawing/2014/main" id="{71B66593-1F8D-43B7-8380-105DD444EB73}"/>
                </a:ext>
              </a:extLst>
            </p:cNvPr>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8244;p32">
              <a:extLst>
                <a:ext uri="{FF2B5EF4-FFF2-40B4-BE49-F238E27FC236}">
                  <a16:creationId xmlns:a16="http://schemas.microsoft.com/office/drawing/2014/main" id="{EF819894-2C27-4511-BE8D-280227CEC47A}"/>
                </a:ext>
              </a:extLst>
            </p:cNvPr>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8245;p32">
              <a:extLst>
                <a:ext uri="{FF2B5EF4-FFF2-40B4-BE49-F238E27FC236}">
                  <a16:creationId xmlns:a16="http://schemas.microsoft.com/office/drawing/2014/main" id="{961668A7-5EC0-42A5-B024-E9A4C5148C26}"/>
                </a:ext>
              </a:extLst>
            </p:cNvPr>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8246;p32">
              <a:extLst>
                <a:ext uri="{FF2B5EF4-FFF2-40B4-BE49-F238E27FC236}">
                  <a16:creationId xmlns:a16="http://schemas.microsoft.com/office/drawing/2014/main" id="{343D9EC8-C38C-486E-945E-36797A4942D7}"/>
                </a:ext>
              </a:extLst>
            </p:cNvPr>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8247;p32">
              <a:extLst>
                <a:ext uri="{FF2B5EF4-FFF2-40B4-BE49-F238E27FC236}">
                  <a16:creationId xmlns:a16="http://schemas.microsoft.com/office/drawing/2014/main" id="{FE8EDD4D-E6C4-4C37-98EC-5350912C1D31}"/>
                </a:ext>
              </a:extLst>
            </p:cNvPr>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8248;p32">
              <a:extLst>
                <a:ext uri="{FF2B5EF4-FFF2-40B4-BE49-F238E27FC236}">
                  <a16:creationId xmlns:a16="http://schemas.microsoft.com/office/drawing/2014/main" id="{2A441A07-48BE-4720-B0E7-79D35007151F}"/>
                </a:ext>
              </a:extLst>
            </p:cNvPr>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8249;p32">
              <a:extLst>
                <a:ext uri="{FF2B5EF4-FFF2-40B4-BE49-F238E27FC236}">
                  <a16:creationId xmlns:a16="http://schemas.microsoft.com/office/drawing/2014/main" id="{995828F4-8DAD-433C-87D0-6FF45FFE9548}"/>
                </a:ext>
              </a:extLst>
            </p:cNvPr>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8250;p32">
              <a:extLst>
                <a:ext uri="{FF2B5EF4-FFF2-40B4-BE49-F238E27FC236}">
                  <a16:creationId xmlns:a16="http://schemas.microsoft.com/office/drawing/2014/main" id="{F46560BA-7E10-407B-8298-ADAE767C5B44}"/>
                </a:ext>
              </a:extLst>
            </p:cNvPr>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8251;p32">
              <a:extLst>
                <a:ext uri="{FF2B5EF4-FFF2-40B4-BE49-F238E27FC236}">
                  <a16:creationId xmlns:a16="http://schemas.microsoft.com/office/drawing/2014/main" id="{C3CCA77B-3728-40C6-AC50-2156A7B4B11E}"/>
                </a:ext>
              </a:extLst>
            </p:cNvPr>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8252;p32">
              <a:extLst>
                <a:ext uri="{FF2B5EF4-FFF2-40B4-BE49-F238E27FC236}">
                  <a16:creationId xmlns:a16="http://schemas.microsoft.com/office/drawing/2014/main" id="{B323DB55-8573-414F-BB9F-9E530FB85F64}"/>
                </a:ext>
              </a:extLst>
            </p:cNvPr>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8253;p32">
              <a:extLst>
                <a:ext uri="{FF2B5EF4-FFF2-40B4-BE49-F238E27FC236}">
                  <a16:creationId xmlns:a16="http://schemas.microsoft.com/office/drawing/2014/main" id="{4219E76D-CB80-436C-B25A-A058FCDA55CB}"/>
                </a:ext>
              </a:extLst>
            </p:cNvPr>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8254;p32">
              <a:extLst>
                <a:ext uri="{FF2B5EF4-FFF2-40B4-BE49-F238E27FC236}">
                  <a16:creationId xmlns:a16="http://schemas.microsoft.com/office/drawing/2014/main" id="{E5C92430-7017-47A9-884F-2EF253D0B2E2}"/>
                </a:ext>
              </a:extLst>
            </p:cNvPr>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8255;p32">
              <a:extLst>
                <a:ext uri="{FF2B5EF4-FFF2-40B4-BE49-F238E27FC236}">
                  <a16:creationId xmlns:a16="http://schemas.microsoft.com/office/drawing/2014/main" id="{637D3326-B841-4BE7-9D28-07438FF16C34}"/>
                </a:ext>
              </a:extLst>
            </p:cNvPr>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8256;p32">
              <a:extLst>
                <a:ext uri="{FF2B5EF4-FFF2-40B4-BE49-F238E27FC236}">
                  <a16:creationId xmlns:a16="http://schemas.microsoft.com/office/drawing/2014/main" id="{BB5D30C1-3FCF-4DA4-9C97-BEB37726DE9F}"/>
                </a:ext>
              </a:extLst>
            </p:cNvPr>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8257;p32">
              <a:extLst>
                <a:ext uri="{FF2B5EF4-FFF2-40B4-BE49-F238E27FC236}">
                  <a16:creationId xmlns:a16="http://schemas.microsoft.com/office/drawing/2014/main" id="{AB5FC467-B362-4AAB-9DF9-BAB442806313}"/>
                </a:ext>
              </a:extLst>
            </p:cNvPr>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8258;p32">
              <a:extLst>
                <a:ext uri="{FF2B5EF4-FFF2-40B4-BE49-F238E27FC236}">
                  <a16:creationId xmlns:a16="http://schemas.microsoft.com/office/drawing/2014/main" id="{FE10E1C5-B519-4D32-9185-2AE0CAD91A81}"/>
                </a:ext>
              </a:extLst>
            </p:cNvPr>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8259;p32">
              <a:extLst>
                <a:ext uri="{FF2B5EF4-FFF2-40B4-BE49-F238E27FC236}">
                  <a16:creationId xmlns:a16="http://schemas.microsoft.com/office/drawing/2014/main" id="{0DE15E69-2023-4B29-A528-CAC5126E5F84}"/>
                </a:ext>
              </a:extLst>
            </p:cNvPr>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8260;p32">
              <a:extLst>
                <a:ext uri="{FF2B5EF4-FFF2-40B4-BE49-F238E27FC236}">
                  <a16:creationId xmlns:a16="http://schemas.microsoft.com/office/drawing/2014/main" id="{83217A9C-4206-4E28-B2E7-D3971740DF72}"/>
                </a:ext>
              </a:extLst>
            </p:cNvPr>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8261;p32">
              <a:extLst>
                <a:ext uri="{FF2B5EF4-FFF2-40B4-BE49-F238E27FC236}">
                  <a16:creationId xmlns:a16="http://schemas.microsoft.com/office/drawing/2014/main" id="{C705E4B6-2F26-4DD4-BABB-EBDB26E4B4F0}"/>
                </a:ext>
              </a:extLst>
            </p:cNvPr>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8262;p32">
              <a:extLst>
                <a:ext uri="{FF2B5EF4-FFF2-40B4-BE49-F238E27FC236}">
                  <a16:creationId xmlns:a16="http://schemas.microsoft.com/office/drawing/2014/main" id="{0E4520F2-ECF7-46E3-990F-9AE01C1514DB}"/>
                </a:ext>
              </a:extLst>
            </p:cNvPr>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8263;p32">
              <a:extLst>
                <a:ext uri="{FF2B5EF4-FFF2-40B4-BE49-F238E27FC236}">
                  <a16:creationId xmlns:a16="http://schemas.microsoft.com/office/drawing/2014/main" id="{8BA6C538-5733-41B6-8805-E9546EE7B78A}"/>
                </a:ext>
              </a:extLst>
            </p:cNvPr>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8264;p32">
              <a:extLst>
                <a:ext uri="{FF2B5EF4-FFF2-40B4-BE49-F238E27FC236}">
                  <a16:creationId xmlns:a16="http://schemas.microsoft.com/office/drawing/2014/main" id="{4252D4EC-C116-40DA-98BB-9F0CEC32B8C9}"/>
                </a:ext>
              </a:extLst>
            </p:cNvPr>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8265;p32">
              <a:extLst>
                <a:ext uri="{FF2B5EF4-FFF2-40B4-BE49-F238E27FC236}">
                  <a16:creationId xmlns:a16="http://schemas.microsoft.com/office/drawing/2014/main" id="{3CB43078-71AE-41BC-AEE4-EB72D41E5B55}"/>
                </a:ext>
              </a:extLst>
            </p:cNvPr>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8266;p32">
              <a:extLst>
                <a:ext uri="{FF2B5EF4-FFF2-40B4-BE49-F238E27FC236}">
                  <a16:creationId xmlns:a16="http://schemas.microsoft.com/office/drawing/2014/main" id="{E7339D01-02EE-4588-9C26-FB57D0648AAE}"/>
                </a:ext>
              </a:extLst>
            </p:cNvPr>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8267;p32">
              <a:extLst>
                <a:ext uri="{FF2B5EF4-FFF2-40B4-BE49-F238E27FC236}">
                  <a16:creationId xmlns:a16="http://schemas.microsoft.com/office/drawing/2014/main" id="{3E964A07-E70B-45D4-BF85-95D64069A05B}"/>
                </a:ext>
              </a:extLst>
            </p:cNvPr>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8268;p32">
              <a:extLst>
                <a:ext uri="{FF2B5EF4-FFF2-40B4-BE49-F238E27FC236}">
                  <a16:creationId xmlns:a16="http://schemas.microsoft.com/office/drawing/2014/main" id="{446268B8-2271-4D01-9F6E-7D88A057786B}"/>
                </a:ext>
              </a:extLst>
            </p:cNvPr>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8269;p32">
              <a:extLst>
                <a:ext uri="{FF2B5EF4-FFF2-40B4-BE49-F238E27FC236}">
                  <a16:creationId xmlns:a16="http://schemas.microsoft.com/office/drawing/2014/main" id="{36E4D55B-3DBB-4A23-A524-F44C4C0BCC3B}"/>
                </a:ext>
              </a:extLst>
            </p:cNvPr>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8270;p32">
              <a:extLst>
                <a:ext uri="{FF2B5EF4-FFF2-40B4-BE49-F238E27FC236}">
                  <a16:creationId xmlns:a16="http://schemas.microsoft.com/office/drawing/2014/main" id="{90483C7D-23FF-4281-B717-5BE486895E67}"/>
                </a:ext>
              </a:extLst>
            </p:cNvPr>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8271;p32">
              <a:extLst>
                <a:ext uri="{FF2B5EF4-FFF2-40B4-BE49-F238E27FC236}">
                  <a16:creationId xmlns:a16="http://schemas.microsoft.com/office/drawing/2014/main" id="{04E67DB4-085C-4E0A-A75A-47128B331011}"/>
                </a:ext>
              </a:extLst>
            </p:cNvPr>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8272;p32">
              <a:extLst>
                <a:ext uri="{FF2B5EF4-FFF2-40B4-BE49-F238E27FC236}">
                  <a16:creationId xmlns:a16="http://schemas.microsoft.com/office/drawing/2014/main" id="{4EFE471D-504D-457B-A621-03AC1B26FB7C}"/>
                </a:ext>
              </a:extLst>
            </p:cNvPr>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8273;p32">
              <a:extLst>
                <a:ext uri="{FF2B5EF4-FFF2-40B4-BE49-F238E27FC236}">
                  <a16:creationId xmlns:a16="http://schemas.microsoft.com/office/drawing/2014/main" id="{9C754F7B-5046-4D30-BE64-291745662B3D}"/>
                </a:ext>
              </a:extLst>
            </p:cNvPr>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8274;p32">
              <a:extLst>
                <a:ext uri="{FF2B5EF4-FFF2-40B4-BE49-F238E27FC236}">
                  <a16:creationId xmlns:a16="http://schemas.microsoft.com/office/drawing/2014/main" id="{E42A6E6B-FAD7-48A4-A856-0FFB1C53D411}"/>
                </a:ext>
              </a:extLst>
            </p:cNvPr>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8275;p32">
              <a:extLst>
                <a:ext uri="{FF2B5EF4-FFF2-40B4-BE49-F238E27FC236}">
                  <a16:creationId xmlns:a16="http://schemas.microsoft.com/office/drawing/2014/main" id="{A8C56255-7086-4928-8493-52032B92705C}"/>
                </a:ext>
              </a:extLst>
            </p:cNvPr>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8276;p32">
              <a:extLst>
                <a:ext uri="{FF2B5EF4-FFF2-40B4-BE49-F238E27FC236}">
                  <a16:creationId xmlns:a16="http://schemas.microsoft.com/office/drawing/2014/main" id="{077361CD-5600-4E31-A6E6-0A0911A1EA40}"/>
                </a:ext>
              </a:extLst>
            </p:cNvPr>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8277;p32">
              <a:extLst>
                <a:ext uri="{FF2B5EF4-FFF2-40B4-BE49-F238E27FC236}">
                  <a16:creationId xmlns:a16="http://schemas.microsoft.com/office/drawing/2014/main" id="{2A3D7A3B-B51F-45AA-AD5D-4C0C920A4609}"/>
                </a:ext>
              </a:extLst>
            </p:cNvPr>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8278;p32">
              <a:extLst>
                <a:ext uri="{FF2B5EF4-FFF2-40B4-BE49-F238E27FC236}">
                  <a16:creationId xmlns:a16="http://schemas.microsoft.com/office/drawing/2014/main" id="{4E44B790-8772-4C9E-9F4E-EE421E7D1546}"/>
                </a:ext>
              </a:extLst>
            </p:cNvPr>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8279;p32">
              <a:extLst>
                <a:ext uri="{FF2B5EF4-FFF2-40B4-BE49-F238E27FC236}">
                  <a16:creationId xmlns:a16="http://schemas.microsoft.com/office/drawing/2014/main" id="{A21A78B8-03C4-42CC-9831-5D8D23969053}"/>
                </a:ext>
              </a:extLst>
            </p:cNvPr>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8280;p32">
              <a:extLst>
                <a:ext uri="{FF2B5EF4-FFF2-40B4-BE49-F238E27FC236}">
                  <a16:creationId xmlns:a16="http://schemas.microsoft.com/office/drawing/2014/main" id="{57661B1A-6746-4143-ADDA-79622F8CC87A}"/>
                </a:ext>
              </a:extLst>
            </p:cNvPr>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8281;p32">
              <a:extLst>
                <a:ext uri="{FF2B5EF4-FFF2-40B4-BE49-F238E27FC236}">
                  <a16:creationId xmlns:a16="http://schemas.microsoft.com/office/drawing/2014/main" id="{80D29CBC-8240-428E-ADC4-35A15FC3034A}"/>
                </a:ext>
              </a:extLst>
            </p:cNvPr>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8282;p32">
              <a:extLst>
                <a:ext uri="{FF2B5EF4-FFF2-40B4-BE49-F238E27FC236}">
                  <a16:creationId xmlns:a16="http://schemas.microsoft.com/office/drawing/2014/main" id="{85B7DEED-A7A2-469B-8B26-FE0514936795}"/>
                </a:ext>
              </a:extLst>
            </p:cNvPr>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8283;p32">
              <a:extLst>
                <a:ext uri="{FF2B5EF4-FFF2-40B4-BE49-F238E27FC236}">
                  <a16:creationId xmlns:a16="http://schemas.microsoft.com/office/drawing/2014/main" id="{021C8D4F-56E4-4091-A0C8-BCFFA69D8C1A}"/>
                </a:ext>
              </a:extLst>
            </p:cNvPr>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8284;p32">
              <a:extLst>
                <a:ext uri="{FF2B5EF4-FFF2-40B4-BE49-F238E27FC236}">
                  <a16:creationId xmlns:a16="http://schemas.microsoft.com/office/drawing/2014/main" id="{EF26F21B-436F-4FA4-9E89-551611FA87EF}"/>
                </a:ext>
              </a:extLst>
            </p:cNvPr>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8285;p32">
              <a:extLst>
                <a:ext uri="{FF2B5EF4-FFF2-40B4-BE49-F238E27FC236}">
                  <a16:creationId xmlns:a16="http://schemas.microsoft.com/office/drawing/2014/main" id="{D9734F6A-1897-4F9C-834D-FDD99B960EBC}"/>
                </a:ext>
              </a:extLst>
            </p:cNvPr>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8286;p32">
              <a:extLst>
                <a:ext uri="{FF2B5EF4-FFF2-40B4-BE49-F238E27FC236}">
                  <a16:creationId xmlns:a16="http://schemas.microsoft.com/office/drawing/2014/main" id="{E975ACB3-B244-417E-BCA9-CD0F0B764E23}"/>
                </a:ext>
              </a:extLst>
            </p:cNvPr>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8287;p32">
              <a:extLst>
                <a:ext uri="{FF2B5EF4-FFF2-40B4-BE49-F238E27FC236}">
                  <a16:creationId xmlns:a16="http://schemas.microsoft.com/office/drawing/2014/main" id="{82176392-0C9D-42CC-BDF2-68D0501E9DC8}"/>
                </a:ext>
              </a:extLst>
            </p:cNvPr>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8288;p32">
              <a:extLst>
                <a:ext uri="{FF2B5EF4-FFF2-40B4-BE49-F238E27FC236}">
                  <a16:creationId xmlns:a16="http://schemas.microsoft.com/office/drawing/2014/main" id="{96F0E4B6-FD76-4560-B178-5C5999D34078}"/>
                </a:ext>
              </a:extLst>
            </p:cNvPr>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8289;p32">
              <a:extLst>
                <a:ext uri="{FF2B5EF4-FFF2-40B4-BE49-F238E27FC236}">
                  <a16:creationId xmlns:a16="http://schemas.microsoft.com/office/drawing/2014/main" id="{D881A4D2-DD14-4478-9E3B-9158DC64ABD8}"/>
                </a:ext>
              </a:extLst>
            </p:cNvPr>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8290;p32">
              <a:extLst>
                <a:ext uri="{FF2B5EF4-FFF2-40B4-BE49-F238E27FC236}">
                  <a16:creationId xmlns:a16="http://schemas.microsoft.com/office/drawing/2014/main" id="{18E5D440-4C86-4697-98C6-2DB3817B5D0F}"/>
                </a:ext>
              </a:extLst>
            </p:cNvPr>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8291;p32">
              <a:extLst>
                <a:ext uri="{FF2B5EF4-FFF2-40B4-BE49-F238E27FC236}">
                  <a16:creationId xmlns:a16="http://schemas.microsoft.com/office/drawing/2014/main" id="{A70A5AB5-FD43-46FF-8408-9516FF7A1F49}"/>
                </a:ext>
              </a:extLst>
            </p:cNvPr>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8292;p32">
              <a:extLst>
                <a:ext uri="{FF2B5EF4-FFF2-40B4-BE49-F238E27FC236}">
                  <a16:creationId xmlns:a16="http://schemas.microsoft.com/office/drawing/2014/main" id="{78D24564-2122-4125-B334-47F38C3C4EC5}"/>
                </a:ext>
              </a:extLst>
            </p:cNvPr>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8293;p32">
              <a:extLst>
                <a:ext uri="{FF2B5EF4-FFF2-40B4-BE49-F238E27FC236}">
                  <a16:creationId xmlns:a16="http://schemas.microsoft.com/office/drawing/2014/main" id="{A376340C-A998-4C3D-8DBF-0BD230C2AF19}"/>
                </a:ext>
              </a:extLst>
            </p:cNvPr>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8294;p32">
              <a:extLst>
                <a:ext uri="{FF2B5EF4-FFF2-40B4-BE49-F238E27FC236}">
                  <a16:creationId xmlns:a16="http://schemas.microsoft.com/office/drawing/2014/main" id="{F6AA6727-026D-46B3-8442-E5EBFB116B82}"/>
                </a:ext>
              </a:extLst>
            </p:cNvPr>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8295;p32">
              <a:extLst>
                <a:ext uri="{FF2B5EF4-FFF2-40B4-BE49-F238E27FC236}">
                  <a16:creationId xmlns:a16="http://schemas.microsoft.com/office/drawing/2014/main" id="{31F418CA-B492-4F22-A8B9-950C55B74BB6}"/>
                </a:ext>
              </a:extLst>
            </p:cNvPr>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8296;p32">
              <a:extLst>
                <a:ext uri="{FF2B5EF4-FFF2-40B4-BE49-F238E27FC236}">
                  <a16:creationId xmlns:a16="http://schemas.microsoft.com/office/drawing/2014/main" id="{71D7CD0F-F181-415F-BC2C-ECCACF10B279}"/>
                </a:ext>
              </a:extLst>
            </p:cNvPr>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8297;p32">
              <a:extLst>
                <a:ext uri="{FF2B5EF4-FFF2-40B4-BE49-F238E27FC236}">
                  <a16:creationId xmlns:a16="http://schemas.microsoft.com/office/drawing/2014/main" id="{01ABCF91-A3BC-4BE9-9F0D-8DDCD678C371}"/>
                </a:ext>
              </a:extLst>
            </p:cNvPr>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8298;p32">
              <a:extLst>
                <a:ext uri="{FF2B5EF4-FFF2-40B4-BE49-F238E27FC236}">
                  <a16:creationId xmlns:a16="http://schemas.microsoft.com/office/drawing/2014/main" id="{3FFA12FF-6689-490C-8DDC-E3CEE40F4FC5}"/>
                </a:ext>
              </a:extLst>
            </p:cNvPr>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8299;p32">
              <a:extLst>
                <a:ext uri="{FF2B5EF4-FFF2-40B4-BE49-F238E27FC236}">
                  <a16:creationId xmlns:a16="http://schemas.microsoft.com/office/drawing/2014/main" id="{A5C56BA1-95B9-42F1-9115-CA2BEEF1F843}"/>
                </a:ext>
              </a:extLst>
            </p:cNvPr>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8300;p32">
              <a:extLst>
                <a:ext uri="{FF2B5EF4-FFF2-40B4-BE49-F238E27FC236}">
                  <a16:creationId xmlns:a16="http://schemas.microsoft.com/office/drawing/2014/main" id="{9A4336C8-571D-40A8-A40D-E3D04640CEBD}"/>
                </a:ext>
              </a:extLst>
            </p:cNvPr>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8301;p32">
              <a:extLst>
                <a:ext uri="{FF2B5EF4-FFF2-40B4-BE49-F238E27FC236}">
                  <a16:creationId xmlns:a16="http://schemas.microsoft.com/office/drawing/2014/main" id="{09E8D4B5-9996-45F3-9457-5F4BE73D6F95}"/>
                </a:ext>
              </a:extLst>
            </p:cNvPr>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8302;p32">
              <a:extLst>
                <a:ext uri="{FF2B5EF4-FFF2-40B4-BE49-F238E27FC236}">
                  <a16:creationId xmlns:a16="http://schemas.microsoft.com/office/drawing/2014/main" id="{0D849ABB-126D-49C6-B79B-08B965C196FC}"/>
                </a:ext>
              </a:extLst>
            </p:cNvPr>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8303;p32">
              <a:extLst>
                <a:ext uri="{FF2B5EF4-FFF2-40B4-BE49-F238E27FC236}">
                  <a16:creationId xmlns:a16="http://schemas.microsoft.com/office/drawing/2014/main" id="{2D7CD1DB-3241-4E49-8BA3-959A13E32849}"/>
                </a:ext>
              </a:extLst>
            </p:cNvPr>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8304;p32">
              <a:extLst>
                <a:ext uri="{FF2B5EF4-FFF2-40B4-BE49-F238E27FC236}">
                  <a16:creationId xmlns:a16="http://schemas.microsoft.com/office/drawing/2014/main" id="{3536FACD-871B-4BF7-B739-E582BF6EA103}"/>
                </a:ext>
              </a:extLst>
            </p:cNvPr>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8305;p32">
              <a:extLst>
                <a:ext uri="{FF2B5EF4-FFF2-40B4-BE49-F238E27FC236}">
                  <a16:creationId xmlns:a16="http://schemas.microsoft.com/office/drawing/2014/main" id="{E3CCB3A6-49DD-4EEB-8BA0-CED8C1E9B085}"/>
                </a:ext>
              </a:extLst>
            </p:cNvPr>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8306;p32">
              <a:extLst>
                <a:ext uri="{FF2B5EF4-FFF2-40B4-BE49-F238E27FC236}">
                  <a16:creationId xmlns:a16="http://schemas.microsoft.com/office/drawing/2014/main" id="{64800F6A-CFE5-46B1-8E16-66947150B7E2}"/>
                </a:ext>
              </a:extLst>
            </p:cNvPr>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8307;p32">
              <a:extLst>
                <a:ext uri="{FF2B5EF4-FFF2-40B4-BE49-F238E27FC236}">
                  <a16:creationId xmlns:a16="http://schemas.microsoft.com/office/drawing/2014/main" id="{2A73450A-2F95-47DB-BC88-3D14DBD752FB}"/>
                </a:ext>
              </a:extLst>
            </p:cNvPr>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8308;p32">
              <a:extLst>
                <a:ext uri="{FF2B5EF4-FFF2-40B4-BE49-F238E27FC236}">
                  <a16:creationId xmlns:a16="http://schemas.microsoft.com/office/drawing/2014/main" id="{059FFB1A-C666-4AF8-8558-1A4700CE2E4D}"/>
                </a:ext>
              </a:extLst>
            </p:cNvPr>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8309;p32">
              <a:extLst>
                <a:ext uri="{FF2B5EF4-FFF2-40B4-BE49-F238E27FC236}">
                  <a16:creationId xmlns:a16="http://schemas.microsoft.com/office/drawing/2014/main" id="{E18FBC4C-37F9-44A2-A5ED-88933BA21B00}"/>
                </a:ext>
              </a:extLst>
            </p:cNvPr>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8310;p32">
              <a:extLst>
                <a:ext uri="{FF2B5EF4-FFF2-40B4-BE49-F238E27FC236}">
                  <a16:creationId xmlns:a16="http://schemas.microsoft.com/office/drawing/2014/main" id="{9E904042-2DEA-49A6-852F-B321E48F9A8B}"/>
                </a:ext>
              </a:extLst>
            </p:cNvPr>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8311;p32">
              <a:extLst>
                <a:ext uri="{FF2B5EF4-FFF2-40B4-BE49-F238E27FC236}">
                  <a16:creationId xmlns:a16="http://schemas.microsoft.com/office/drawing/2014/main" id="{0CF02380-FF05-454F-ACD8-63DD29FC16A8}"/>
                </a:ext>
              </a:extLst>
            </p:cNvPr>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8312;p32">
              <a:extLst>
                <a:ext uri="{FF2B5EF4-FFF2-40B4-BE49-F238E27FC236}">
                  <a16:creationId xmlns:a16="http://schemas.microsoft.com/office/drawing/2014/main" id="{3F9D89BB-195A-4752-BA9F-0A529D396F2D}"/>
                </a:ext>
              </a:extLst>
            </p:cNvPr>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8313;p32">
              <a:extLst>
                <a:ext uri="{FF2B5EF4-FFF2-40B4-BE49-F238E27FC236}">
                  <a16:creationId xmlns:a16="http://schemas.microsoft.com/office/drawing/2014/main" id="{D27E8335-F616-4373-92E3-22BA62E3D952}"/>
                </a:ext>
              </a:extLst>
            </p:cNvPr>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8314;p32">
              <a:extLst>
                <a:ext uri="{FF2B5EF4-FFF2-40B4-BE49-F238E27FC236}">
                  <a16:creationId xmlns:a16="http://schemas.microsoft.com/office/drawing/2014/main" id="{D7BA06EE-2A4E-4950-B177-1E32A584D09F}"/>
                </a:ext>
              </a:extLst>
            </p:cNvPr>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8315;p32">
              <a:extLst>
                <a:ext uri="{FF2B5EF4-FFF2-40B4-BE49-F238E27FC236}">
                  <a16:creationId xmlns:a16="http://schemas.microsoft.com/office/drawing/2014/main" id="{1FA5A57D-24A5-4734-A53C-47748DA18751}"/>
                </a:ext>
              </a:extLst>
            </p:cNvPr>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8316;p32">
              <a:extLst>
                <a:ext uri="{FF2B5EF4-FFF2-40B4-BE49-F238E27FC236}">
                  <a16:creationId xmlns:a16="http://schemas.microsoft.com/office/drawing/2014/main" id="{1F46DC92-5455-446B-8450-A4548F0D2EC5}"/>
                </a:ext>
              </a:extLst>
            </p:cNvPr>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8317;p32">
              <a:extLst>
                <a:ext uri="{FF2B5EF4-FFF2-40B4-BE49-F238E27FC236}">
                  <a16:creationId xmlns:a16="http://schemas.microsoft.com/office/drawing/2014/main" id="{5D03F1CC-738A-409F-BE71-4D1C14F1CBFE}"/>
                </a:ext>
              </a:extLst>
            </p:cNvPr>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8318;p32">
              <a:extLst>
                <a:ext uri="{FF2B5EF4-FFF2-40B4-BE49-F238E27FC236}">
                  <a16:creationId xmlns:a16="http://schemas.microsoft.com/office/drawing/2014/main" id="{A2E57DE6-9D78-4E89-8823-A1A335FFD09C}"/>
                </a:ext>
              </a:extLst>
            </p:cNvPr>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8319;p32">
              <a:extLst>
                <a:ext uri="{FF2B5EF4-FFF2-40B4-BE49-F238E27FC236}">
                  <a16:creationId xmlns:a16="http://schemas.microsoft.com/office/drawing/2014/main" id="{0C51A697-3BB3-45A4-82D6-F9D49C94A7A0}"/>
                </a:ext>
              </a:extLst>
            </p:cNvPr>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8320;p32">
              <a:extLst>
                <a:ext uri="{FF2B5EF4-FFF2-40B4-BE49-F238E27FC236}">
                  <a16:creationId xmlns:a16="http://schemas.microsoft.com/office/drawing/2014/main" id="{24BB2542-5A0E-42D8-82DE-92C24AA22491}"/>
                </a:ext>
              </a:extLst>
            </p:cNvPr>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8321;p32">
              <a:extLst>
                <a:ext uri="{FF2B5EF4-FFF2-40B4-BE49-F238E27FC236}">
                  <a16:creationId xmlns:a16="http://schemas.microsoft.com/office/drawing/2014/main" id="{3A5B6FAA-5DD3-493A-9C85-4EBC01D99846}"/>
                </a:ext>
              </a:extLst>
            </p:cNvPr>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8322;p32">
              <a:extLst>
                <a:ext uri="{FF2B5EF4-FFF2-40B4-BE49-F238E27FC236}">
                  <a16:creationId xmlns:a16="http://schemas.microsoft.com/office/drawing/2014/main" id="{A610786B-7C6E-42DD-A196-3D3AF261C6D1}"/>
                </a:ext>
              </a:extLst>
            </p:cNvPr>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8323;p32">
              <a:extLst>
                <a:ext uri="{FF2B5EF4-FFF2-40B4-BE49-F238E27FC236}">
                  <a16:creationId xmlns:a16="http://schemas.microsoft.com/office/drawing/2014/main" id="{4C112CCA-BA5C-4585-91B0-E7E87B6F52ED}"/>
                </a:ext>
              </a:extLst>
            </p:cNvPr>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8324;p32">
              <a:extLst>
                <a:ext uri="{FF2B5EF4-FFF2-40B4-BE49-F238E27FC236}">
                  <a16:creationId xmlns:a16="http://schemas.microsoft.com/office/drawing/2014/main" id="{B4052AE4-A3BA-4B32-82E7-B6D13DB3FFE6}"/>
                </a:ext>
              </a:extLst>
            </p:cNvPr>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8325;p32">
              <a:extLst>
                <a:ext uri="{FF2B5EF4-FFF2-40B4-BE49-F238E27FC236}">
                  <a16:creationId xmlns:a16="http://schemas.microsoft.com/office/drawing/2014/main" id="{AA9B7483-5966-482E-92E1-2CEDEEB67ED6}"/>
                </a:ext>
              </a:extLst>
            </p:cNvPr>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8326;p32">
              <a:extLst>
                <a:ext uri="{FF2B5EF4-FFF2-40B4-BE49-F238E27FC236}">
                  <a16:creationId xmlns:a16="http://schemas.microsoft.com/office/drawing/2014/main" id="{6999685F-2C68-46BE-B571-657F27011B79}"/>
                </a:ext>
              </a:extLst>
            </p:cNvPr>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8327;p32">
              <a:extLst>
                <a:ext uri="{FF2B5EF4-FFF2-40B4-BE49-F238E27FC236}">
                  <a16:creationId xmlns:a16="http://schemas.microsoft.com/office/drawing/2014/main" id="{B2A9FC1B-2306-4F6A-8F61-DA56FFC58E70}"/>
                </a:ext>
              </a:extLst>
            </p:cNvPr>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8328;p32">
              <a:extLst>
                <a:ext uri="{FF2B5EF4-FFF2-40B4-BE49-F238E27FC236}">
                  <a16:creationId xmlns:a16="http://schemas.microsoft.com/office/drawing/2014/main" id="{0D3D8E38-ABE1-415C-8EF2-B79DA029CF96}"/>
                </a:ext>
              </a:extLst>
            </p:cNvPr>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8329;p32">
              <a:extLst>
                <a:ext uri="{FF2B5EF4-FFF2-40B4-BE49-F238E27FC236}">
                  <a16:creationId xmlns:a16="http://schemas.microsoft.com/office/drawing/2014/main" id="{C583C4A4-A37C-49D8-94BA-9681AFEC84B0}"/>
                </a:ext>
              </a:extLst>
            </p:cNvPr>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8330;p32">
              <a:extLst>
                <a:ext uri="{FF2B5EF4-FFF2-40B4-BE49-F238E27FC236}">
                  <a16:creationId xmlns:a16="http://schemas.microsoft.com/office/drawing/2014/main" id="{E69F4FE7-0700-498B-8DCB-E8FA8117CCB6}"/>
                </a:ext>
              </a:extLst>
            </p:cNvPr>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8331;p32">
              <a:extLst>
                <a:ext uri="{FF2B5EF4-FFF2-40B4-BE49-F238E27FC236}">
                  <a16:creationId xmlns:a16="http://schemas.microsoft.com/office/drawing/2014/main" id="{E06B8BA7-7B9D-4CBB-968D-1AA2EA91AFDA}"/>
                </a:ext>
              </a:extLst>
            </p:cNvPr>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8332;p32">
              <a:extLst>
                <a:ext uri="{FF2B5EF4-FFF2-40B4-BE49-F238E27FC236}">
                  <a16:creationId xmlns:a16="http://schemas.microsoft.com/office/drawing/2014/main" id="{C48C2D79-4463-4F53-865B-56C1D8367184}"/>
                </a:ext>
              </a:extLst>
            </p:cNvPr>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8333;p32">
              <a:extLst>
                <a:ext uri="{FF2B5EF4-FFF2-40B4-BE49-F238E27FC236}">
                  <a16:creationId xmlns:a16="http://schemas.microsoft.com/office/drawing/2014/main" id="{D276DB0B-AA6F-4299-8F29-46026BEB0639}"/>
                </a:ext>
              </a:extLst>
            </p:cNvPr>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8334;p32">
              <a:extLst>
                <a:ext uri="{FF2B5EF4-FFF2-40B4-BE49-F238E27FC236}">
                  <a16:creationId xmlns:a16="http://schemas.microsoft.com/office/drawing/2014/main" id="{8F7B6E2C-ED32-4156-B385-3D027F8251D9}"/>
                </a:ext>
              </a:extLst>
            </p:cNvPr>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8335;p32">
              <a:extLst>
                <a:ext uri="{FF2B5EF4-FFF2-40B4-BE49-F238E27FC236}">
                  <a16:creationId xmlns:a16="http://schemas.microsoft.com/office/drawing/2014/main" id="{25B68794-1D7A-4702-8B11-824F6B7D90DF}"/>
                </a:ext>
              </a:extLst>
            </p:cNvPr>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8336;p32">
              <a:extLst>
                <a:ext uri="{FF2B5EF4-FFF2-40B4-BE49-F238E27FC236}">
                  <a16:creationId xmlns:a16="http://schemas.microsoft.com/office/drawing/2014/main" id="{32BAE50A-367D-400D-86D0-01AA329F89E5}"/>
                </a:ext>
              </a:extLst>
            </p:cNvPr>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8337;p32">
              <a:extLst>
                <a:ext uri="{FF2B5EF4-FFF2-40B4-BE49-F238E27FC236}">
                  <a16:creationId xmlns:a16="http://schemas.microsoft.com/office/drawing/2014/main" id="{D936DD31-EAF3-447C-8DC2-7BAC4E0BFEB8}"/>
                </a:ext>
              </a:extLst>
            </p:cNvPr>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8338;p32">
              <a:extLst>
                <a:ext uri="{FF2B5EF4-FFF2-40B4-BE49-F238E27FC236}">
                  <a16:creationId xmlns:a16="http://schemas.microsoft.com/office/drawing/2014/main" id="{FD58F362-2F5B-4104-927C-6312CAE7442C}"/>
                </a:ext>
              </a:extLst>
            </p:cNvPr>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8339;p32">
              <a:extLst>
                <a:ext uri="{FF2B5EF4-FFF2-40B4-BE49-F238E27FC236}">
                  <a16:creationId xmlns:a16="http://schemas.microsoft.com/office/drawing/2014/main" id="{DD020713-E984-4EE6-AB9B-6C27E6352277}"/>
                </a:ext>
              </a:extLst>
            </p:cNvPr>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8340;p32">
              <a:extLst>
                <a:ext uri="{FF2B5EF4-FFF2-40B4-BE49-F238E27FC236}">
                  <a16:creationId xmlns:a16="http://schemas.microsoft.com/office/drawing/2014/main" id="{EB23D476-8610-401E-AE16-383B10F74237}"/>
                </a:ext>
              </a:extLst>
            </p:cNvPr>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8341;p32">
              <a:extLst>
                <a:ext uri="{FF2B5EF4-FFF2-40B4-BE49-F238E27FC236}">
                  <a16:creationId xmlns:a16="http://schemas.microsoft.com/office/drawing/2014/main" id="{61357FC9-5B71-4F9D-8E80-C89696A6A092}"/>
                </a:ext>
              </a:extLst>
            </p:cNvPr>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8342;p32">
              <a:extLst>
                <a:ext uri="{FF2B5EF4-FFF2-40B4-BE49-F238E27FC236}">
                  <a16:creationId xmlns:a16="http://schemas.microsoft.com/office/drawing/2014/main" id="{72569511-6D23-4EE4-96CF-E4EA51CAB41A}"/>
                </a:ext>
              </a:extLst>
            </p:cNvPr>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8343;p32">
              <a:extLst>
                <a:ext uri="{FF2B5EF4-FFF2-40B4-BE49-F238E27FC236}">
                  <a16:creationId xmlns:a16="http://schemas.microsoft.com/office/drawing/2014/main" id="{59AA4C47-B7CC-4A12-AF54-506B56C74F9E}"/>
                </a:ext>
              </a:extLst>
            </p:cNvPr>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8344;p32">
              <a:extLst>
                <a:ext uri="{FF2B5EF4-FFF2-40B4-BE49-F238E27FC236}">
                  <a16:creationId xmlns:a16="http://schemas.microsoft.com/office/drawing/2014/main" id="{4A2A687A-7469-4DBE-8315-B1BD07C54E6E}"/>
                </a:ext>
              </a:extLst>
            </p:cNvPr>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8345;p32">
              <a:extLst>
                <a:ext uri="{FF2B5EF4-FFF2-40B4-BE49-F238E27FC236}">
                  <a16:creationId xmlns:a16="http://schemas.microsoft.com/office/drawing/2014/main" id="{90C43D6E-B70E-4A9E-A7C2-B9E28C6E4CB9}"/>
                </a:ext>
              </a:extLst>
            </p:cNvPr>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8346;p32">
              <a:extLst>
                <a:ext uri="{FF2B5EF4-FFF2-40B4-BE49-F238E27FC236}">
                  <a16:creationId xmlns:a16="http://schemas.microsoft.com/office/drawing/2014/main" id="{034C78EE-D6DE-4203-8888-25FC842F3F34}"/>
                </a:ext>
              </a:extLst>
            </p:cNvPr>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8347;p32">
              <a:extLst>
                <a:ext uri="{FF2B5EF4-FFF2-40B4-BE49-F238E27FC236}">
                  <a16:creationId xmlns:a16="http://schemas.microsoft.com/office/drawing/2014/main" id="{E39770C5-A965-40F1-BEF9-FC70264843C0}"/>
                </a:ext>
              </a:extLst>
            </p:cNvPr>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8348;p32">
              <a:extLst>
                <a:ext uri="{FF2B5EF4-FFF2-40B4-BE49-F238E27FC236}">
                  <a16:creationId xmlns:a16="http://schemas.microsoft.com/office/drawing/2014/main" id="{F2007A29-9AF4-4749-8100-FD38AA58606C}"/>
                </a:ext>
              </a:extLst>
            </p:cNvPr>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8349;p32">
              <a:extLst>
                <a:ext uri="{FF2B5EF4-FFF2-40B4-BE49-F238E27FC236}">
                  <a16:creationId xmlns:a16="http://schemas.microsoft.com/office/drawing/2014/main" id="{4D734773-7FAD-4790-AB44-DA7CD36FA1CF}"/>
                </a:ext>
              </a:extLst>
            </p:cNvPr>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8350;p32">
              <a:extLst>
                <a:ext uri="{FF2B5EF4-FFF2-40B4-BE49-F238E27FC236}">
                  <a16:creationId xmlns:a16="http://schemas.microsoft.com/office/drawing/2014/main" id="{45A46C0D-2354-4DD1-8785-548AD5B96FD4}"/>
                </a:ext>
              </a:extLst>
            </p:cNvPr>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8351;p32">
              <a:extLst>
                <a:ext uri="{FF2B5EF4-FFF2-40B4-BE49-F238E27FC236}">
                  <a16:creationId xmlns:a16="http://schemas.microsoft.com/office/drawing/2014/main" id="{B4441CB4-962D-4C0E-907A-9AD13F1B28C3}"/>
                </a:ext>
              </a:extLst>
            </p:cNvPr>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8352;p32">
              <a:extLst>
                <a:ext uri="{FF2B5EF4-FFF2-40B4-BE49-F238E27FC236}">
                  <a16:creationId xmlns:a16="http://schemas.microsoft.com/office/drawing/2014/main" id="{AE5DEE03-8836-4419-AE00-0468DC7CD6A5}"/>
                </a:ext>
              </a:extLst>
            </p:cNvPr>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8353;p32">
              <a:extLst>
                <a:ext uri="{FF2B5EF4-FFF2-40B4-BE49-F238E27FC236}">
                  <a16:creationId xmlns:a16="http://schemas.microsoft.com/office/drawing/2014/main" id="{13295660-34E7-46A0-88C6-E516AECBDAE4}"/>
                </a:ext>
              </a:extLst>
            </p:cNvPr>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8354;p32">
              <a:extLst>
                <a:ext uri="{FF2B5EF4-FFF2-40B4-BE49-F238E27FC236}">
                  <a16:creationId xmlns:a16="http://schemas.microsoft.com/office/drawing/2014/main" id="{9EFD2D08-BB1F-4974-B3F8-71C2E74C2666}"/>
                </a:ext>
              </a:extLst>
            </p:cNvPr>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8355;p32">
              <a:extLst>
                <a:ext uri="{FF2B5EF4-FFF2-40B4-BE49-F238E27FC236}">
                  <a16:creationId xmlns:a16="http://schemas.microsoft.com/office/drawing/2014/main" id="{CFCB33D3-3D7D-4EC7-99C9-53B9622C267B}"/>
                </a:ext>
              </a:extLst>
            </p:cNvPr>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8356;p32">
              <a:extLst>
                <a:ext uri="{FF2B5EF4-FFF2-40B4-BE49-F238E27FC236}">
                  <a16:creationId xmlns:a16="http://schemas.microsoft.com/office/drawing/2014/main" id="{60130BFA-289F-4C6E-AEE5-F21441445028}"/>
                </a:ext>
              </a:extLst>
            </p:cNvPr>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8357;p32">
              <a:extLst>
                <a:ext uri="{FF2B5EF4-FFF2-40B4-BE49-F238E27FC236}">
                  <a16:creationId xmlns:a16="http://schemas.microsoft.com/office/drawing/2014/main" id="{1BFDAA9B-3BEF-498F-B552-E6C2A6A4E908}"/>
                </a:ext>
              </a:extLst>
            </p:cNvPr>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8358;p32">
              <a:extLst>
                <a:ext uri="{FF2B5EF4-FFF2-40B4-BE49-F238E27FC236}">
                  <a16:creationId xmlns:a16="http://schemas.microsoft.com/office/drawing/2014/main" id="{48C3F71C-3514-46D6-9D25-6E9ADF2CB0FB}"/>
                </a:ext>
              </a:extLst>
            </p:cNvPr>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8359;p32">
              <a:extLst>
                <a:ext uri="{FF2B5EF4-FFF2-40B4-BE49-F238E27FC236}">
                  <a16:creationId xmlns:a16="http://schemas.microsoft.com/office/drawing/2014/main" id="{7D371C87-ED3C-4FB6-98CF-8584FFF0C192}"/>
                </a:ext>
              </a:extLst>
            </p:cNvPr>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8360;p32">
              <a:extLst>
                <a:ext uri="{FF2B5EF4-FFF2-40B4-BE49-F238E27FC236}">
                  <a16:creationId xmlns:a16="http://schemas.microsoft.com/office/drawing/2014/main" id="{9EDA0EC3-10A7-4DCA-9D6D-A3C2D130E6D6}"/>
                </a:ext>
              </a:extLst>
            </p:cNvPr>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8361;p32">
              <a:extLst>
                <a:ext uri="{FF2B5EF4-FFF2-40B4-BE49-F238E27FC236}">
                  <a16:creationId xmlns:a16="http://schemas.microsoft.com/office/drawing/2014/main" id="{D6911B87-67B6-4897-9307-D9F9394C9FA0}"/>
                </a:ext>
              </a:extLst>
            </p:cNvPr>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8362;p32">
              <a:extLst>
                <a:ext uri="{FF2B5EF4-FFF2-40B4-BE49-F238E27FC236}">
                  <a16:creationId xmlns:a16="http://schemas.microsoft.com/office/drawing/2014/main" id="{E5C07F27-CB8C-4B6B-86BD-F3AEA1FC5DFB}"/>
                </a:ext>
              </a:extLst>
            </p:cNvPr>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8363;p32">
              <a:extLst>
                <a:ext uri="{FF2B5EF4-FFF2-40B4-BE49-F238E27FC236}">
                  <a16:creationId xmlns:a16="http://schemas.microsoft.com/office/drawing/2014/main" id="{46B2FB8D-6405-496B-8969-C29992ACBD9F}"/>
                </a:ext>
              </a:extLst>
            </p:cNvPr>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8364;p32">
              <a:extLst>
                <a:ext uri="{FF2B5EF4-FFF2-40B4-BE49-F238E27FC236}">
                  <a16:creationId xmlns:a16="http://schemas.microsoft.com/office/drawing/2014/main" id="{9E9E17A4-2A52-4A47-8C60-FC11E14105DA}"/>
                </a:ext>
              </a:extLst>
            </p:cNvPr>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8365;p32">
              <a:extLst>
                <a:ext uri="{FF2B5EF4-FFF2-40B4-BE49-F238E27FC236}">
                  <a16:creationId xmlns:a16="http://schemas.microsoft.com/office/drawing/2014/main" id="{F066152B-E590-4BF2-87B5-B96B2A907135}"/>
                </a:ext>
              </a:extLst>
            </p:cNvPr>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8366;p32">
              <a:extLst>
                <a:ext uri="{FF2B5EF4-FFF2-40B4-BE49-F238E27FC236}">
                  <a16:creationId xmlns:a16="http://schemas.microsoft.com/office/drawing/2014/main" id="{265E0EE0-A365-4738-AF01-11F3AE55AE2D}"/>
                </a:ext>
              </a:extLst>
            </p:cNvPr>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8367;p32">
              <a:extLst>
                <a:ext uri="{FF2B5EF4-FFF2-40B4-BE49-F238E27FC236}">
                  <a16:creationId xmlns:a16="http://schemas.microsoft.com/office/drawing/2014/main" id="{439DB414-3B27-421C-84E8-26667F4BA573}"/>
                </a:ext>
              </a:extLst>
            </p:cNvPr>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8368;p32">
              <a:extLst>
                <a:ext uri="{FF2B5EF4-FFF2-40B4-BE49-F238E27FC236}">
                  <a16:creationId xmlns:a16="http://schemas.microsoft.com/office/drawing/2014/main" id="{C535716C-09B1-442B-8F92-950BF9D5D564}"/>
                </a:ext>
              </a:extLst>
            </p:cNvPr>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8369;p32">
              <a:extLst>
                <a:ext uri="{FF2B5EF4-FFF2-40B4-BE49-F238E27FC236}">
                  <a16:creationId xmlns:a16="http://schemas.microsoft.com/office/drawing/2014/main" id="{1A4A392B-5EBF-47DC-8375-BA9FA49A051B}"/>
                </a:ext>
              </a:extLst>
            </p:cNvPr>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8370;p32">
              <a:extLst>
                <a:ext uri="{FF2B5EF4-FFF2-40B4-BE49-F238E27FC236}">
                  <a16:creationId xmlns:a16="http://schemas.microsoft.com/office/drawing/2014/main" id="{32676505-A7DA-4C49-A424-DE105166420F}"/>
                </a:ext>
              </a:extLst>
            </p:cNvPr>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8371;p32">
              <a:extLst>
                <a:ext uri="{FF2B5EF4-FFF2-40B4-BE49-F238E27FC236}">
                  <a16:creationId xmlns:a16="http://schemas.microsoft.com/office/drawing/2014/main" id="{DCC1DC88-FBE3-4CC2-BA0C-4F46495FE242}"/>
                </a:ext>
              </a:extLst>
            </p:cNvPr>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8372;p32">
              <a:extLst>
                <a:ext uri="{FF2B5EF4-FFF2-40B4-BE49-F238E27FC236}">
                  <a16:creationId xmlns:a16="http://schemas.microsoft.com/office/drawing/2014/main" id="{CA5C28E2-9A68-45C5-AE0D-1A55578DE1A6}"/>
                </a:ext>
              </a:extLst>
            </p:cNvPr>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8373;p32">
              <a:extLst>
                <a:ext uri="{FF2B5EF4-FFF2-40B4-BE49-F238E27FC236}">
                  <a16:creationId xmlns:a16="http://schemas.microsoft.com/office/drawing/2014/main" id="{649D7598-701D-437F-942D-393FB58E0467}"/>
                </a:ext>
              </a:extLst>
            </p:cNvPr>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8374;p32">
              <a:extLst>
                <a:ext uri="{FF2B5EF4-FFF2-40B4-BE49-F238E27FC236}">
                  <a16:creationId xmlns:a16="http://schemas.microsoft.com/office/drawing/2014/main" id="{548F175B-E03D-4078-970E-1EC52434B751}"/>
                </a:ext>
              </a:extLst>
            </p:cNvPr>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8375;p32">
              <a:extLst>
                <a:ext uri="{FF2B5EF4-FFF2-40B4-BE49-F238E27FC236}">
                  <a16:creationId xmlns:a16="http://schemas.microsoft.com/office/drawing/2014/main" id="{213C9D57-17F8-4F4D-8AC5-8BC5ECFA8FD9}"/>
                </a:ext>
              </a:extLst>
            </p:cNvPr>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8376;p32">
              <a:extLst>
                <a:ext uri="{FF2B5EF4-FFF2-40B4-BE49-F238E27FC236}">
                  <a16:creationId xmlns:a16="http://schemas.microsoft.com/office/drawing/2014/main" id="{2FA9C75B-AF47-404D-B727-93D7E26ED6A9}"/>
                </a:ext>
              </a:extLst>
            </p:cNvPr>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8377;p32">
              <a:extLst>
                <a:ext uri="{FF2B5EF4-FFF2-40B4-BE49-F238E27FC236}">
                  <a16:creationId xmlns:a16="http://schemas.microsoft.com/office/drawing/2014/main" id="{058092A5-77EC-4464-9CB5-FC4256CB0C9F}"/>
                </a:ext>
              </a:extLst>
            </p:cNvPr>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8378;p32">
              <a:extLst>
                <a:ext uri="{FF2B5EF4-FFF2-40B4-BE49-F238E27FC236}">
                  <a16:creationId xmlns:a16="http://schemas.microsoft.com/office/drawing/2014/main" id="{36BC00B5-AE51-403A-8AD6-52FA1A65F637}"/>
                </a:ext>
              </a:extLst>
            </p:cNvPr>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8379;p32">
              <a:extLst>
                <a:ext uri="{FF2B5EF4-FFF2-40B4-BE49-F238E27FC236}">
                  <a16:creationId xmlns:a16="http://schemas.microsoft.com/office/drawing/2014/main" id="{62CED023-6BF1-461F-9ABF-A406057F278B}"/>
                </a:ext>
              </a:extLst>
            </p:cNvPr>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8380;p32">
              <a:extLst>
                <a:ext uri="{FF2B5EF4-FFF2-40B4-BE49-F238E27FC236}">
                  <a16:creationId xmlns:a16="http://schemas.microsoft.com/office/drawing/2014/main" id="{D9DF55C6-8DA8-4B9C-9793-7F361D24B091}"/>
                </a:ext>
              </a:extLst>
            </p:cNvPr>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8381;p32">
              <a:extLst>
                <a:ext uri="{FF2B5EF4-FFF2-40B4-BE49-F238E27FC236}">
                  <a16:creationId xmlns:a16="http://schemas.microsoft.com/office/drawing/2014/main" id="{EDC086F9-DC46-405A-86CD-7B26756FF0E8}"/>
                </a:ext>
              </a:extLst>
            </p:cNvPr>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8382;p32">
              <a:extLst>
                <a:ext uri="{FF2B5EF4-FFF2-40B4-BE49-F238E27FC236}">
                  <a16:creationId xmlns:a16="http://schemas.microsoft.com/office/drawing/2014/main" id="{E725F669-F5F2-4203-9764-BC27CEF81AEB}"/>
                </a:ext>
              </a:extLst>
            </p:cNvPr>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8383;p32">
              <a:extLst>
                <a:ext uri="{FF2B5EF4-FFF2-40B4-BE49-F238E27FC236}">
                  <a16:creationId xmlns:a16="http://schemas.microsoft.com/office/drawing/2014/main" id="{EBD18A6C-2EE8-4381-A8F2-B5E4EFE93AF4}"/>
                </a:ext>
              </a:extLst>
            </p:cNvPr>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8384;p32">
              <a:extLst>
                <a:ext uri="{FF2B5EF4-FFF2-40B4-BE49-F238E27FC236}">
                  <a16:creationId xmlns:a16="http://schemas.microsoft.com/office/drawing/2014/main" id="{AFF3AEFC-76DD-40C1-84CD-8638667158E0}"/>
                </a:ext>
              </a:extLst>
            </p:cNvPr>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8385;p32">
              <a:extLst>
                <a:ext uri="{FF2B5EF4-FFF2-40B4-BE49-F238E27FC236}">
                  <a16:creationId xmlns:a16="http://schemas.microsoft.com/office/drawing/2014/main" id="{FD0DC198-2078-4722-AA93-B8A0F894B7E8}"/>
                </a:ext>
              </a:extLst>
            </p:cNvPr>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8386;p32">
              <a:extLst>
                <a:ext uri="{FF2B5EF4-FFF2-40B4-BE49-F238E27FC236}">
                  <a16:creationId xmlns:a16="http://schemas.microsoft.com/office/drawing/2014/main" id="{9A06E50E-8D64-4037-B2D3-CA8CCC4893E8}"/>
                </a:ext>
              </a:extLst>
            </p:cNvPr>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8387;p32">
              <a:extLst>
                <a:ext uri="{FF2B5EF4-FFF2-40B4-BE49-F238E27FC236}">
                  <a16:creationId xmlns:a16="http://schemas.microsoft.com/office/drawing/2014/main" id="{70AE45A1-534C-476C-9E7D-34777416C140}"/>
                </a:ext>
              </a:extLst>
            </p:cNvPr>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8388;p32">
              <a:extLst>
                <a:ext uri="{FF2B5EF4-FFF2-40B4-BE49-F238E27FC236}">
                  <a16:creationId xmlns:a16="http://schemas.microsoft.com/office/drawing/2014/main" id="{E3650B53-DAE0-4276-AC19-3369E8329173}"/>
                </a:ext>
              </a:extLst>
            </p:cNvPr>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8389;p32">
              <a:extLst>
                <a:ext uri="{FF2B5EF4-FFF2-40B4-BE49-F238E27FC236}">
                  <a16:creationId xmlns:a16="http://schemas.microsoft.com/office/drawing/2014/main" id="{ADD5DCDF-4DA6-404A-9399-BF037AABF0C3}"/>
                </a:ext>
              </a:extLst>
            </p:cNvPr>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8390;p32">
              <a:extLst>
                <a:ext uri="{FF2B5EF4-FFF2-40B4-BE49-F238E27FC236}">
                  <a16:creationId xmlns:a16="http://schemas.microsoft.com/office/drawing/2014/main" id="{4A6E9F60-DACC-4BFE-BF9C-77C7CC1E0042}"/>
                </a:ext>
              </a:extLst>
            </p:cNvPr>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8391;p32">
              <a:extLst>
                <a:ext uri="{FF2B5EF4-FFF2-40B4-BE49-F238E27FC236}">
                  <a16:creationId xmlns:a16="http://schemas.microsoft.com/office/drawing/2014/main" id="{E1D97402-D833-49E4-A31A-A3F429944832}"/>
                </a:ext>
              </a:extLst>
            </p:cNvPr>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8392;p32">
              <a:extLst>
                <a:ext uri="{FF2B5EF4-FFF2-40B4-BE49-F238E27FC236}">
                  <a16:creationId xmlns:a16="http://schemas.microsoft.com/office/drawing/2014/main" id="{2425FD97-4FEE-4F0A-8ACB-2D0F266ECF58}"/>
                </a:ext>
              </a:extLst>
            </p:cNvPr>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8393;p32">
              <a:extLst>
                <a:ext uri="{FF2B5EF4-FFF2-40B4-BE49-F238E27FC236}">
                  <a16:creationId xmlns:a16="http://schemas.microsoft.com/office/drawing/2014/main" id="{1C213E8D-A017-4083-9C15-E80987D83B90}"/>
                </a:ext>
              </a:extLst>
            </p:cNvPr>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8394;p32">
              <a:extLst>
                <a:ext uri="{FF2B5EF4-FFF2-40B4-BE49-F238E27FC236}">
                  <a16:creationId xmlns:a16="http://schemas.microsoft.com/office/drawing/2014/main" id="{FC9915AA-39D3-45B6-A7D3-2846C11CFCD0}"/>
                </a:ext>
              </a:extLst>
            </p:cNvPr>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8395;p32">
              <a:extLst>
                <a:ext uri="{FF2B5EF4-FFF2-40B4-BE49-F238E27FC236}">
                  <a16:creationId xmlns:a16="http://schemas.microsoft.com/office/drawing/2014/main" id="{EA765D2A-0DDA-4A8E-A250-78FC69610F63}"/>
                </a:ext>
              </a:extLst>
            </p:cNvPr>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8396;p32">
              <a:extLst>
                <a:ext uri="{FF2B5EF4-FFF2-40B4-BE49-F238E27FC236}">
                  <a16:creationId xmlns:a16="http://schemas.microsoft.com/office/drawing/2014/main" id="{330A4512-78DD-424A-9860-2C4F75983C5F}"/>
                </a:ext>
              </a:extLst>
            </p:cNvPr>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8397;p32">
              <a:extLst>
                <a:ext uri="{FF2B5EF4-FFF2-40B4-BE49-F238E27FC236}">
                  <a16:creationId xmlns:a16="http://schemas.microsoft.com/office/drawing/2014/main" id="{A730CE58-0EA9-4303-BDDD-D6E2562187CB}"/>
                </a:ext>
              </a:extLst>
            </p:cNvPr>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8398;p32">
              <a:extLst>
                <a:ext uri="{FF2B5EF4-FFF2-40B4-BE49-F238E27FC236}">
                  <a16:creationId xmlns:a16="http://schemas.microsoft.com/office/drawing/2014/main" id="{D3B83ADA-6618-4740-9E82-2DDEFBC403C2}"/>
                </a:ext>
              </a:extLst>
            </p:cNvPr>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8399;p32">
              <a:extLst>
                <a:ext uri="{FF2B5EF4-FFF2-40B4-BE49-F238E27FC236}">
                  <a16:creationId xmlns:a16="http://schemas.microsoft.com/office/drawing/2014/main" id="{7DAD0454-8F9F-4E0C-B873-C9FA9C867BEE}"/>
                </a:ext>
              </a:extLst>
            </p:cNvPr>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8400;p32">
              <a:extLst>
                <a:ext uri="{FF2B5EF4-FFF2-40B4-BE49-F238E27FC236}">
                  <a16:creationId xmlns:a16="http://schemas.microsoft.com/office/drawing/2014/main" id="{D72E1628-6B99-4CDD-A5F9-EBDAAB1F6EA6}"/>
                </a:ext>
              </a:extLst>
            </p:cNvPr>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8401;p32">
              <a:extLst>
                <a:ext uri="{FF2B5EF4-FFF2-40B4-BE49-F238E27FC236}">
                  <a16:creationId xmlns:a16="http://schemas.microsoft.com/office/drawing/2014/main" id="{9A5C347E-F1A2-4621-A631-72466CF92208}"/>
                </a:ext>
              </a:extLst>
            </p:cNvPr>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8402;p32">
              <a:extLst>
                <a:ext uri="{FF2B5EF4-FFF2-40B4-BE49-F238E27FC236}">
                  <a16:creationId xmlns:a16="http://schemas.microsoft.com/office/drawing/2014/main" id="{38A8839F-F9B9-4930-AEE4-5577042F5CE6}"/>
                </a:ext>
              </a:extLst>
            </p:cNvPr>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8403;p32">
              <a:extLst>
                <a:ext uri="{FF2B5EF4-FFF2-40B4-BE49-F238E27FC236}">
                  <a16:creationId xmlns:a16="http://schemas.microsoft.com/office/drawing/2014/main" id="{0E60819A-764C-4CDD-8778-B241719C4EC8}"/>
                </a:ext>
              </a:extLst>
            </p:cNvPr>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8404;p32">
              <a:extLst>
                <a:ext uri="{FF2B5EF4-FFF2-40B4-BE49-F238E27FC236}">
                  <a16:creationId xmlns:a16="http://schemas.microsoft.com/office/drawing/2014/main" id="{B96F88C0-4E13-4AD2-904B-0F16CC27F8B3}"/>
                </a:ext>
              </a:extLst>
            </p:cNvPr>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8405;p32">
              <a:extLst>
                <a:ext uri="{FF2B5EF4-FFF2-40B4-BE49-F238E27FC236}">
                  <a16:creationId xmlns:a16="http://schemas.microsoft.com/office/drawing/2014/main" id="{18C01895-DBD8-43C1-BB43-7F49DDC28EFA}"/>
                </a:ext>
              </a:extLst>
            </p:cNvPr>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8406;p32">
              <a:extLst>
                <a:ext uri="{FF2B5EF4-FFF2-40B4-BE49-F238E27FC236}">
                  <a16:creationId xmlns:a16="http://schemas.microsoft.com/office/drawing/2014/main" id="{4264A612-FE51-4470-A40B-9720C01A8911}"/>
                </a:ext>
              </a:extLst>
            </p:cNvPr>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8407;p32">
              <a:extLst>
                <a:ext uri="{FF2B5EF4-FFF2-40B4-BE49-F238E27FC236}">
                  <a16:creationId xmlns:a16="http://schemas.microsoft.com/office/drawing/2014/main" id="{DFB71ACB-DEE6-41E1-A13E-0A499AB1DF7D}"/>
                </a:ext>
              </a:extLst>
            </p:cNvPr>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8408;p32">
              <a:extLst>
                <a:ext uri="{FF2B5EF4-FFF2-40B4-BE49-F238E27FC236}">
                  <a16:creationId xmlns:a16="http://schemas.microsoft.com/office/drawing/2014/main" id="{AA95CCDD-B751-4CAA-AD88-8AA52B6853DF}"/>
                </a:ext>
              </a:extLst>
            </p:cNvPr>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8409;p32">
              <a:extLst>
                <a:ext uri="{FF2B5EF4-FFF2-40B4-BE49-F238E27FC236}">
                  <a16:creationId xmlns:a16="http://schemas.microsoft.com/office/drawing/2014/main" id="{157026C2-DA57-4FF3-85C5-298A3D1C86A2}"/>
                </a:ext>
              </a:extLst>
            </p:cNvPr>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8410;p32">
              <a:extLst>
                <a:ext uri="{FF2B5EF4-FFF2-40B4-BE49-F238E27FC236}">
                  <a16:creationId xmlns:a16="http://schemas.microsoft.com/office/drawing/2014/main" id="{7EBE59E7-226B-44A7-99E1-3DEB0DEE048C}"/>
                </a:ext>
              </a:extLst>
            </p:cNvPr>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8411;p32">
              <a:extLst>
                <a:ext uri="{FF2B5EF4-FFF2-40B4-BE49-F238E27FC236}">
                  <a16:creationId xmlns:a16="http://schemas.microsoft.com/office/drawing/2014/main" id="{D8B47E9A-3FE6-43DF-891F-CEF63A0F5754}"/>
                </a:ext>
              </a:extLst>
            </p:cNvPr>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8412;p32">
              <a:extLst>
                <a:ext uri="{FF2B5EF4-FFF2-40B4-BE49-F238E27FC236}">
                  <a16:creationId xmlns:a16="http://schemas.microsoft.com/office/drawing/2014/main" id="{9261C847-73A5-4402-BC69-39AB5B230228}"/>
                </a:ext>
              </a:extLst>
            </p:cNvPr>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8413;p32">
              <a:extLst>
                <a:ext uri="{FF2B5EF4-FFF2-40B4-BE49-F238E27FC236}">
                  <a16:creationId xmlns:a16="http://schemas.microsoft.com/office/drawing/2014/main" id="{A8BDED8D-8D97-4086-A0EE-A35F9ED43A7D}"/>
                </a:ext>
              </a:extLst>
            </p:cNvPr>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8414;p32">
              <a:extLst>
                <a:ext uri="{FF2B5EF4-FFF2-40B4-BE49-F238E27FC236}">
                  <a16:creationId xmlns:a16="http://schemas.microsoft.com/office/drawing/2014/main" id="{AD8F7721-63F9-4550-A4D3-9205A941E579}"/>
                </a:ext>
              </a:extLst>
            </p:cNvPr>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8415;p32">
              <a:extLst>
                <a:ext uri="{FF2B5EF4-FFF2-40B4-BE49-F238E27FC236}">
                  <a16:creationId xmlns:a16="http://schemas.microsoft.com/office/drawing/2014/main" id="{49E28A66-3DBA-4EF8-B221-D48DB163B1A3}"/>
                </a:ext>
              </a:extLst>
            </p:cNvPr>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8416;p32">
              <a:extLst>
                <a:ext uri="{FF2B5EF4-FFF2-40B4-BE49-F238E27FC236}">
                  <a16:creationId xmlns:a16="http://schemas.microsoft.com/office/drawing/2014/main" id="{4DBBFDB7-0DA9-4E15-888D-61E3CEF9D0DE}"/>
                </a:ext>
              </a:extLst>
            </p:cNvPr>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8417;p32">
              <a:extLst>
                <a:ext uri="{FF2B5EF4-FFF2-40B4-BE49-F238E27FC236}">
                  <a16:creationId xmlns:a16="http://schemas.microsoft.com/office/drawing/2014/main" id="{5C6D41F2-3F98-4F28-BAB7-A5BEFFD4C425}"/>
                </a:ext>
              </a:extLst>
            </p:cNvPr>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8418;p32">
              <a:extLst>
                <a:ext uri="{FF2B5EF4-FFF2-40B4-BE49-F238E27FC236}">
                  <a16:creationId xmlns:a16="http://schemas.microsoft.com/office/drawing/2014/main" id="{4CCD2D48-3E75-4D15-A1E6-980A1FFE26C4}"/>
                </a:ext>
              </a:extLst>
            </p:cNvPr>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8419;p32">
              <a:extLst>
                <a:ext uri="{FF2B5EF4-FFF2-40B4-BE49-F238E27FC236}">
                  <a16:creationId xmlns:a16="http://schemas.microsoft.com/office/drawing/2014/main" id="{DFFF33A7-7FB5-4506-A2C3-C86745059367}"/>
                </a:ext>
              </a:extLst>
            </p:cNvPr>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8420;p32">
              <a:extLst>
                <a:ext uri="{FF2B5EF4-FFF2-40B4-BE49-F238E27FC236}">
                  <a16:creationId xmlns:a16="http://schemas.microsoft.com/office/drawing/2014/main" id="{8A7AFA9E-8D46-4AB7-BC1D-E83A995EE9F2}"/>
                </a:ext>
              </a:extLst>
            </p:cNvPr>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8421;p32">
              <a:extLst>
                <a:ext uri="{FF2B5EF4-FFF2-40B4-BE49-F238E27FC236}">
                  <a16:creationId xmlns:a16="http://schemas.microsoft.com/office/drawing/2014/main" id="{9A017850-853C-4F95-B09D-465EF75F74A0}"/>
                </a:ext>
              </a:extLst>
            </p:cNvPr>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8422;p32">
              <a:extLst>
                <a:ext uri="{FF2B5EF4-FFF2-40B4-BE49-F238E27FC236}">
                  <a16:creationId xmlns:a16="http://schemas.microsoft.com/office/drawing/2014/main" id="{C3CA465F-92C3-462C-93E4-B27149EDADD4}"/>
                </a:ext>
              </a:extLst>
            </p:cNvPr>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8423;p32">
              <a:extLst>
                <a:ext uri="{FF2B5EF4-FFF2-40B4-BE49-F238E27FC236}">
                  <a16:creationId xmlns:a16="http://schemas.microsoft.com/office/drawing/2014/main" id="{96D8C3B8-B8E1-4320-AB72-90BB4791153A}"/>
                </a:ext>
              </a:extLst>
            </p:cNvPr>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8424;p32">
              <a:extLst>
                <a:ext uri="{FF2B5EF4-FFF2-40B4-BE49-F238E27FC236}">
                  <a16:creationId xmlns:a16="http://schemas.microsoft.com/office/drawing/2014/main" id="{9BACD80B-5607-4F99-B73F-665F626781D8}"/>
                </a:ext>
              </a:extLst>
            </p:cNvPr>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8425;p32">
              <a:extLst>
                <a:ext uri="{FF2B5EF4-FFF2-40B4-BE49-F238E27FC236}">
                  <a16:creationId xmlns:a16="http://schemas.microsoft.com/office/drawing/2014/main" id="{46BA6853-ED20-4E80-9C06-BD388EC6DA0E}"/>
                </a:ext>
              </a:extLst>
            </p:cNvPr>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8426;p32">
              <a:extLst>
                <a:ext uri="{FF2B5EF4-FFF2-40B4-BE49-F238E27FC236}">
                  <a16:creationId xmlns:a16="http://schemas.microsoft.com/office/drawing/2014/main" id="{EFDC6393-7AA6-4ADF-AB4C-9026B699B5E0}"/>
                </a:ext>
              </a:extLst>
            </p:cNvPr>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8427;p32">
              <a:extLst>
                <a:ext uri="{FF2B5EF4-FFF2-40B4-BE49-F238E27FC236}">
                  <a16:creationId xmlns:a16="http://schemas.microsoft.com/office/drawing/2014/main" id="{79FAE8AA-A18D-4A5D-97C8-939624AC4726}"/>
                </a:ext>
              </a:extLst>
            </p:cNvPr>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8428;p32">
              <a:extLst>
                <a:ext uri="{FF2B5EF4-FFF2-40B4-BE49-F238E27FC236}">
                  <a16:creationId xmlns:a16="http://schemas.microsoft.com/office/drawing/2014/main" id="{C1275044-0601-475A-AA63-3B383146A29A}"/>
                </a:ext>
              </a:extLst>
            </p:cNvPr>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8429;p32">
              <a:extLst>
                <a:ext uri="{FF2B5EF4-FFF2-40B4-BE49-F238E27FC236}">
                  <a16:creationId xmlns:a16="http://schemas.microsoft.com/office/drawing/2014/main" id="{D7ACC868-849A-4111-9C9A-FF9A3C49EC68}"/>
                </a:ext>
              </a:extLst>
            </p:cNvPr>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8430;p32">
              <a:extLst>
                <a:ext uri="{FF2B5EF4-FFF2-40B4-BE49-F238E27FC236}">
                  <a16:creationId xmlns:a16="http://schemas.microsoft.com/office/drawing/2014/main" id="{478F9E7C-7883-46FF-8E42-95F5DE940FC4}"/>
                </a:ext>
              </a:extLst>
            </p:cNvPr>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8431;p32">
              <a:extLst>
                <a:ext uri="{FF2B5EF4-FFF2-40B4-BE49-F238E27FC236}">
                  <a16:creationId xmlns:a16="http://schemas.microsoft.com/office/drawing/2014/main" id="{32A3364B-EA32-4313-9E52-279708723069}"/>
                </a:ext>
              </a:extLst>
            </p:cNvPr>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8432;p32">
              <a:extLst>
                <a:ext uri="{FF2B5EF4-FFF2-40B4-BE49-F238E27FC236}">
                  <a16:creationId xmlns:a16="http://schemas.microsoft.com/office/drawing/2014/main" id="{99136B9E-1A67-4730-8A0D-AEFA02AFFE60}"/>
                </a:ext>
              </a:extLst>
            </p:cNvPr>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8433;p32">
              <a:extLst>
                <a:ext uri="{FF2B5EF4-FFF2-40B4-BE49-F238E27FC236}">
                  <a16:creationId xmlns:a16="http://schemas.microsoft.com/office/drawing/2014/main" id="{5F11C2B2-9D1B-46D4-A820-06B44E362100}"/>
                </a:ext>
              </a:extLst>
            </p:cNvPr>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8434;p32">
              <a:extLst>
                <a:ext uri="{FF2B5EF4-FFF2-40B4-BE49-F238E27FC236}">
                  <a16:creationId xmlns:a16="http://schemas.microsoft.com/office/drawing/2014/main" id="{9B103B75-5C7E-499D-BAD3-AE92672BB2C2}"/>
                </a:ext>
              </a:extLst>
            </p:cNvPr>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8435;p32">
              <a:extLst>
                <a:ext uri="{FF2B5EF4-FFF2-40B4-BE49-F238E27FC236}">
                  <a16:creationId xmlns:a16="http://schemas.microsoft.com/office/drawing/2014/main" id="{F9252158-AFC4-47BE-893B-03C0F73A362F}"/>
                </a:ext>
              </a:extLst>
            </p:cNvPr>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8436;p32">
              <a:extLst>
                <a:ext uri="{FF2B5EF4-FFF2-40B4-BE49-F238E27FC236}">
                  <a16:creationId xmlns:a16="http://schemas.microsoft.com/office/drawing/2014/main" id="{FB4E3E3E-51D2-4C4F-B717-184FB23213A8}"/>
                </a:ext>
              </a:extLst>
            </p:cNvPr>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8437;p32">
              <a:extLst>
                <a:ext uri="{FF2B5EF4-FFF2-40B4-BE49-F238E27FC236}">
                  <a16:creationId xmlns:a16="http://schemas.microsoft.com/office/drawing/2014/main" id="{A0CEEAE8-55D7-4465-9750-5375768D326B}"/>
                </a:ext>
              </a:extLst>
            </p:cNvPr>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8438;p32">
              <a:extLst>
                <a:ext uri="{FF2B5EF4-FFF2-40B4-BE49-F238E27FC236}">
                  <a16:creationId xmlns:a16="http://schemas.microsoft.com/office/drawing/2014/main" id="{EB60CC11-9A3B-4BE0-8EC7-9033DBFD8B24}"/>
                </a:ext>
              </a:extLst>
            </p:cNvPr>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8439;p32">
              <a:extLst>
                <a:ext uri="{FF2B5EF4-FFF2-40B4-BE49-F238E27FC236}">
                  <a16:creationId xmlns:a16="http://schemas.microsoft.com/office/drawing/2014/main" id="{3D7F07D6-C4F4-4E2F-8B2E-0A67967EA2DF}"/>
                </a:ext>
              </a:extLst>
            </p:cNvPr>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8440;p32">
              <a:extLst>
                <a:ext uri="{FF2B5EF4-FFF2-40B4-BE49-F238E27FC236}">
                  <a16:creationId xmlns:a16="http://schemas.microsoft.com/office/drawing/2014/main" id="{E6A9C463-A9A3-4E35-BD19-400BEC8C0958}"/>
                </a:ext>
              </a:extLst>
            </p:cNvPr>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8441;p32">
              <a:extLst>
                <a:ext uri="{FF2B5EF4-FFF2-40B4-BE49-F238E27FC236}">
                  <a16:creationId xmlns:a16="http://schemas.microsoft.com/office/drawing/2014/main" id="{A24382ED-25FE-424A-A2B5-4B0CE7F09725}"/>
                </a:ext>
              </a:extLst>
            </p:cNvPr>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8442;p32">
              <a:extLst>
                <a:ext uri="{FF2B5EF4-FFF2-40B4-BE49-F238E27FC236}">
                  <a16:creationId xmlns:a16="http://schemas.microsoft.com/office/drawing/2014/main" id="{DBB3A21A-DDE8-42D7-9AAE-C137E4FFC15D}"/>
                </a:ext>
              </a:extLst>
            </p:cNvPr>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8443;p32">
              <a:extLst>
                <a:ext uri="{FF2B5EF4-FFF2-40B4-BE49-F238E27FC236}">
                  <a16:creationId xmlns:a16="http://schemas.microsoft.com/office/drawing/2014/main" id="{21329480-5575-4ECD-B50B-64DAB8551770}"/>
                </a:ext>
              </a:extLst>
            </p:cNvPr>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8444;p32">
              <a:extLst>
                <a:ext uri="{FF2B5EF4-FFF2-40B4-BE49-F238E27FC236}">
                  <a16:creationId xmlns:a16="http://schemas.microsoft.com/office/drawing/2014/main" id="{0CE56ABB-0FB6-4534-8219-042A704D7139}"/>
                </a:ext>
              </a:extLst>
            </p:cNvPr>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8445;p32">
              <a:extLst>
                <a:ext uri="{FF2B5EF4-FFF2-40B4-BE49-F238E27FC236}">
                  <a16:creationId xmlns:a16="http://schemas.microsoft.com/office/drawing/2014/main" id="{9247B00A-78E7-4757-9EC0-0C66E3E27B87}"/>
                </a:ext>
              </a:extLst>
            </p:cNvPr>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8446;p32">
              <a:extLst>
                <a:ext uri="{FF2B5EF4-FFF2-40B4-BE49-F238E27FC236}">
                  <a16:creationId xmlns:a16="http://schemas.microsoft.com/office/drawing/2014/main" id="{E59B7219-D3C7-47D3-A5E3-BBB454D519DE}"/>
                </a:ext>
              </a:extLst>
            </p:cNvPr>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8447;p32">
              <a:extLst>
                <a:ext uri="{FF2B5EF4-FFF2-40B4-BE49-F238E27FC236}">
                  <a16:creationId xmlns:a16="http://schemas.microsoft.com/office/drawing/2014/main" id="{9CF1ED01-3948-4DFB-9A25-D72C877694E5}"/>
                </a:ext>
              </a:extLst>
            </p:cNvPr>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8448;p32">
              <a:extLst>
                <a:ext uri="{FF2B5EF4-FFF2-40B4-BE49-F238E27FC236}">
                  <a16:creationId xmlns:a16="http://schemas.microsoft.com/office/drawing/2014/main" id="{B913DD74-0F82-49EF-9987-CF76DCDE0D89}"/>
                </a:ext>
              </a:extLst>
            </p:cNvPr>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8449;p32">
              <a:extLst>
                <a:ext uri="{FF2B5EF4-FFF2-40B4-BE49-F238E27FC236}">
                  <a16:creationId xmlns:a16="http://schemas.microsoft.com/office/drawing/2014/main" id="{8E297DDC-E39E-4369-A1C9-9B69C3D3859C}"/>
                </a:ext>
              </a:extLst>
            </p:cNvPr>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8450;p32">
              <a:extLst>
                <a:ext uri="{FF2B5EF4-FFF2-40B4-BE49-F238E27FC236}">
                  <a16:creationId xmlns:a16="http://schemas.microsoft.com/office/drawing/2014/main" id="{469EC533-ED13-4280-8621-5DB25D802570}"/>
                </a:ext>
              </a:extLst>
            </p:cNvPr>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8451;p32">
              <a:extLst>
                <a:ext uri="{FF2B5EF4-FFF2-40B4-BE49-F238E27FC236}">
                  <a16:creationId xmlns:a16="http://schemas.microsoft.com/office/drawing/2014/main" id="{D8898D65-98BD-44F0-89F8-28AC07DCA66A}"/>
                </a:ext>
              </a:extLst>
            </p:cNvPr>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8452;p32">
              <a:extLst>
                <a:ext uri="{FF2B5EF4-FFF2-40B4-BE49-F238E27FC236}">
                  <a16:creationId xmlns:a16="http://schemas.microsoft.com/office/drawing/2014/main" id="{117D946C-C678-4243-B4B6-4BA5D0F56F33}"/>
                </a:ext>
              </a:extLst>
            </p:cNvPr>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8453;p32">
              <a:extLst>
                <a:ext uri="{FF2B5EF4-FFF2-40B4-BE49-F238E27FC236}">
                  <a16:creationId xmlns:a16="http://schemas.microsoft.com/office/drawing/2014/main" id="{1039890C-24C5-4756-9692-38D2A81B71EE}"/>
                </a:ext>
              </a:extLst>
            </p:cNvPr>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8454;p32">
              <a:extLst>
                <a:ext uri="{FF2B5EF4-FFF2-40B4-BE49-F238E27FC236}">
                  <a16:creationId xmlns:a16="http://schemas.microsoft.com/office/drawing/2014/main" id="{49627327-F18C-4FA1-83CB-AD367E6C6E22}"/>
                </a:ext>
              </a:extLst>
            </p:cNvPr>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8455;p32">
              <a:extLst>
                <a:ext uri="{FF2B5EF4-FFF2-40B4-BE49-F238E27FC236}">
                  <a16:creationId xmlns:a16="http://schemas.microsoft.com/office/drawing/2014/main" id="{A0ACB323-0BE9-41FF-B551-72A22899BCF9}"/>
                </a:ext>
              </a:extLst>
            </p:cNvPr>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8456;p32">
              <a:extLst>
                <a:ext uri="{FF2B5EF4-FFF2-40B4-BE49-F238E27FC236}">
                  <a16:creationId xmlns:a16="http://schemas.microsoft.com/office/drawing/2014/main" id="{A1DB5A35-996E-4C9C-9205-363C26018A48}"/>
                </a:ext>
              </a:extLst>
            </p:cNvPr>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8457;p32">
              <a:extLst>
                <a:ext uri="{FF2B5EF4-FFF2-40B4-BE49-F238E27FC236}">
                  <a16:creationId xmlns:a16="http://schemas.microsoft.com/office/drawing/2014/main" id="{F6F0B1BD-951D-435C-B432-78CFF67A7006}"/>
                </a:ext>
              </a:extLst>
            </p:cNvPr>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8458;p32">
              <a:extLst>
                <a:ext uri="{FF2B5EF4-FFF2-40B4-BE49-F238E27FC236}">
                  <a16:creationId xmlns:a16="http://schemas.microsoft.com/office/drawing/2014/main" id="{E3887F02-343C-437C-AEAC-835E66AE4232}"/>
                </a:ext>
              </a:extLst>
            </p:cNvPr>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8459;p32">
              <a:extLst>
                <a:ext uri="{FF2B5EF4-FFF2-40B4-BE49-F238E27FC236}">
                  <a16:creationId xmlns:a16="http://schemas.microsoft.com/office/drawing/2014/main" id="{2AEE7E12-EFC4-40C2-BF16-224E23AEE8AC}"/>
                </a:ext>
              </a:extLst>
            </p:cNvPr>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8460;p32">
              <a:extLst>
                <a:ext uri="{FF2B5EF4-FFF2-40B4-BE49-F238E27FC236}">
                  <a16:creationId xmlns:a16="http://schemas.microsoft.com/office/drawing/2014/main" id="{6EF1AA98-4ED6-4A24-946F-0121D8D43982}"/>
                </a:ext>
              </a:extLst>
            </p:cNvPr>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8461;p32">
              <a:extLst>
                <a:ext uri="{FF2B5EF4-FFF2-40B4-BE49-F238E27FC236}">
                  <a16:creationId xmlns:a16="http://schemas.microsoft.com/office/drawing/2014/main" id="{2107368C-930D-4EE9-9061-B2E0ACEEEC16}"/>
                </a:ext>
              </a:extLst>
            </p:cNvPr>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8462;p32">
              <a:extLst>
                <a:ext uri="{FF2B5EF4-FFF2-40B4-BE49-F238E27FC236}">
                  <a16:creationId xmlns:a16="http://schemas.microsoft.com/office/drawing/2014/main" id="{1A029FC4-66F3-4817-9D3B-5FD9A69CB3CD}"/>
                </a:ext>
              </a:extLst>
            </p:cNvPr>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8463;p32">
              <a:extLst>
                <a:ext uri="{FF2B5EF4-FFF2-40B4-BE49-F238E27FC236}">
                  <a16:creationId xmlns:a16="http://schemas.microsoft.com/office/drawing/2014/main" id="{25DCB66D-7F35-4CE0-BB32-19BD7CC412EC}"/>
                </a:ext>
              </a:extLst>
            </p:cNvPr>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8464;p32">
              <a:extLst>
                <a:ext uri="{FF2B5EF4-FFF2-40B4-BE49-F238E27FC236}">
                  <a16:creationId xmlns:a16="http://schemas.microsoft.com/office/drawing/2014/main" id="{25953B0F-03D2-46E5-B0AD-86B0DFC17F84}"/>
                </a:ext>
              </a:extLst>
            </p:cNvPr>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8465;p32">
              <a:extLst>
                <a:ext uri="{FF2B5EF4-FFF2-40B4-BE49-F238E27FC236}">
                  <a16:creationId xmlns:a16="http://schemas.microsoft.com/office/drawing/2014/main" id="{6538CA75-5052-4AB9-9FBC-7BEDF1946334}"/>
                </a:ext>
              </a:extLst>
            </p:cNvPr>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8466;p32">
              <a:extLst>
                <a:ext uri="{FF2B5EF4-FFF2-40B4-BE49-F238E27FC236}">
                  <a16:creationId xmlns:a16="http://schemas.microsoft.com/office/drawing/2014/main" id="{E8CBCB18-DE1D-41D7-9263-4C443F8C32F7}"/>
                </a:ext>
              </a:extLst>
            </p:cNvPr>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8467;p32">
              <a:extLst>
                <a:ext uri="{FF2B5EF4-FFF2-40B4-BE49-F238E27FC236}">
                  <a16:creationId xmlns:a16="http://schemas.microsoft.com/office/drawing/2014/main" id="{BC4AE1CD-985A-4017-9094-FD53906A0B08}"/>
                </a:ext>
              </a:extLst>
            </p:cNvPr>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8468;p32">
              <a:extLst>
                <a:ext uri="{FF2B5EF4-FFF2-40B4-BE49-F238E27FC236}">
                  <a16:creationId xmlns:a16="http://schemas.microsoft.com/office/drawing/2014/main" id="{B36C22AB-4967-4D23-BD54-3DCB4A743B74}"/>
                </a:ext>
              </a:extLst>
            </p:cNvPr>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8469;p32">
              <a:extLst>
                <a:ext uri="{FF2B5EF4-FFF2-40B4-BE49-F238E27FC236}">
                  <a16:creationId xmlns:a16="http://schemas.microsoft.com/office/drawing/2014/main" id="{78659D13-9AF8-4CAB-A64A-8148528795F2}"/>
                </a:ext>
              </a:extLst>
            </p:cNvPr>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8470;p32">
              <a:extLst>
                <a:ext uri="{FF2B5EF4-FFF2-40B4-BE49-F238E27FC236}">
                  <a16:creationId xmlns:a16="http://schemas.microsoft.com/office/drawing/2014/main" id="{B5BEAF58-96E6-4D5F-9501-D486D7494CAE}"/>
                </a:ext>
              </a:extLst>
            </p:cNvPr>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8471;p32">
              <a:extLst>
                <a:ext uri="{FF2B5EF4-FFF2-40B4-BE49-F238E27FC236}">
                  <a16:creationId xmlns:a16="http://schemas.microsoft.com/office/drawing/2014/main" id="{8D58AE87-815D-4FAD-872E-489232108B24}"/>
                </a:ext>
              </a:extLst>
            </p:cNvPr>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8472;p32">
              <a:extLst>
                <a:ext uri="{FF2B5EF4-FFF2-40B4-BE49-F238E27FC236}">
                  <a16:creationId xmlns:a16="http://schemas.microsoft.com/office/drawing/2014/main" id="{A618E79C-6154-471A-9985-1E1BB7523446}"/>
                </a:ext>
              </a:extLst>
            </p:cNvPr>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8473;p32">
              <a:extLst>
                <a:ext uri="{FF2B5EF4-FFF2-40B4-BE49-F238E27FC236}">
                  <a16:creationId xmlns:a16="http://schemas.microsoft.com/office/drawing/2014/main" id="{5DB00197-BEC2-4877-AD10-593333E3C4D0}"/>
                </a:ext>
              </a:extLst>
            </p:cNvPr>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8474;p32">
              <a:extLst>
                <a:ext uri="{FF2B5EF4-FFF2-40B4-BE49-F238E27FC236}">
                  <a16:creationId xmlns:a16="http://schemas.microsoft.com/office/drawing/2014/main" id="{F57600B7-84E9-4364-8885-6221652447D9}"/>
                </a:ext>
              </a:extLst>
            </p:cNvPr>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8475;p32">
              <a:extLst>
                <a:ext uri="{FF2B5EF4-FFF2-40B4-BE49-F238E27FC236}">
                  <a16:creationId xmlns:a16="http://schemas.microsoft.com/office/drawing/2014/main" id="{A738EC8E-2F2C-4E83-94E6-7A4801F3C714}"/>
                </a:ext>
              </a:extLst>
            </p:cNvPr>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8476;p32">
              <a:extLst>
                <a:ext uri="{FF2B5EF4-FFF2-40B4-BE49-F238E27FC236}">
                  <a16:creationId xmlns:a16="http://schemas.microsoft.com/office/drawing/2014/main" id="{EBCA6C30-C695-4F2F-BD4B-4670720BB57D}"/>
                </a:ext>
              </a:extLst>
            </p:cNvPr>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8477;p32">
              <a:extLst>
                <a:ext uri="{FF2B5EF4-FFF2-40B4-BE49-F238E27FC236}">
                  <a16:creationId xmlns:a16="http://schemas.microsoft.com/office/drawing/2014/main" id="{965836B5-66E7-4B03-A4E3-4580C4E4A66D}"/>
                </a:ext>
              </a:extLst>
            </p:cNvPr>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8478;p32">
              <a:extLst>
                <a:ext uri="{FF2B5EF4-FFF2-40B4-BE49-F238E27FC236}">
                  <a16:creationId xmlns:a16="http://schemas.microsoft.com/office/drawing/2014/main" id="{EA47B6F4-5DE4-48AD-8607-2D6968D9DE3B}"/>
                </a:ext>
              </a:extLst>
            </p:cNvPr>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8479;p32">
              <a:extLst>
                <a:ext uri="{FF2B5EF4-FFF2-40B4-BE49-F238E27FC236}">
                  <a16:creationId xmlns:a16="http://schemas.microsoft.com/office/drawing/2014/main" id="{F733F2EF-81FD-48D1-8E3D-AB93D2EBEE1B}"/>
                </a:ext>
              </a:extLst>
            </p:cNvPr>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8480;p32">
              <a:extLst>
                <a:ext uri="{FF2B5EF4-FFF2-40B4-BE49-F238E27FC236}">
                  <a16:creationId xmlns:a16="http://schemas.microsoft.com/office/drawing/2014/main" id="{B6C0867D-283F-4697-A181-9E13D8BF290A}"/>
                </a:ext>
              </a:extLst>
            </p:cNvPr>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8481;p32">
              <a:extLst>
                <a:ext uri="{FF2B5EF4-FFF2-40B4-BE49-F238E27FC236}">
                  <a16:creationId xmlns:a16="http://schemas.microsoft.com/office/drawing/2014/main" id="{15C71846-9B1E-4020-8DC2-8E64AB1D6D25}"/>
                </a:ext>
              </a:extLst>
            </p:cNvPr>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8482;p32">
              <a:extLst>
                <a:ext uri="{FF2B5EF4-FFF2-40B4-BE49-F238E27FC236}">
                  <a16:creationId xmlns:a16="http://schemas.microsoft.com/office/drawing/2014/main" id="{D7A2092D-BE65-4945-AC87-ED9C3D2700BE}"/>
                </a:ext>
              </a:extLst>
            </p:cNvPr>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8483;p32">
              <a:extLst>
                <a:ext uri="{FF2B5EF4-FFF2-40B4-BE49-F238E27FC236}">
                  <a16:creationId xmlns:a16="http://schemas.microsoft.com/office/drawing/2014/main" id="{8F2D2BBC-471E-4587-9933-0A568A9C7960}"/>
                </a:ext>
              </a:extLst>
            </p:cNvPr>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8484;p32">
              <a:extLst>
                <a:ext uri="{FF2B5EF4-FFF2-40B4-BE49-F238E27FC236}">
                  <a16:creationId xmlns:a16="http://schemas.microsoft.com/office/drawing/2014/main" id="{DAEE7165-C63C-4884-9580-EF741C5F2A93}"/>
                </a:ext>
              </a:extLst>
            </p:cNvPr>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8485;p32">
              <a:extLst>
                <a:ext uri="{FF2B5EF4-FFF2-40B4-BE49-F238E27FC236}">
                  <a16:creationId xmlns:a16="http://schemas.microsoft.com/office/drawing/2014/main" id="{E9BBD228-314D-45F9-A93A-2A2CD15BF4AE}"/>
                </a:ext>
              </a:extLst>
            </p:cNvPr>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8486;p32">
              <a:extLst>
                <a:ext uri="{FF2B5EF4-FFF2-40B4-BE49-F238E27FC236}">
                  <a16:creationId xmlns:a16="http://schemas.microsoft.com/office/drawing/2014/main" id="{950159BB-D963-4454-99BB-1ABB130C3134}"/>
                </a:ext>
              </a:extLst>
            </p:cNvPr>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8487;p32">
              <a:extLst>
                <a:ext uri="{FF2B5EF4-FFF2-40B4-BE49-F238E27FC236}">
                  <a16:creationId xmlns:a16="http://schemas.microsoft.com/office/drawing/2014/main" id="{3ECB0271-7150-4BB3-8304-A68E22194CDB}"/>
                </a:ext>
              </a:extLst>
            </p:cNvPr>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8488;p32">
              <a:extLst>
                <a:ext uri="{FF2B5EF4-FFF2-40B4-BE49-F238E27FC236}">
                  <a16:creationId xmlns:a16="http://schemas.microsoft.com/office/drawing/2014/main" id="{826CC3F4-5A1E-41A6-B545-4C13B1E5612B}"/>
                </a:ext>
              </a:extLst>
            </p:cNvPr>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8489;p32">
              <a:extLst>
                <a:ext uri="{FF2B5EF4-FFF2-40B4-BE49-F238E27FC236}">
                  <a16:creationId xmlns:a16="http://schemas.microsoft.com/office/drawing/2014/main" id="{04785C7B-83F2-480B-9292-EAC66F638251}"/>
                </a:ext>
              </a:extLst>
            </p:cNvPr>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8490;p32">
              <a:extLst>
                <a:ext uri="{FF2B5EF4-FFF2-40B4-BE49-F238E27FC236}">
                  <a16:creationId xmlns:a16="http://schemas.microsoft.com/office/drawing/2014/main" id="{8AD211E9-2211-4713-858B-E25A91BC3F0E}"/>
                </a:ext>
              </a:extLst>
            </p:cNvPr>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8491;p32">
              <a:extLst>
                <a:ext uri="{FF2B5EF4-FFF2-40B4-BE49-F238E27FC236}">
                  <a16:creationId xmlns:a16="http://schemas.microsoft.com/office/drawing/2014/main" id="{96B5F629-DA29-41D5-87E6-B264CE37D395}"/>
                </a:ext>
              </a:extLst>
            </p:cNvPr>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8492;p32">
              <a:extLst>
                <a:ext uri="{FF2B5EF4-FFF2-40B4-BE49-F238E27FC236}">
                  <a16:creationId xmlns:a16="http://schemas.microsoft.com/office/drawing/2014/main" id="{0530A7E5-FD15-4659-8F33-CE64027C6DF6}"/>
                </a:ext>
              </a:extLst>
            </p:cNvPr>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8493;p32">
              <a:extLst>
                <a:ext uri="{FF2B5EF4-FFF2-40B4-BE49-F238E27FC236}">
                  <a16:creationId xmlns:a16="http://schemas.microsoft.com/office/drawing/2014/main" id="{E1729142-1B3C-491D-8B64-CE2FFD8C0E8A}"/>
                </a:ext>
              </a:extLst>
            </p:cNvPr>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8494;p32">
              <a:extLst>
                <a:ext uri="{FF2B5EF4-FFF2-40B4-BE49-F238E27FC236}">
                  <a16:creationId xmlns:a16="http://schemas.microsoft.com/office/drawing/2014/main" id="{057F42A3-6429-46D3-ACFD-CA172A769188}"/>
                </a:ext>
              </a:extLst>
            </p:cNvPr>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8495;p32">
              <a:extLst>
                <a:ext uri="{FF2B5EF4-FFF2-40B4-BE49-F238E27FC236}">
                  <a16:creationId xmlns:a16="http://schemas.microsoft.com/office/drawing/2014/main" id="{5AEA8CAA-4049-4D19-89F7-407E0281CF0A}"/>
                </a:ext>
              </a:extLst>
            </p:cNvPr>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8496;p32">
              <a:extLst>
                <a:ext uri="{FF2B5EF4-FFF2-40B4-BE49-F238E27FC236}">
                  <a16:creationId xmlns:a16="http://schemas.microsoft.com/office/drawing/2014/main" id="{36C3E844-AF65-45FD-9DCC-3F14911F9F37}"/>
                </a:ext>
              </a:extLst>
            </p:cNvPr>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8497;p32">
              <a:extLst>
                <a:ext uri="{FF2B5EF4-FFF2-40B4-BE49-F238E27FC236}">
                  <a16:creationId xmlns:a16="http://schemas.microsoft.com/office/drawing/2014/main" id="{95A296D0-D577-4D31-9F97-34D5B650807F}"/>
                </a:ext>
              </a:extLst>
            </p:cNvPr>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8498;p32">
              <a:extLst>
                <a:ext uri="{FF2B5EF4-FFF2-40B4-BE49-F238E27FC236}">
                  <a16:creationId xmlns:a16="http://schemas.microsoft.com/office/drawing/2014/main" id="{5FD3BEBE-3588-4810-BFF5-7012FC3ECD23}"/>
                </a:ext>
              </a:extLst>
            </p:cNvPr>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8499;p32">
              <a:extLst>
                <a:ext uri="{FF2B5EF4-FFF2-40B4-BE49-F238E27FC236}">
                  <a16:creationId xmlns:a16="http://schemas.microsoft.com/office/drawing/2014/main" id="{223BA8FA-B1E3-4AA8-9A7E-191F99FEB4AD}"/>
                </a:ext>
              </a:extLst>
            </p:cNvPr>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8500;p32">
              <a:extLst>
                <a:ext uri="{FF2B5EF4-FFF2-40B4-BE49-F238E27FC236}">
                  <a16:creationId xmlns:a16="http://schemas.microsoft.com/office/drawing/2014/main" id="{053C042E-D00C-410F-89F4-8AF2B5474A46}"/>
                </a:ext>
              </a:extLst>
            </p:cNvPr>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8501;p32">
              <a:extLst>
                <a:ext uri="{FF2B5EF4-FFF2-40B4-BE49-F238E27FC236}">
                  <a16:creationId xmlns:a16="http://schemas.microsoft.com/office/drawing/2014/main" id="{03252CD8-8180-4239-BF38-A3D134225843}"/>
                </a:ext>
              </a:extLst>
            </p:cNvPr>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8502;p32">
              <a:extLst>
                <a:ext uri="{FF2B5EF4-FFF2-40B4-BE49-F238E27FC236}">
                  <a16:creationId xmlns:a16="http://schemas.microsoft.com/office/drawing/2014/main" id="{33AF2470-0F91-43C0-BC03-8826C0530022}"/>
                </a:ext>
              </a:extLst>
            </p:cNvPr>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8503;p32">
              <a:extLst>
                <a:ext uri="{FF2B5EF4-FFF2-40B4-BE49-F238E27FC236}">
                  <a16:creationId xmlns:a16="http://schemas.microsoft.com/office/drawing/2014/main" id="{DB9C9395-9805-426F-B4C9-76FDF52FB48A}"/>
                </a:ext>
              </a:extLst>
            </p:cNvPr>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8504;p32">
              <a:extLst>
                <a:ext uri="{FF2B5EF4-FFF2-40B4-BE49-F238E27FC236}">
                  <a16:creationId xmlns:a16="http://schemas.microsoft.com/office/drawing/2014/main" id="{125D14F6-BE02-4561-A4BA-7FD5FDCE9303}"/>
                </a:ext>
              </a:extLst>
            </p:cNvPr>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8505;p32">
              <a:extLst>
                <a:ext uri="{FF2B5EF4-FFF2-40B4-BE49-F238E27FC236}">
                  <a16:creationId xmlns:a16="http://schemas.microsoft.com/office/drawing/2014/main" id="{08284E90-7A51-4746-A6B1-4DCED0C2CD6B}"/>
                </a:ext>
              </a:extLst>
            </p:cNvPr>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8506;p32">
              <a:extLst>
                <a:ext uri="{FF2B5EF4-FFF2-40B4-BE49-F238E27FC236}">
                  <a16:creationId xmlns:a16="http://schemas.microsoft.com/office/drawing/2014/main" id="{D39F2DF0-916D-4A5B-A0ED-3B8F73F81E99}"/>
                </a:ext>
              </a:extLst>
            </p:cNvPr>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8507;p32">
              <a:extLst>
                <a:ext uri="{FF2B5EF4-FFF2-40B4-BE49-F238E27FC236}">
                  <a16:creationId xmlns:a16="http://schemas.microsoft.com/office/drawing/2014/main" id="{6B687EEC-9D2A-46E1-8479-B5DC4EC7BC9C}"/>
                </a:ext>
              </a:extLst>
            </p:cNvPr>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8508;p32">
              <a:extLst>
                <a:ext uri="{FF2B5EF4-FFF2-40B4-BE49-F238E27FC236}">
                  <a16:creationId xmlns:a16="http://schemas.microsoft.com/office/drawing/2014/main" id="{BFFA45C4-4ED0-4600-B8E9-0966A072925E}"/>
                </a:ext>
              </a:extLst>
            </p:cNvPr>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8509;p32">
              <a:extLst>
                <a:ext uri="{FF2B5EF4-FFF2-40B4-BE49-F238E27FC236}">
                  <a16:creationId xmlns:a16="http://schemas.microsoft.com/office/drawing/2014/main" id="{BD389ACA-5D5C-4A4E-BF3D-490E1FC48F72}"/>
                </a:ext>
              </a:extLst>
            </p:cNvPr>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8510;p32">
              <a:extLst>
                <a:ext uri="{FF2B5EF4-FFF2-40B4-BE49-F238E27FC236}">
                  <a16:creationId xmlns:a16="http://schemas.microsoft.com/office/drawing/2014/main" id="{6CEC5DE7-22E1-432F-AB87-012E530CCE44}"/>
                </a:ext>
              </a:extLst>
            </p:cNvPr>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8511;p32">
              <a:extLst>
                <a:ext uri="{FF2B5EF4-FFF2-40B4-BE49-F238E27FC236}">
                  <a16:creationId xmlns:a16="http://schemas.microsoft.com/office/drawing/2014/main" id="{DBE4470A-C83C-4687-BC2B-F546C27FCCCE}"/>
                </a:ext>
              </a:extLst>
            </p:cNvPr>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8512;p32">
              <a:extLst>
                <a:ext uri="{FF2B5EF4-FFF2-40B4-BE49-F238E27FC236}">
                  <a16:creationId xmlns:a16="http://schemas.microsoft.com/office/drawing/2014/main" id="{6AA1D710-E763-4FED-A910-471DA506FBC1}"/>
                </a:ext>
              </a:extLst>
            </p:cNvPr>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8513;p32">
              <a:extLst>
                <a:ext uri="{FF2B5EF4-FFF2-40B4-BE49-F238E27FC236}">
                  <a16:creationId xmlns:a16="http://schemas.microsoft.com/office/drawing/2014/main" id="{27A32B85-CB84-44B7-A154-8414E17C4766}"/>
                </a:ext>
              </a:extLst>
            </p:cNvPr>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8514;p32">
              <a:extLst>
                <a:ext uri="{FF2B5EF4-FFF2-40B4-BE49-F238E27FC236}">
                  <a16:creationId xmlns:a16="http://schemas.microsoft.com/office/drawing/2014/main" id="{F03C3314-E22A-463E-8028-0AE525EDF41F}"/>
                </a:ext>
              </a:extLst>
            </p:cNvPr>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8515;p32">
              <a:extLst>
                <a:ext uri="{FF2B5EF4-FFF2-40B4-BE49-F238E27FC236}">
                  <a16:creationId xmlns:a16="http://schemas.microsoft.com/office/drawing/2014/main" id="{A39A5C06-AED3-4033-9E52-2E6A20FA9EC2}"/>
                </a:ext>
              </a:extLst>
            </p:cNvPr>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8516;p32">
              <a:extLst>
                <a:ext uri="{FF2B5EF4-FFF2-40B4-BE49-F238E27FC236}">
                  <a16:creationId xmlns:a16="http://schemas.microsoft.com/office/drawing/2014/main" id="{6FE64978-58B0-4F10-9F11-8A43FC2EEE75}"/>
                </a:ext>
              </a:extLst>
            </p:cNvPr>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8517;p32">
              <a:extLst>
                <a:ext uri="{FF2B5EF4-FFF2-40B4-BE49-F238E27FC236}">
                  <a16:creationId xmlns:a16="http://schemas.microsoft.com/office/drawing/2014/main" id="{611E2606-466F-4316-A421-CC524BDDB835}"/>
                </a:ext>
              </a:extLst>
            </p:cNvPr>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8518;p32">
              <a:extLst>
                <a:ext uri="{FF2B5EF4-FFF2-40B4-BE49-F238E27FC236}">
                  <a16:creationId xmlns:a16="http://schemas.microsoft.com/office/drawing/2014/main" id="{834B6601-BFEE-448F-8918-81F24CA70A68}"/>
                </a:ext>
              </a:extLst>
            </p:cNvPr>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8519;p32">
              <a:extLst>
                <a:ext uri="{FF2B5EF4-FFF2-40B4-BE49-F238E27FC236}">
                  <a16:creationId xmlns:a16="http://schemas.microsoft.com/office/drawing/2014/main" id="{0FF3D8C7-D4FA-400D-BD06-8FB4BB466B5D}"/>
                </a:ext>
              </a:extLst>
            </p:cNvPr>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8520;p32">
              <a:extLst>
                <a:ext uri="{FF2B5EF4-FFF2-40B4-BE49-F238E27FC236}">
                  <a16:creationId xmlns:a16="http://schemas.microsoft.com/office/drawing/2014/main" id="{32E8869C-5837-4054-BFA1-879DA64A3C75}"/>
                </a:ext>
              </a:extLst>
            </p:cNvPr>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8521;p32">
              <a:extLst>
                <a:ext uri="{FF2B5EF4-FFF2-40B4-BE49-F238E27FC236}">
                  <a16:creationId xmlns:a16="http://schemas.microsoft.com/office/drawing/2014/main" id="{4EF37ABC-7F39-4727-A36E-79498F1F7F61}"/>
                </a:ext>
              </a:extLst>
            </p:cNvPr>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8522;p32">
              <a:extLst>
                <a:ext uri="{FF2B5EF4-FFF2-40B4-BE49-F238E27FC236}">
                  <a16:creationId xmlns:a16="http://schemas.microsoft.com/office/drawing/2014/main" id="{BB89EA69-E5CC-4069-8DB0-7BA8C9426C4C}"/>
                </a:ext>
              </a:extLst>
            </p:cNvPr>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8523;p32">
              <a:extLst>
                <a:ext uri="{FF2B5EF4-FFF2-40B4-BE49-F238E27FC236}">
                  <a16:creationId xmlns:a16="http://schemas.microsoft.com/office/drawing/2014/main" id="{B28C0246-6CA9-4D46-A40B-85D3AD99F70A}"/>
                </a:ext>
              </a:extLst>
            </p:cNvPr>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8524;p32">
              <a:extLst>
                <a:ext uri="{FF2B5EF4-FFF2-40B4-BE49-F238E27FC236}">
                  <a16:creationId xmlns:a16="http://schemas.microsoft.com/office/drawing/2014/main" id="{C31F972F-379C-4CC0-BD94-066DCD806E2D}"/>
                </a:ext>
              </a:extLst>
            </p:cNvPr>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8525;p32">
              <a:extLst>
                <a:ext uri="{FF2B5EF4-FFF2-40B4-BE49-F238E27FC236}">
                  <a16:creationId xmlns:a16="http://schemas.microsoft.com/office/drawing/2014/main" id="{6EF4DB59-CC6E-4C44-8961-F254A4DBBE41}"/>
                </a:ext>
              </a:extLst>
            </p:cNvPr>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8526;p32">
              <a:extLst>
                <a:ext uri="{FF2B5EF4-FFF2-40B4-BE49-F238E27FC236}">
                  <a16:creationId xmlns:a16="http://schemas.microsoft.com/office/drawing/2014/main" id="{9B961724-F15D-4D70-8055-5B04C1C54DD2}"/>
                </a:ext>
              </a:extLst>
            </p:cNvPr>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8527;p32">
              <a:extLst>
                <a:ext uri="{FF2B5EF4-FFF2-40B4-BE49-F238E27FC236}">
                  <a16:creationId xmlns:a16="http://schemas.microsoft.com/office/drawing/2014/main" id="{D774209D-4782-4154-ADAF-9E1B63A14C57}"/>
                </a:ext>
              </a:extLst>
            </p:cNvPr>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8528;p32">
              <a:extLst>
                <a:ext uri="{FF2B5EF4-FFF2-40B4-BE49-F238E27FC236}">
                  <a16:creationId xmlns:a16="http://schemas.microsoft.com/office/drawing/2014/main" id="{E3579DE2-3980-4EEC-BBD1-9A05B895052A}"/>
                </a:ext>
              </a:extLst>
            </p:cNvPr>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8529;p32">
              <a:extLst>
                <a:ext uri="{FF2B5EF4-FFF2-40B4-BE49-F238E27FC236}">
                  <a16:creationId xmlns:a16="http://schemas.microsoft.com/office/drawing/2014/main" id="{04EA6971-89DC-410E-A019-BBA46146D444}"/>
                </a:ext>
              </a:extLst>
            </p:cNvPr>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8530;p32">
              <a:extLst>
                <a:ext uri="{FF2B5EF4-FFF2-40B4-BE49-F238E27FC236}">
                  <a16:creationId xmlns:a16="http://schemas.microsoft.com/office/drawing/2014/main" id="{ED85ABBA-0539-48E3-9C59-4DF4CD40D49C}"/>
                </a:ext>
              </a:extLst>
            </p:cNvPr>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8531;p32">
              <a:extLst>
                <a:ext uri="{FF2B5EF4-FFF2-40B4-BE49-F238E27FC236}">
                  <a16:creationId xmlns:a16="http://schemas.microsoft.com/office/drawing/2014/main" id="{12F04FF2-1152-47F8-BC89-C4A7EB88EF2B}"/>
                </a:ext>
              </a:extLst>
            </p:cNvPr>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8532;p32">
              <a:extLst>
                <a:ext uri="{FF2B5EF4-FFF2-40B4-BE49-F238E27FC236}">
                  <a16:creationId xmlns:a16="http://schemas.microsoft.com/office/drawing/2014/main" id="{DBC8F9C7-6614-45F2-8D4C-7590E186ABA9}"/>
                </a:ext>
              </a:extLst>
            </p:cNvPr>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8533;p32">
              <a:extLst>
                <a:ext uri="{FF2B5EF4-FFF2-40B4-BE49-F238E27FC236}">
                  <a16:creationId xmlns:a16="http://schemas.microsoft.com/office/drawing/2014/main" id="{9016BC30-9A90-4A51-85F7-7687248CF41A}"/>
                </a:ext>
              </a:extLst>
            </p:cNvPr>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8534;p32">
              <a:extLst>
                <a:ext uri="{FF2B5EF4-FFF2-40B4-BE49-F238E27FC236}">
                  <a16:creationId xmlns:a16="http://schemas.microsoft.com/office/drawing/2014/main" id="{0E373F0F-72B9-4C5B-AC5A-A2321B8C6D2C}"/>
                </a:ext>
              </a:extLst>
            </p:cNvPr>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8535;p32">
              <a:extLst>
                <a:ext uri="{FF2B5EF4-FFF2-40B4-BE49-F238E27FC236}">
                  <a16:creationId xmlns:a16="http://schemas.microsoft.com/office/drawing/2014/main" id="{CBF5DA5D-AD61-4853-B9DA-5A28C1FB2904}"/>
                </a:ext>
              </a:extLst>
            </p:cNvPr>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8536;p32">
              <a:extLst>
                <a:ext uri="{FF2B5EF4-FFF2-40B4-BE49-F238E27FC236}">
                  <a16:creationId xmlns:a16="http://schemas.microsoft.com/office/drawing/2014/main" id="{A85727ED-49B8-4C6A-9753-BEF3448310A7}"/>
                </a:ext>
              </a:extLst>
            </p:cNvPr>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8537;p32">
              <a:extLst>
                <a:ext uri="{FF2B5EF4-FFF2-40B4-BE49-F238E27FC236}">
                  <a16:creationId xmlns:a16="http://schemas.microsoft.com/office/drawing/2014/main" id="{99238006-4622-426A-B952-DB2DDB9D05BA}"/>
                </a:ext>
              </a:extLst>
            </p:cNvPr>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8538;p32">
              <a:extLst>
                <a:ext uri="{FF2B5EF4-FFF2-40B4-BE49-F238E27FC236}">
                  <a16:creationId xmlns:a16="http://schemas.microsoft.com/office/drawing/2014/main" id="{1A094FDD-B509-47AF-A32A-FC96C6247295}"/>
                </a:ext>
              </a:extLst>
            </p:cNvPr>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8539;p32">
              <a:extLst>
                <a:ext uri="{FF2B5EF4-FFF2-40B4-BE49-F238E27FC236}">
                  <a16:creationId xmlns:a16="http://schemas.microsoft.com/office/drawing/2014/main" id="{17F9D724-7C42-48EF-ABE6-D374F7F264F7}"/>
                </a:ext>
              </a:extLst>
            </p:cNvPr>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8540;p32">
              <a:extLst>
                <a:ext uri="{FF2B5EF4-FFF2-40B4-BE49-F238E27FC236}">
                  <a16:creationId xmlns:a16="http://schemas.microsoft.com/office/drawing/2014/main" id="{57DE5ECD-7574-4AE7-978A-964A2A255520}"/>
                </a:ext>
              </a:extLst>
            </p:cNvPr>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8541;p32">
              <a:extLst>
                <a:ext uri="{FF2B5EF4-FFF2-40B4-BE49-F238E27FC236}">
                  <a16:creationId xmlns:a16="http://schemas.microsoft.com/office/drawing/2014/main" id="{9EB65B3F-C317-4773-9EAF-35D83FCA664E}"/>
                </a:ext>
              </a:extLst>
            </p:cNvPr>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8542;p32">
              <a:extLst>
                <a:ext uri="{FF2B5EF4-FFF2-40B4-BE49-F238E27FC236}">
                  <a16:creationId xmlns:a16="http://schemas.microsoft.com/office/drawing/2014/main" id="{74FE1435-2582-47F3-832E-D22B14248F39}"/>
                </a:ext>
              </a:extLst>
            </p:cNvPr>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8543;p32">
              <a:extLst>
                <a:ext uri="{FF2B5EF4-FFF2-40B4-BE49-F238E27FC236}">
                  <a16:creationId xmlns:a16="http://schemas.microsoft.com/office/drawing/2014/main" id="{C1C50C30-8D58-47AA-8589-C84A575E3A5A}"/>
                </a:ext>
              </a:extLst>
            </p:cNvPr>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8544;p32">
              <a:extLst>
                <a:ext uri="{FF2B5EF4-FFF2-40B4-BE49-F238E27FC236}">
                  <a16:creationId xmlns:a16="http://schemas.microsoft.com/office/drawing/2014/main" id="{95C5E2FB-A81F-4E07-B1B5-B9F72AF20575}"/>
                </a:ext>
              </a:extLst>
            </p:cNvPr>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8545;p32">
              <a:extLst>
                <a:ext uri="{FF2B5EF4-FFF2-40B4-BE49-F238E27FC236}">
                  <a16:creationId xmlns:a16="http://schemas.microsoft.com/office/drawing/2014/main" id="{48E9C7EF-343D-4F56-821D-28E6252C2F0D}"/>
                </a:ext>
              </a:extLst>
            </p:cNvPr>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8546;p32">
              <a:extLst>
                <a:ext uri="{FF2B5EF4-FFF2-40B4-BE49-F238E27FC236}">
                  <a16:creationId xmlns:a16="http://schemas.microsoft.com/office/drawing/2014/main" id="{D20DD6F5-076F-41A3-85D0-4B1F4D821E4D}"/>
                </a:ext>
              </a:extLst>
            </p:cNvPr>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8547;p32">
              <a:extLst>
                <a:ext uri="{FF2B5EF4-FFF2-40B4-BE49-F238E27FC236}">
                  <a16:creationId xmlns:a16="http://schemas.microsoft.com/office/drawing/2014/main" id="{3147454E-9E91-4D2C-861A-BCBB191870D3}"/>
                </a:ext>
              </a:extLst>
            </p:cNvPr>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8548;p32">
              <a:extLst>
                <a:ext uri="{FF2B5EF4-FFF2-40B4-BE49-F238E27FC236}">
                  <a16:creationId xmlns:a16="http://schemas.microsoft.com/office/drawing/2014/main" id="{00CDBD0F-001E-4881-A5F2-63D7BB5D0757}"/>
                </a:ext>
              </a:extLst>
            </p:cNvPr>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8549;p32">
              <a:extLst>
                <a:ext uri="{FF2B5EF4-FFF2-40B4-BE49-F238E27FC236}">
                  <a16:creationId xmlns:a16="http://schemas.microsoft.com/office/drawing/2014/main" id="{48751EB4-D259-48ED-9002-0E0234362723}"/>
                </a:ext>
              </a:extLst>
            </p:cNvPr>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8550;p32">
              <a:extLst>
                <a:ext uri="{FF2B5EF4-FFF2-40B4-BE49-F238E27FC236}">
                  <a16:creationId xmlns:a16="http://schemas.microsoft.com/office/drawing/2014/main" id="{80E1B0EA-4BF1-4E02-99D0-EF629C62CF77}"/>
                </a:ext>
              </a:extLst>
            </p:cNvPr>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8551;p32">
              <a:extLst>
                <a:ext uri="{FF2B5EF4-FFF2-40B4-BE49-F238E27FC236}">
                  <a16:creationId xmlns:a16="http://schemas.microsoft.com/office/drawing/2014/main" id="{1DA909A2-3075-4EC5-A240-C30721FCD2A1}"/>
                </a:ext>
              </a:extLst>
            </p:cNvPr>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8552;p32">
              <a:extLst>
                <a:ext uri="{FF2B5EF4-FFF2-40B4-BE49-F238E27FC236}">
                  <a16:creationId xmlns:a16="http://schemas.microsoft.com/office/drawing/2014/main" id="{6172A73E-641A-46FC-B2C2-0B16658F6E2A}"/>
                </a:ext>
              </a:extLst>
            </p:cNvPr>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8553;p32">
              <a:extLst>
                <a:ext uri="{FF2B5EF4-FFF2-40B4-BE49-F238E27FC236}">
                  <a16:creationId xmlns:a16="http://schemas.microsoft.com/office/drawing/2014/main" id="{38B3FF64-08EE-4C53-A7F1-43C55B8F8A39}"/>
                </a:ext>
              </a:extLst>
            </p:cNvPr>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8554;p32">
              <a:extLst>
                <a:ext uri="{FF2B5EF4-FFF2-40B4-BE49-F238E27FC236}">
                  <a16:creationId xmlns:a16="http://schemas.microsoft.com/office/drawing/2014/main" id="{488E3E72-1CD9-4924-B03E-5A47454B09BA}"/>
                </a:ext>
              </a:extLst>
            </p:cNvPr>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8555;p32">
              <a:extLst>
                <a:ext uri="{FF2B5EF4-FFF2-40B4-BE49-F238E27FC236}">
                  <a16:creationId xmlns:a16="http://schemas.microsoft.com/office/drawing/2014/main" id="{EECA3980-5CAB-4BC1-9B42-5197C9A471DA}"/>
                </a:ext>
              </a:extLst>
            </p:cNvPr>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8556;p32">
              <a:extLst>
                <a:ext uri="{FF2B5EF4-FFF2-40B4-BE49-F238E27FC236}">
                  <a16:creationId xmlns:a16="http://schemas.microsoft.com/office/drawing/2014/main" id="{80B8FE16-CFDC-4587-AABB-6263C6597868}"/>
                </a:ext>
              </a:extLst>
            </p:cNvPr>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8557;p32">
              <a:extLst>
                <a:ext uri="{FF2B5EF4-FFF2-40B4-BE49-F238E27FC236}">
                  <a16:creationId xmlns:a16="http://schemas.microsoft.com/office/drawing/2014/main" id="{ACFC4FF8-6995-445C-AB58-327B01A7EF06}"/>
                </a:ext>
              </a:extLst>
            </p:cNvPr>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8558;p32">
              <a:extLst>
                <a:ext uri="{FF2B5EF4-FFF2-40B4-BE49-F238E27FC236}">
                  <a16:creationId xmlns:a16="http://schemas.microsoft.com/office/drawing/2014/main" id="{E1E1F9DA-29DB-4FB8-B4CC-0C1145D44A3D}"/>
                </a:ext>
              </a:extLst>
            </p:cNvPr>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8559;p32">
              <a:extLst>
                <a:ext uri="{FF2B5EF4-FFF2-40B4-BE49-F238E27FC236}">
                  <a16:creationId xmlns:a16="http://schemas.microsoft.com/office/drawing/2014/main" id="{F5FDE76B-C4B9-411F-ADF5-D25E3A4BABD3}"/>
                </a:ext>
              </a:extLst>
            </p:cNvPr>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8560;p32">
              <a:extLst>
                <a:ext uri="{FF2B5EF4-FFF2-40B4-BE49-F238E27FC236}">
                  <a16:creationId xmlns:a16="http://schemas.microsoft.com/office/drawing/2014/main" id="{CE4DC7C5-30D2-4C75-BDEE-8413BA72F309}"/>
                </a:ext>
              </a:extLst>
            </p:cNvPr>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8561;p32">
              <a:extLst>
                <a:ext uri="{FF2B5EF4-FFF2-40B4-BE49-F238E27FC236}">
                  <a16:creationId xmlns:a16="http://schemas.microsoft.com/office/drawing/2014/main" id="{EB3BB473-4982-459A-9BBF-00FEECD2681C}"/>
                </a:ext>
              </a:extLst>
            </p:cNvPr>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8562;p32">
              <a:extLst>
                <a:ext uri="{FF2B5EF4-FFF2-40B4-BE49-F238E27FC236}">
                  <a16:creationId xmlns:a16="http://schemas.microsoft.com/office/drawing/2014/main" id="{38C1B687-B163-43BE-B4EA-C02A1E31A488}"/>
                </a:ext>
              </a:extLst>
            </p:cNvPr>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8563;p32">
              <a:extLst>
                <a:ext uri="{FF2B5EF4-FFF2-40B4-BE49-F238E27FC236}">
                  <a16:creationId xmlns:a16="http://schemas.microsoft.com/office/drawing/2014/main" id="{22653C5C-145F-46A4-8148-A0DC8396F408}"/>
                </a:ext>
              </a:extLst>
            </p:cNvPr>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8564;p32">
              <a:extLst>
                <a:ext uri="{FF2B5EF4-FFF2-40B4-BE49-F238E27FC236}">
                  <a16:creationId xmlns:a16="http://schemas.microsoft.com/office/drawing/2014/main" id="{D2509D4C-C42C-4B38-9135-8CF49F07EBD1}"/>
                </a:ext>
              </a:extLst>
            </p:cNvPr>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8565;p32">
              <a:extLst>
                <a:ext uri="{FF2B5EF4-FFF2-40B4-BE49-F238E27FC236}">
                  <a16:creationId xmlns:a16="http://schemas.microsoft.com/office/drawing/2014/main" id="{3613A5EB-8ED9-4395-A3FD-6F02936E8220}"/>
                </a:ext>
              </a:extLst>
            </p:cNvPr>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8566;p32">
              <a:extLst>
                <a:ext uri="{FF2B5EF4-FFF2-40B4-BE49-F238E27FC236}">
                  <a16:creationId xmlns:a16="http://schemas.microsoft.com/office/drawing/2014/main" id="{FEADC529-965D-4368-8F2F-2B2578F9B973}"/>
                </a:ext>
              </a:extLst>
            </p:cNvPr>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8567;p32">
              <a:extLst>
                <a:ext uri="{FF2B5EF4-FFF2-40B4-BE49-F238E27FC236}">
                  <a16:creationId xmlns:a16="http://schemas.microsoft.com/office/drawing/2014/main" id="{4A53A033-7AF5-43DC-A785-A963B2ECB2ED}"/>
                </a:ext>
              </a:extLst>
            </p:cNvPr>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8568;p32">
              <a:extLst>
                <a:ext uri="{FF2B5EF4-FFF2-40B4-BE49-F238E27FC236}">
                  <a16:creationId xmlns:a16="http://schemas.microsoft.com/office/drawing/2014/main" id="{5C9A7E6A-4094-4C68-A5EB-62EA9451943D}"/>
                </a:ext>
              </a:extLst>
            </p:cNvPr>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8569;p32">
              <a:extLst>
                <a:ext uri="{FF2B5EF4-FFF2-40B4-BE49-F238E27FC236}">
                  <a16:creationId xmlns:a16="http://schemas.microsoft.com/office/drawing/2014/main" id="{F70BC67D-E35A-4E81-9A08-1B0EC17D3437}"/>
                </a:ext>
              </a:extLst>
            </p:cNvPr>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8570;p32">
              <a:extLst>
                <a:ext uri="{FF2B5EF4-FFF2-40B4-BE49-F238E27FC236}">
                  <a16:creationId xmlns:a16="http://schemas.microsoft.com/office/drawing/2014/main" id="{B3122D97-2581-45C1-955F-B2C863F0E8FE}"/>
                </a:ext>
              </a:extLst>
            </p:cNvPr>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8571;p32">
              <a:extLst>
                <a:ext uri="{FF2B5EF4-FFF2-40B4-BE49-F238E27FC236}">
                  <a16:creationId xmlns:a16="http://schemas.microsoft.com/office/drawing/2014/main" id="{A17FF172-8A9F-4533-86CF-614A8AFA9D5F}"/>
                </a:ext>
              </a:extLst>
            </p:cNvPr>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8572;p32">
              <a:extLst>
                <a:ext uri="{FF2B5EF4-FFF2-40B4-BE49-F238E27FC236}">
                  <a16:creationId xmlns:a16="http://schemas.microsoft.com/office/drawing/2014/main" id="{D952C2DC-D78C-4054-A2E6-D2349883B690}"/>
                </a:ext>
              </a:extLst>
            </p:cNvPr>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8573;p32">
              <a:extLst>
                <a:ext uri="{FF2B5EF4-FFF2-40B4-BE49-F238E27FC236}">
                  <a16:creationId xmlns:a16="http://schemas.microsoft.com/office/drawing/2014/main" id="{D841A7A1-763D-4D2F-9A76-7D20D1FEE79A}"/>
                </a:ext>
              </a:extLst>
            </p:cNvPr>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8574;p32">
              <a:extLst>
                <a:ext uri="{FF2B5EF4-FFF2-40B4-BE49-F238E27FC236}">
                  <a16:creationId xmlns:a16="http://schemas.microsoft.com/office/drawing/2014/main" id="{6DA0B27C-24BA-445B-B3AE-AAD13E198814}"/>
                </a:ext>
              </a:extLst>
            </p:cNvPr>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8575;p32">
              <a:extLst>
                <a:ext uri="{FF2B5EF4-FFF2-40B4-BE49-F238E27FC236}">
                  <a16:creationId xmlns:a16="http://schemas.microsoft.com/office/drawing/2014/main" id="{5A7F2E43-046B-442C-8F70-E36EEE05B605}"/>
                </a:ext>
              </a:extLst>
            </p:cNvPr>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8576;p32">
              <a:extLst>
                <a:ext uri="{FF2B5EF4-FFF2-40B4-BE49-F238E27FC236}">
                  <a16:creationId xmlns:a16="http://schemas.microsoft.com/office/drawing/2014/main" id="{844A7B46-B266-4714-B3C1-1D218A053E0D}"/>
                </a:ext>
              </a:extLst>
            </p:cNvPr>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8577;p32">
              <a:extLst>
                <a:ext uri="{FF2B5EF4-FFF2-40B4-BE49-F238E27FC236}">
                  <a16:creationId xmlns:a16="http://schemas.microsoft.com/office/drawing/2014/main" id="{B7CB8C85-5D0F-46F2-A2D4-7EB01E079DA2}"/>
                </a:ext>
              </a:extLst>
            </p:cNvPr>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8578;p32">
              <a:extLst>
                <a:ext uri="{FF2B5EF4-FFF2-40B4-BE49-F238E27FC236}">
                  <a16:creationId xmlns:a16="http://schemas.microsoft.com/office/drawing/2014/main" id="{B513280E-219F-420B-90FB-AC5F16E82E2C}"/>
                </a:ext>
              </a:extLst>
            </p:cNvPr>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8579;p32">
              <a:extLst>
                <a:ext uri="{FF2B5EF4-FFF2-40B4-BE49-F238E27FC236}">
                  <a16:creationId xmlns:a16="http://schemas.microsoft.com/office/drawing/2014/main" id="{26F41530-D464-4F7C-8A66-FE625EBC4387}"/>
                </a:ext>
              </a:extLst>
            </p:cNvPr>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8580;p32">
              <a:extLst>
                <a:ext uri="{FF2B5EF4-FFF2-40B4-BE49-F238E27FC236}">
                  <a16:creationId xmlns:a16="http://schemas.microsoft.com/office/drawing/2014/main" id="{F62653AB-D07B-4B5A-8DD5-271C9F5F958A}"/>
                </a:ext>
              </a:extLst>
            </p:cNvPr>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8581;p32">
              <a:extLst>
                <a:ext uri="{FF2B5EF4-FFF2-40B4-BE49-F238E27FC236}">
                  <a16:creationId xmlns:a16="http://schemas.microsoft.com/office/drawing/2014/main" id="{CDEECB18-2D60-4D8C-970D-CB2A5374BFB5}"/>
                </a:ext>
              </a:extLst>
            </p:cNvPr>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8582;p32">
              <a:extLst>
                <a:ext uri="{FF2B5EF4-FFF2-40B4-BE49-F238E27FC236}">
                  <a16:creationId xmlns:a16="http://schemas.microsoft.com/office/drawing/2014/main" id="{1FB00B25-4004-4DD2-9F7C-CD6938282F70}"/>
                </a:ext>
              </a:extLst>
            </p:cNvPr>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8583;p32">
              <a:extLst>
                <a:ext uri="{FF2B5EF4-FFF2-40B4-BE49-F238E27FC236}">
                  <a16:creationId xmlns:a16="http://schemas.microsoft.com/office/drawing/2014/main" id="{3126F5E3-7BA3-409D-A13A-BBA9B5A46A93}"/>
                </a:ext>
              </a:extLst>
            </p:cNvPr>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8584;p32">
              <a:extLst>
                <a:ext uri="{FF2B5EF4-FFF2-40B4-BE49-F238E27FC236}">
                  <a16:creationId xmlns:a16="http://schemas.microsoft.com/office/drawing/2014/main" id="{E51834A6-03D5-4C2C-9EC0-6DC926E2E49B}"/>
                </a:ext>
              </a:extLst>
            </p:cNvPr>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8585;p32">
              <a:extLst>
                <a:ext uri="{FF2B5EF4-FFF2-40B4-BE49-F238E27FC236}">
                  <a16:creationId xmlns:a16="http://schemas.microsoft.com/office/drawing/2014/main" id="{F9065FE8-A19B-43FB-BC79-33E56B9266DF}"/>
                </a:ext>
              </a:extLst>
            </p:cNvPr>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8586;p32">
              <a:extLst>
                <a:ext uri="{FF2B5EF4-FFF2-40B4-BE49-F238E27FC236}">
                  <a16:creationId xmlns:a16="http://schemas.microsoft.com/office/drawing/2014/main" id="{F64765AC-803D-4E35-A5E6-2F6C2CA38FEC}"/>
                </a:ext>
              </a:extLst>
            </p:cNvPr>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8587;p32">
              <a:extLst>
                <a:ext uri="{FF2B5EF4-FFF2-40B4-BE49-F238E27FC236}">
                  <a16:creationId xmlns:a16="http://schemas.microsoft.com/office/drawing/2014/main" id="{0F267E6D-B503-4EDA-A20C-207DAE50844E}"/>
                </a:ext>
              </a:extLst>
            </p:cNvPr>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8588;p32">
              <a:extLst>
                <a:ext uri="{FF2B5EF4-FFF2-40B4-BE49-F238E27FC236}">
                  <a16:creationId xmlns:a16="http://schemas.microsoft.com/office/drawing/2014/main" id="{41BCC36B-1715-49B9-8B0F-EE1EB91209EE}"/>
                </a:ext>
              </a:extLst>
            </p:cNvPr>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8589;p32">
              <a:extLst>
                <a:ext uri="{FF2B5EF4-FFF2-40B4-BE49-F238E27FC236}">
                  <a16:creationId xmlns:a16="http://schemas.microsoft.com/office/drawing/2014/main" id="{C222BF2D-487E-4457-B371-654D140A8BEB}"/>
                </a:ext>
              </a:extLst>
            </p:cNvPr>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8590;p32">
              <a:extLst>
                <a:ext uri="{FF2B5EF4-FFF2-40B4-BE49-F238E27FC236}">
                  <a16:creationId xmlns:a16="http://schemas.microsoft.com/office/drawing/2014/main" id="{6929EE2E-3D69-4FA1-AF78-ACCC085FC15A}"/>
                </a:ext>
              </a:extLst>
            </p:cNvPr>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8591;p32">
              <a:extLst>
                <a:ext uri="{FF2B5EF4-FFF2-40B4-BE49-F238E27FC236}">
                  <a16:creationId xmlns:a16="http://schemas.microsoft.com/office/drawing/2014/main" id="{6D46A8FD-E440-49B5-A7F2-9714F3C50186}"/>
                </a:ext>
              </a:extLst>
            </p:cNvPr>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8592;p32">
              <a:extLst>
                <a:ext uri="{FF2B5EF4-FFF2-40B4-BE49-F238E27FC236}">
                  <a16:creationId xmlns:a16="http://schemas.microsoft.com/office/drawing/2014/main" id="{E028408D-EC83-47D0-8D75-D99B474EE93E}"/>
                </a:ext>
              </a:extLst>
            </p:cNvPr>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8593;p32">
              <a:extLst>
                <a:ext uri="{FF2B5EF4-FFF2-40B4-BE49-F238E27FC236}">
                  <a16:creationId xmlns:a16="http://schemas.microsoft.com/office/drawing/2014/main" id="{3D9311FB-AFFC-450A-AB3A-9E2AEBB7CA3C}"/>
                </a:ext>
              </a:extLst>
            </p:cNvPr>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8594;p32">
              <a:extLst>
                <a:ext uri="{FF2B5EF4-FFF2-40B4-BE49-F238E27FC236}">
                  <a16:creationId xmlns:a16="http://schemas.microsoft.com/office/drawing/2014/main" id="{B831E1B2-E7CF-489E-A861-914DF7FC6893}"/>
                </a:ext>
              </a:extLst>
            </p:cNvPr>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8595;p32">
              <a:extLst>
                <a:ext uri="{FF2B5EF4-FFF2-40B4-BE49-F238E27FC236}">
                  <a16:creationId xmlns:a16="http://schemas.microsoft.com/office/drawing/2014/main" id="{13410D16-3A6C-4577-B5A5-E5F4D9E4E873}"/>
                </a:ext>
              </a:extLst>
            </p:cNvPr>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8596;p32">
              <a:extLst>
                <a:ext uri="{FF2B5EF4-FFF2-40B4-BE49-F238E27FC236}">
                  <a16:creationId xmlns:a16="http://schemas.microsoft.com/office/drawing/2014/main" id="{881AB840-5B3C-4E40-BF83-18E72908C1B2}"/>
                </a:ext>
              </a:extLst>
            </p:cNvPr>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8597;p32">
              <a:extLst>
                <a:ext uri="{FF2B5EF4-FFF2-40B4-BE49-F238E27FC236}">
                  <a16:creationId xmlns:a16="http://schemas.microsoft.com/office/drawing/2014/main" id="{518E8A71-C00C-4E40-92A2-A65B978B70CC}"/>
                </a:ext>
              </a:extLst>
            </p:cNvPr>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8598;p32">
              <a:extLst>
                <a:ext uri="{FF2B5EF4-FFF2-40B4-BE49-F238E27FC236}">
                  <a16:creationId xmlns:a16="http://schemas.microsoft.com/office/drawing/2014/main" id="{82D463F3-9419-47AC-88EC-7D2347594D38}"/>
                </a:ext>
              </a:extLst>
            </p:cNvPr>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8599;p32">
              <a:extLst>
                <a:ext uri="{FF2B5EF4-FFF2-40B4-BE49-F238E27FC236}">
                  <a16:creationId xmlns:a16="http://schemas.microsoft.com/office/drawing/2014/main" id="{A8BD40C9-607A-40B7-85F8-38730173B7AC}"/>
                </a:ext>
              </a:extLst>
            </p:cNvPr>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8600;p32">
              <a:extLst>
                <a:ext uri="{FF2B5EF4-FFF2-40B4-BE49-F238E27FC236}">
                  <a16:creationId xmlns:a16="http://schemas.microsoft.com/office/drawing/2014/main" id="{8179FE8D-B594-4D0E-A485-29233F0B45C9}"/>
                </a:ext>
              </a:extLst>
            </p:cNvPr>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8601;p32">
              <a:extLst>
                <a:ext uri="{FF2B5EF4-FFF2-40B4-BE49-F238E27FC236}">
                  <a16:creationId xmlns:a16="http://schemas.microsoft.com/office/drawing/2014/main" id="{CFCC9D32-86FC-45AA-AA20-B9431B9830A1}"/>
                </a:ext>
              </a:extLst>
            </p:cNvPr>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8602;p32">
              <a:extLst>
                <a:ext uri="{FF2B5EF4-FFF2-40B4-BE49-F238E27FC236}">
                  <a16:creationId xmlns:a16="http://schemas.microsoft.com/office/drawing/2014/main" id="{897D23E4-70D1-4B8B-A494-0080BBD819CA}"/>
                </a:ext>
              </a:extLst>
            </p:cNvPr>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8603;p32">
              <a:extLst>
                <a:ext uri="{FF2B5EF4-FFF2-40B4-BE49-F238E27FC236}">
                  <a16:creationId xmlns:a16="http://schemas.microsoft.com/office/drawing/2014/main" id="{F22B2B62-ABFB-4119-85B4-96B16CE31EDD}"/>
                </a:ext>
              </a:extLst>
            </p:cNvPr>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8604;p32">
              <a:extLst>
                <a:ext uri="{FF2B5EF4-FFF2-40B4-BE49-F238E27FC236}">
                  <a16:creationId xmlns:a16="http://schemas.microsoft.com/office/drawing/2014/main" id="{F555C1C3-9C83-4E27-A4D1-1E51D5E5ECCF}"/>
                </a:ext>
              </a:extLst>
            </p:cNvPr>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8605;p32">
              <a:extLst>
                <a:ext uri="{FF2B5EF4-FFF2-40B4-BE49-F238E27FC236}">
                  <a16:creationId xmlns:a16="http://schemas.microsoft.com/office/drawing/2014/main" id="{E5EF46EC-2ABF-415F-A547-5BDF4B1898F7}"/>
                </a:ext>
              </a:extLst>
            </p:cNvPr>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8606;p32">
              <a:extLst>
                <a:ext uri="{FF2B5EF4-FFF2-40B4-BE49-F238E27FC236}">
                  <a16:creationId xmlns:a16="http://schemas.microsoft.com/office/drawing/2014/main" id="{4918F9A8-533C-4F8D-8DAC-74F4EF5E8A4A}"/>
                </a:ext>
              </a:extLst>
            </p:cNvPr>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8607;p32">
              <a:extLst>
                <a:ext uri="{FF2B5EF4-FFF2-40B4-BE49-F238E27FC236}">
                  <a16:creationId xmlns:a16="http://schemas.microsoft.com/office/drawing/2014/main" id="{7936F4AA-DB21-4F8B-878F-64AB3EBF7851}"/>
                </a:ext>
              </a:extLst>
            </p:cNvPr>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8608;p32">
              <a:extLst>
                <a:ext uri="{FF2B5EF4-FFF2-40B4-BE49-F238E27FC236}">
                  <a16:creationId xmlns:a16="http://schemas.microsoft.com/office/drawing/2014/main" id="{933D0F99-C4C8-4515-89AF-F74F0C9754F7}"/>
                </a:ext>
              </a:extLst>
            </p:cNvPr>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8609;p32">
              <a:extLst>
                <a:ext uri="{FF2B5EF4-FFF2-40B4-BE49-F238E27FC236}">
                  <a16:creationId xmlns:a16="http://schemas.microsoft.com/office/drawing/2014/main" id="{43B7B93D-95FF-4238-B3C2-354AE07CAE29}"/>
                </a:ext>
              </a:extLst>
            </p:cNvPr>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8610;p32">
              <a:extLst>
                <a:ext uri="{FF2B5EF4-FFF2-40B4-BE49-F238E27FC236}">
                  <a16:creationId xmlns:a16="http://schemas.microsoft.com/office/drawing/2014/main" id="{8942DB5E-3789-4946-B536-67DAB4F9ADF4}"/>
                </a:ext>
              </a:extLst>
            </p:cNvPr>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8611;p32">
              <a:extLst>
                <a:ext uri="{FF2B5EF4-FFF2-40B4-BE49-F238E27FC236}">
                  <a16:creationId xmlns:a16="http://schemas.microsoft.com/office/drawing/2014/main" id="{A10282EC-15BA-4054-9F69-2887EB6006CC}"/>
                </a:ext>
              </a:extLst>
            </p:cNvPr>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8612;p32">
              <a:extLst>
                <a:ext uri="{FF2B5EF4-FFF2-40B4-BE49-F238E27FC236}">
                  <a16:creationId xmlns:a16="http://schemas.microsoft.com/office/drawing/2014/main" id="{1FF98934-CBDE-48E2-B2A4-349D2C05190B}"/>
                </a:ext>
              </a:extLst>
            </p:cNvPr>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8613;p32">
              <a:extLst>
                <a:ext uri="{FF2B5EF4-FFF2-40B4-BE49-F238E27FC236}">
                  <a16:creationId xmlns:a16="http://schemas.microsoft.com/office/drawing/2014/main" id="{C49F6568-8FFC-4F01-BD3D-EBB411E13D04}"/>
                </a:ext>
              </a:extLst>
            </p:cNvPr>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8614;p32">
              <a:extLst>
                <a:ext uri="{FF2B5EF4-FFF2-40B4-BE49-F238E27FC236}">
                  <a16:creationId xmlns:a16="http://schemas.microsoft.com/office/drawing/2014/main" id="{D169B6F0-746D-46A5-BA1C-B4412C94D6BF}"/>
                </a:ext>
              </a:extLst>
            </p:cNvPr>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8615;p32">
              <a:extLst>
                <a:ext uri="{FF2B5EF4-FFF2-40B4-BE49-F238E27FC236}">
                  <a16:creationId xmlns:a16="http://schemas.microsoft.com/office/drawing/2014/main" id="{87BCB1A8-18BC-4A8B-8AEF-BE134261B8D3}"/>
                </a:ext>
              </a:extLst>
            </p:cNvPr>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8616;p32">
              <a:extLst>
                <a:ext uri="{FF2B5EF4-FFF2-40B4-BE49-F238E27FC236}">
                  <a16:creationId xmlns:a16="http://schemas.microsoft.com/office/drawing/2014/main" id="{5055E83D-3578-4753-99E2-934B606AE149}"/>
                </a:ext>
              </a:extLst>
            </p:cNvPr>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8617;p32">
              <a:extLst>
                <a:ext uri="{FF2B5EF4-FFF2-40B4-BE49-F238E27FC236}">
                  <a16:creationId xmlns:a16="http://schemas.microsoft.com/office/drawing/2014/main" id="{0A81F84A-1CF1-47A7-9C58-2CE734F1ACA6}"/>
                </a:ext>
              </a:extLst>
            </p:cNvPr>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8618;p32">
              <a:extLst>
                <a:ext uri="{FF2B5EF4-FFF2-40B4-BE49-F238E27FC236}">
                  <a16:creationId xmlns:a16="http://schemas.microsoft.com/office/drawing/2014/main" id="{CF54ECBF-E077-4501-9943-90BA91A1F39C}"/>
                </a:ext>
              </a:extLst>
            </p:cNvPr>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8619;p32">
              <a:extLst>
                <a:ext uri="{FF2B5EF4-FFF2-40B4-BE49-F238E27FC236}">
                  <a16:creationId xmlns:a16="http://schemas.microsoft.com/office/drawing/2014/main" id="{B1430067-5887-4954-B535-E869793C0FF4}"/>
                </a:ext>
              </a:extLst>
            </p:cNvPr>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8620;p32">
              <a:extLst>
                <a:ext uri="{FF2B5EF4-FFF2-40B4-BE49-F238E27FC236}">
                  <a16:creationId xmlns:a16="http://schemas.microsoft.com/office/drawing/2014/main" id="{F00F02AD-C1B8-4456-A417-B2A097A94C4C}"/>
                </a:ext>
              </a:extLst>
            </p:cNvPr>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8621;p32">
              <a:extLst>
                <a:ext uri="{FF2B5EF4-FFF2-40B4-BE49-F238E27FC236}">
                  <a16:creationId xmlns:a16="http://schemas.microsoft.com/office/drawing/2014/main" id="{A80602BF-A923-4B4F-8D5C-6280F9AC31AF}"/>
                </a:ext>
              </a:extLst>
            </p:cNvPr>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8622;p32">
              <a:extLst>
                <a:ext uri="{FF2B5EF4-FFF2-40B4-BE49-F238E27FC236}">
                  <a16:creationId xmlns:a16="http://schemas.microsoft.com/office/drawing/2014/main" id="{0FC7A1EE-91E8-4980-B4F1-B8AACD7DE702}"/>
                </a:ext>
              </a:extLst>
            </p:cNvPr>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8623;p32">
              <a:extLst>
                <a:ext uri="{FF2B5EF4-FFF2-40B4-BE49-F238E27FC236}">
                  <a16:creationId xmlns:a16="http://schemas.microsoft.com/office/drawing/2014/main" id="{95108FB6-5ADE-464E-8C55-2FA67EFC736E}"/>
                </a:ext>
              </a:extLst>
            </p:cNvPr>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8624;p32">
              <a:extLst>
                <a:ext uri="{FF2B5EF4-FFF2-40B4-BE49-F238E27FC236}">
                  <a16:creationId xmlns:a16="http://schemas.microsoft.com/office/drawing/2014/main" id="{F9CB3F32-780D-45B0-AF69-2238947C90A8}"/>
                </a:ext>
              </a:extLst>
            </p:cNvPr>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8625;p32">
              <a:extLst>
                <a:ext uri="{FF2B5EF4-FFF2-40B4-BE49-F238E27FC236}">
                  <a16:creationId xmlns:a16="http://schemas.microsoft.com/office/drawing/2014/main" id="{BCBFC387-DBFA-4053-A866-222D30935F68}"/>
                </a:ext>
              </a:extLst>
            </p:cNvPr>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8626;p32">
              <a:extLst>
                <a:ext uri="{FF2B5EF4-FFF2-40B4-BE49-F238E27FC236}">
                  <a16:creationId xmlns:a16="http://schemas.microsoft.com/office/drawing/2014/main" id="{8A8AD588-A673-43D0-BA42-8D4407C7CF24}"/>
                </a:ext>
              </a:extLst>
            </p:cNvPr>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8627;p32">
              <a:extLst>
                <a:ext uri="{FF2B5EF4-FFF2-40B4-BE49-F238E27FC236}">
                  <a16:creationId xmlns:a16="http://schemas.microsoft.com/office/drawing/2014/main" id="{FDF315F3-1AB0-471A-9AD6-24C9F03761FC}"/>
                </a:ext>
              </a:extLst>
            </p:cNvPr>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8628;p32">
              <a:extLst>
                <a:ext uri="{FF2B5EF4-FFF2-40B4-BE49-F238E27FC236}">
                  <a16:creationId xmlns:a16="http://schemas.microsoft.com/office/drawing/2014/main" id="{0FC2A72E-DE0C-4C74-9C04-DF5A34B9F2B6}"/>
                </a:ext>
              </a:extLst>
            </p:cNvPr>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8629;p32">
              <a:extLst>
                <a:ext uri="{FF2B5EF4-FFF2-40B4-BE49-F238E27FC236}">
                  <a16:creationId xmlns:a16="http://schemas.microsoft.com/office/drawing/2014/main" id="{655FC181-966F-405F-8525-3725F07965B2}"/>
                </a:ext>
              </a:extLst>
            </p:cNvPr>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8630;p32">
              <a:extLst>
                <a:ext uri="{FF2B5EF4-FFF2-40B4-BE49-F238E27FC236}">
                  <a16:creationId xmlns:a16="http://schemas.microsoft.com/office/drawing/2014/main" id="{7D339F5A-E0E7-496B-A43F-970EE4974499}"/>
                </a:ext>
              </a:extLst>
            </p:cNvPr>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8631;p32">
              <a:extLst>
                <a:ext uri="{FF2B5EF4-FFF2-40B4-BE49-F238E27FC236}">
                  <a16:creationId xmlns:a16="http://schemas.microsoft.com/office/drawing/2014/main" id="{6DFEF00C-529D-4192-80E3-C9477ED2E9B3}"/>
                </a:ext>
              </a:extLst>
            </p:cNvPr>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8632;p32">
              <a:extLst>
                <a:ext uri="{FF2B5EF4-FFF2-40B4-BE49-F238E27FC236}">
                  <a16:creationId xmlns:a16="http://schemas.microsoft.com/office/drawing/2014/main" id="{43106014-7E74-4EF5-BC06-FB1E1DB1C056}"/>
                </a:ext>
              </a:extLst>
            </p:cNvPr>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8633;p32">
              <a:extLst>
                <a:ext uri="{FF2B5EF4-FFF2-40B4-BE49-F238E27FC236}">
                  <a16:creationId xmlns:a16="http://schemas.microsoft.com/office/drawing/2014/main" id="{F736FC47-5C84-45C9-9CCD-C07384A15B9B}"/>
                </a:ext>
              </a:extLst>
            </p:cNvPr>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8634;p32">
              <a:extLst>
                <a:ext uri="{FF2B5EF4-FFF2-40B4-BE49-F238E27FC236}">
                  <a16:creationId xmlns:a16="http://schemas.microsoft.com/office/drawing/2014/main" id="{CC4C2170-819F-45B9-8215-AB4CBDDDE18B}"/>
                </a:ext>
              </a:extLst>
            </p:cNvPr>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8635;p32">
              <a:extLst>
                <a:ext uri="{FF2B5EF4-FFF2-40B4-BE49-F238E27FC236}">
                  <a16:creationId xmlns:a16="http://schemas.microsoft.com/office/drawing/2014/main" id="{96E452C7-7266-4D41-A656-882B331ACF5F}"/>
                </a:ext>
              </a:extLst>
            </p:cNvPr>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8636;p32">
              <a:extLst>
                <a:ext uri="{FF2B5EF4-FFF2-40B4-BE49-F238E27FC236}">
                  <a16:creationId xmlns:a16="http://schemas.microsoft.com/office/drawing/2014/main" id="{86E0067F-6026-4FDE-93D3-F284F670236E}"/>
                </a:ext>
              </a:extLst>
            </p:cNvPr>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8637;p32">
              <a:extLst>
                <a:ext uri="{FF2B5EF4-FFF2-40B4-BE49-F238E27FC236}">
                  <a16:creationId xmlns:a16="http://schemas.microsoft.com/office/drawing/2014/main" id="{52393705-3625-48CE-859E-A91BFC175771}"/>
                </a:ext>
              </a:extLst>
            </p:cNvPr>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8638;p32">
              <a:extLst>
                <a:ext uri="{FF2B5EF4-FFF2-40B4-BE49-F238E27FC236}">
                  <a16:creationId xmlns:a16="http://schemas.microsoft.com/office/drawing/2014/main" id="{6F4E5003-A8B7-4F57-946B-388B9AB361FD}"/>
                </a:ext>
              </a:extLst>
            </p:cNvPr>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8639;p32">
              <a:extLst>
                <a:ext uri="{FF2B5EF4-FFF2-40B4-BE49-F238E27FC236}">
                  <a16:creationId xmlns:a16="http://schemas.microsoft.com/office/drawing/2014/main" id="{B1B467C3-A4E9-4EA2-AFF4-5DD9420003E5}"/>
                </a:ext>
              </a:extLst>
            </p:cNvPr>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8640;p32">
              <a:extLst>
                <a:ext uri="{FF2B5EF4-FFF2-40B4-BE49-F238E27FC236}">
                  <a16:creationId xmlns:a16="http://schemas.microsoft.com/office/drawing/2014/main" id="{4AA0701C-AFE7-4E0A-910E-B325AB30E94F}"/>
                </a:ext>
              </a:extLst>
            </p:cNvPr>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8641;p32">
              <a:extLst>
                <a:ext uri="{FF2B5EF4-FFF2-40B4-BE49-F238E27FC236}">
                  <a16:creationId xmlns:a16="http://schemas.microsoft.com/office/drawing/2014/main" id="{9B85E6DF-86CB-491B-AFD2-C548C9C3A430}"/>
                </a:ext>
              </a:extLst>
            </p:cNvPr>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8642;p32">
              <a:extLst>
                <a:ext uri="{FF2B5EF4-FFF2-40B4-BE49-F238E27FC236}">
                  <a16:creationId xmlns:a16="http://schemas.microsoft.com/office/drawing/2014/main" id="{8F089D06-CF94-45D8-A63E-2026CACE6349}"/>
                </a:ext>
              </a:extLst>
            </p:cNvPr>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8643;p32">
              <a:extLst>
                <a:ext uri="{FF2B5EF4-FFF2-40B4-BE49-F238E27FC236}">
                  <a16:creationId xmlns:a16="http://schemas.microsoft.com/office/drawing/2014/main" id="{C127FCF1-4A9E-4479-9170-0B69D4B42158}"/>
                </a:ext>
              </a:extLst>
            </p:cNvPr>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8644;p32">
              <a:extLst>
                <a:ext uri="{FF2B5EF4-FFF2-40B4-BE49-F238E27FC236}">
                  <a16:creationId xmlns:a16="http://schemas.microsoft.com/office/drawing/2014/main" id="{87A1BC45-5F94-45BA-9D10-E29A66E2570D}"/>
                </a:ext>
              </a:extLst>
            </p:cNvPr>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8645;p32">
              <a:extLst>
                <a:ext uri="{FF2B5EF4-FFF2-40B4-BE49-F238E27FC236}">
                  <a16:creationId xmlns:a16="http://schemas.microsoft.com/office/drawing/2014/main" id="{32BEF5B7-3D4B-45E0-B2F9-18A8D5D9E0D2}"/>
                </a:ext>
              </a:extLst>
            </p:cNvPr>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8646;p32">
              <a:extLst>
                <a:ext uri="{FF2B5EF4-FFF2-40B4-BE49-F238E27FC236}">
                  <a16:creationId xmlns:a16="http://schemas.microsoft.com/office/drawing/2014/main" id="{EB0CAFFF-CAA6-4598-84FE-30B75758E834}"/>
                </a:ext>
              </a:extLst>
            </p:cNvPr>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8647;p32">
              <a:extLst>
                <a:ext uri="{FF2B5EF4-FFF2-40B4-BE49-F238E27FC236}">
                  <a16:creationId xmlns:a16="http://schemas.microsoft.com/office/drawing/2014/main" id="{0DC17577-528C-45BA-8827-60C158778F80}"/>
                </a:ext>
              </a:extLst>
            </p:cNvPr>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8648;p32">
              <a:extLst>
                <a:ext uri="{FF2B5EF4-FFF2-40B4-BE49-F238E27FC236}">
                  <a16:creationId xmlns:a16="http://schemas.microsoft.com/office/drawing/2014/main" id="{8805E8D8-AB89-44BD-9AC9-CE4549D5E889}"/>
                </a:ext>
              </a:extLst>
            </p:cNvPr>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8649;p32">
              <a:extLst>
                <a:ext uri="{FF2B5EF4-FFF2-40B4-BE49-F238E27FC236}">
                  <a16:creationId xmlns:a16="http://schemas.microsoft.com/office/drawing/2014/main" id="{DEB5135F-EC0C-4DE5-9D78-850AF9B1ECC5}"/>
                </a:ext>
              </a:extLst>
            </p:cNvPr>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8650;p32">
              <a:extLst>
                <a:ext uri="{FF2B5EF4-FFF2-40B4-BE49-F238E27FC236}">
                  <a16:creationId xmlns:a16="http://schemas.microsoft.com/office/drawing/2014/main" id="{848FC681-CD7C-4D36-9054-EB56278298C0}"/>
                </a:ext>
              </a:extLst>
            </p:cNvPr>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8651;p32">
              <a:extLst>
                <a:ext uri="{FF2B5EF4-FFF2-40B4-BE49-F238E27FC236}">
                  <a16:creationId xmlns:a16="http://schemas.microsoft.com/office/drawing/2014/main" id="{A655487B-2D9A-4D08-868A-C3F8AE482F73}"/>
                </a:ext>
              </a:extLst>
            </p:cNvPr>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8652;p32">
              <a:extLst>
                <a:ext uri="{FF2B5EF4-FFF2-40B4-BE49-F238E27FC236}">
                  <a16:creationId xmlns:a16="http://schemas.microsoft.com/office/drawing/2014/main" id="{57EDCE94-0BB0-41C5-8FCF-62A5056CCB0D}"/>
                </a:ext>
              </a:extLst>
            </p:cNvPr>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8653;p32">
              <a:extLst>
                <a:ext uri="{FF2B5EF4-FFF2-40B4-BE49-F238E27FC236}">
                  <a16:creationId xmlns:a16="http://schemas.microsoft.com/office/drawing/2014/main" id="{8C0D7E40-E168-4415-AC5B-D50E458E7AD3}"/>
                </a:ext>
              </a:extLst>
            </p:cNvPr>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8654;p32">
              <a:extLst>
                <a:ext uri="{FF2B5EF4-FFF2-40B4-BE49-F238E27FC236}">
                  <a16:creationId xmlns:a16="http://schemas.microsoft.com/office/drawing/2014/main" id="{D8DB3CC6-FAF2-4BD3-AA62-2E574EBCD827}"/>
                </a:ext>
              </a:extLst>
            </p:cNvPr>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8655;p32">
              <a:extLst>
                <a:ext uri="{FF2B5EF4-FFF2-40B4-BE49-F238E27FC236}">
                  <a16:creationId xmlns:a16="http://schemas.microsoft.com/office/drawing/2014/main" id="{A235E520-F88C-4565-900D-89D5DF837A64}"/>
                </a:ext>
              </a:extLst>
            </p:cNvPr>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8656;p32">
              <a:extLst>
                <a:ext uri="{FF2B5EF4-FFF2-40B4-BE49-F238E27FC236}">
                  <a16:creationId xmlns:a16="http://schemas.microsoft.com/office/drawing/2014/main" id="{97F39164-0AFD-4EE2-88C7-164B71B820DE}"/>
                </a:ext>
              </a:extLst>
            </p:cNvPr>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8657;p32">
              <a:extLst>
                <a:ext uri="{FF2B5EF4-FFF2-40B4-BE49-F238E27FC236}">
                  <a16:creationId xmlns:a16="http://schemas.microsoft.com/office/drawing/2014/main" id="{55D33259-06A2-4B24-8245-6EE0A2DD2679}"/>
                </a:ext>
              </a:extLst>
            </p:cNvPr>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8658;p32">
              <a:extLst>
                <a:ext uri="{FF2B5EF4-FFF2-40B4-BE49-F238E27FC236}">
                  <a16:creationId xmlns:a16="http://schemas.microsoft.com/office/drawing/2014/main" id="{59EE511D-E65A-4558-8447-1C8FCD54A47D}"/>
                </a:ext>
              </a:extLst>
            </p:cNvPr>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8659;p32">
              <a:extLst>
                <a:ext uri="{FF2B5EF4-FFF2-40B4-BE49-F238E27FC236}">
                  <a16:creationId xmlns:a16="http://schemas.microsoft.com/office/drawing/2014/main" id="{842DFD86-0AD0-4621-BBCE-85071E3E3981}"/>
                </a:ext>
              </a:extLst>
            </p:cNvPr>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8660;p32">
              <a:extLst>
                <a:ext uri="{FF2B5EF4-FFF2-40B4-BE49-F238E27FC236}">
                  <a16:creationId xmlns:a16="http://schemas.microsoft.com/office/drawing/2014/main" id="{04CE8AD4-7A3B-403B-807F-4930E8DF3AC6}"/>
                </a:ext>
              </a:extLst>
            </p:cNvPr>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8661;p32">
              <a:extLst>
                <a:ext uri="{FF2B5EF4-FFF2-40B4-BE49-F238E27FC236}">
                  <a16:creationId xmlns:a16="http://schemas.microsoft.com/office/drawing/2014/main" id="{9B488CA6-DD02-4222-843E-8D1B3E3A9A42}"/>
                </a:ext>
              </a:extLst>
            </p:cNvPr>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8662;p32">
              <a:extLst>
                <a:ext uri="{FF2B5EF4-FFF2-40B4-BE49-F238E27FC236}">
                  <a16:creationId xmlns:a16="http://schemas.microsoft.com/office/drawing/2014/main" id="{6A020EB3-DF2C-47BC-B334-BA5481DF19FD}"/>
                </a:ext>
              </a:extLst>
            </p:cNvPr>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8663;p32">
              <a:extLst>
                <a:ext uri="{FF2B5EF4-FFF2-40B4-BE49-F238E27FC236}">
                  <a16:creationId xmlns:a16="http://schemas.microsoft.com/office/drawing/2014/main" id="{C4301878-C124-448F-AB22-77BE151A038F}"/>
                </a:ext>
              </a:extLst>
            </p:cNvPr>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8664;p32">
              <a:extLst>
                <a:ext uri="{FF2B5EF4-FFF2-40B4-BE49-F238E27FC236}">
                  <a16:creationId xmlns:a16="http://schemas.microsoft.com/office/drawing/2014/main" id="{565CA854-A539-467F-A5FB-ADDA58CF8561}"/>
                </a:ext>
              </a:extLst>
            </p:cNvPr>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8665;p32">
              <a:extLst>
                <a:ext uri="{FF2B5EF4-FFF2-40B4-BE49-F238E27FC236}">
                  <a16:creationId xmlns:a16="http://schemas.microsoft.com/office/drawing/2014/main" id="{4AEE0661-982C-4D09-BAA6-0FEDB7CCA20E}"/>
                </a:ext>
              </a:extLst>
            </p:cNvPr>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8666;p32">
              <a:extLst>
                <a:ext uri="{FF2B5EF4-FFF2-40B4-BE49-F238E27FC236}">
                  <a16:creationId xmlns:a16="http://schemas.microsoft.com/office/drawing/2014/main" id="{267900F8-FE65-4808-B6CF-8B27E042BB0F}"/>
                </a:ext>
              </a:extLst>
            </p:cNvPr>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8667;p32">
              <a:extLst>
                <a:ext uri="{FF2B5EF4-FFF2-40B4-BE49-F238E27FC236}">
                  <a16:creationId xmlns:a16="http://schemas.microsoft.com/office/drawing/2014/main" id="{D3659247-A881-4ED4-B156-5CFC3FBB476B}"/>
                </a:ext>
              </a:extLst>
            </p:cNvPr>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8668;p32">
              <a:extLst>
                <a:ext uri="{FF2B5EF4-FFF2-40B4-BE49-F238E27FC236}">
                  <a16:creationId xmlns:a16="http://schemas.microsoft.com/office/drawing/2014/main" id="{7F3517EE-D202-4D93-AACA-3561F220335B}"/>
                </a:ext>
              </a:extLst>
            </p:cNvPr>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8669;p32">
              <a:extLst>
                <a:ext uri="{FF2B5EF4-FFF2-40B4-BE49-F238E27FC236}">
                  <a16:creationId xmlns:a16="http://schemas.microsoft.com/office/drawing/2014/main" id="{72B90A57-7C14-4A9E-9800-C395BC56915C}"/>
                </a:ext>
              </a:extLst>
            </p:cNvPr>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8670;p32">
              <a:extLst>
                <a:ext uri="{FF2B5EF4-FFF2-40B4-BE49-F238E27FC236}">
                  <a16:creationId xmlns:a16="http://schemas.microsoft.com/office/drawing/2014/main" id="{83B8FF55-11D4-4985-8292-150CD29DD73E}"/>
                </a:ext>
              </a:extLst>
            </p:cNvPr>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8671;p32">
              <a:extLst>
                <a:ext uri="{FF2B5EF4-FFF2-40B4-BE49-F238E27FC236}">
                  <a16:creationId xmlns:a16="http://schemas.microsoft.com/office/drawing/2014/main" id="{FC8D8617-0E43-4FCE-B5FA-954FD44A02A0}"/>
                </a:ext>
              </a:extLst>
            </p:cNvPr>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8672;p32">
              <a:extLst>
                <a:ext uri="{FF2B5EF4-FFF2-40B4-BE49-F238E27FC236}">
                  <a16:creationId xmlns:a16="http://schemas.microsoft.com/office/drawing/2014/main" id="{8BCD56B7-CBC4-4AA6-A1A9-63846EE7F18A}"/>
                </a:ext>
              </a:extLst>
            </p:cNvPr>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sp>
        <p:nvSpPr>
          <p:cNvPr id="9872" name="Google Shape;9872;p39"/>
          <p:cNvSpPr txBox="1">
            <a:spLocks noGrp="1"/>
          </p:cNvSpPr>
          <p:nvPr>
            <p:ph type="title"/>
          </p:nvPr>
        </p:nvSpPr>
        <p:spPr>
          <a:xfrm>
            <a:off x="2162080" y="45469"/>
            <a:ext cx="4967352" cy="572700"/>
          </a:xfrm>
          <a:prstGeom prst="rect">
            <a:avLst/>
          </a:prstGeom>
        </p:spPr>
        <p:txBody>
          <a:bodyPr spcFirstLastPara="1" wrap="square" lIns="91425" tIns="91425" rIns="91425" bIns="91425" anchor="t" anchorCtr="0">
            <a:noAutofit/>
          </a:bodyPr>
          <a:lstStyle/>
          <a:p>
            <a:pPr lvl="0" rtl="1"/>
            <a:r>
              <a:rPr lang="he-IL"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a:t>
            </a:r>
            <a:r>
              <a:rPr lang="he-IL" sz="2000" dirty="0">
                <a:ln>
                  <a:solidFill>
                    <a:schemeClr val="accent5">
                      <a:lumMod val="2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בניית החומה וחיזוקה- פרק ג' </a:t>
            </a:r>
            <a:endParaRPr sz="2000" dirty="0">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endParaRPr>
          </a:p>
        </p:txBody>
      </p:sp>
      <p:grpSp>
        <p:nvGrpSpPr>
          <p:cNvPr id="9873" name="Google Shape;9873;p39"/>
          <p:cNvGrpSpPr/>
          <p:nvPr/>
        </p:nvGrpSpPr>
        <p:grpSpPr>
          <a:xfrm>
            <a:off x="133489" y="553980"/>
            <a:ext cx="8736858" cy="4544051"/>
            <a:chOff x="3013175" y="4489825"/>
            <a:chExt cx="1829000" cy="982850"/>
          </a:xfrm>
        </p:grpSpPr>
        <p:sp>
          <p:nvSpPr>
            <p:cNvPr id="9874" name="Google Shape;9874;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מלבן 1">
            <a:extLst>
              <a:ext uri="{FF2B5EF4-FFF2-40B4-BE49-F238E27FC236}">
                <a16:creationId xmlns:a16="http://schemas.microsoft.com/office/drawing/2014/main" id="{DE654CA4-20F8-4B3D-84BE-4786AC9B0990}"/>
              </a:ext>
            </a:extLst>
          </p:cNvPr>
          <p:cNvSpPr/>
          <p:nvPr/>
        </p:nvSpPr>
        <p:spPr>
          <a:xfrm>
            <a:off x="42898" y="439031"/>
            <a:ext cx="8794503" cy="4770537"/>
          </a:xfrm>
          <a:prstGeom prst="rect">
            <a:avLst/>
          </a:prstGeom>
        </p:spPr>
        <p:txBody>
          <a:bodyPr wrap="square">
            <a:spAutoFit/>
          </a:bodyPr>
          <a:lstStyle/>
          <a:p>
            <a:pPr lvl="0" algn="r" rtl="1">
              <a:buClrTx/>
            </a:pP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א.</a:t>
            </a:r>
            <a:r>
              <a:rPr lang="he-IL" sz="1800"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וַיָּקָם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אֶלְיָשִׁיב הַכֹּהֵן הַגָּדוֹל וְאֶחָיו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הַכֹּהֲנִים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וַיִּבְנוּ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אֶת-</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הֵמָּה קִדְּשׁוּהוּ, </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וְעַד-מִגְדַּל הַמֵּאָה קִדְּשׁוּהוּ, עַד מִגְדַּל חֲנַנְאֵל.   ב. וְעַל-יָדוֹ </a:t>
            </a:r>
            <a:r>
              <a:rPr lang="he-IL" b="1" kern="1200" dirty="0">
                <a:solidFill>
                  <a:srgbClr val="FF0000"/>
                </a:solidFill>
                <a:latin typeface="FbBejerano Bold" panose="02020803050405020304" pitchFamily="18" charset="-79"/>
                <a:ea typeface="+mn-ea"/>
                <a:cs typeface="FbBejerano Bold" panose="02020803050405020304" pitchFamily="18" charset="-79"/>
              </a:rPr>
              <a:t>בָנוּ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אַנְשֵׁי יְרֵחוֹ;  וְעַל-יָדוֹ </a:t>
            </a:r>
            <a:r>
              <a:rPr lang="he-IL" b="1" kern="1200" dirty="0">
                <a:solidFill>
                  <a:srgbClr val="FF0000"/>
                </a:solidFill>
                <a:latin typeface="FbBejerano Bold" panose="02020803050405020304" pitchFamily="18" charset="-79"/>
                <a:ea typeface="+mn-ea"/>
                <a:cs typeface="FbBejerano Bold" panose="02020803050405020304" pitchFamily="18" charset="-79"/>
              </a:rPr>
              <a:t>בָנָה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זַכּוּר בֶּן-אִמְרִי</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.ג .ְאֵת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הַדָּגִים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FF0000"/>
                </a:solidFill>
                <a:latin typeface="FbBejerano Bold" panose="02020803050405020304" pitchFamily="18" charset="-79"/>
                <a:ea typeface="+mn-ea"/>
                <a:cs typeface="FbBejerano Bold" panose="02020803050405020304" pitchFamily="18" charset="-79"/>
              </a:rPr>
              <a:t>בָּנוּ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בְּנֵי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הַסְּנָאָה</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00B050"/>
                </a:solidFill>
                <a:latin typeface="FbBejerano Bold" panose="02020803050405020304" pitchFamily="18" charset="-79"/>
                <a:ea typeface="+mn-ea"/>
                <a:cs typeface="FbBejerano Bold" panose="02020803050405020304" pitchFamily="18" charset="-79"/>
              </a:rPr>
              <a:t>-</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a:t>
            </a:r>
            <a:r>
              <a:rPr lang="he-IL" b="1"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מַנְעוּלָיו וּבְרִיחָיו.   ד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מְרֵמוֹת בֶּן-אוּרִיָּה בֶּן-הַקּוֹץ,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מְשֻׁלָּם בֶּן-בֶּרֶכְיָה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בֶּן-מְשֵׁיזַבְאֵל</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צָדוֹק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בֶּן-בַּעֲנָא</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 וְעַל-יָדָם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הַתְּקוֹעִים;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וְאַדִּירֵיהֶם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לֹא-הֵבִיאוּ צַוָּרָם,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בַּעֲבֹדַת</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אֲדֹנֵיהֶם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הַיְשָׁנָה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יוֹיָדָע</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בֶּן-פָּסֵחַ, וּמְשֻׁלָּם,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בֶּן-בְּסוֹדְיָה</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הֵמָּה קֵרוּהוּ-</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וּמַנְעֻלָיו וּבְרִיחָיו.  ז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מְלַטְיָה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הַגִּבְעֹנִי</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וְיָדוֹן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הַמֵּרֹנֹתִי</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אַנְשֵׁי גִבְעוֹן, וְהַמִּצְפָּה--</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לְכִסֵּא</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פַּחַת עֵבֶר הַנָּהָר.  {ס}  ח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עֻזִּיאֵל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בֶּן-חַרְהֲיָה</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צוֹרְפִים,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חֲנַנְיָה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בֶּן-הָרַקָּחִים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וַיַּעַזְבוּ, יְרוּשָׁלִַם, עַד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הַחוֹמָה הָרְחָבָה.   ט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רְפָיָה בֶן-חוּר, שַׂר, חֲצִי פֶּלֶךְ יְרוּשָׁלִָם.  {ס}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י וְעַל-יָדָם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יְדָיָה בֶן-חֲרוּמַף, </a:t>
            </a:r>
            <a:r>
              <a:rPr lang="he-IL" sz="1800" kern="1200" dirty="0">
                <a:solidFill>
                  <a:schemeClr val="accent1">
                    <a:lumMod val="10000"/>
                  </a:schemeClr>
                </a:solidFill>
                <a:latin typeface="FbBejerano Bold" panose="02020803050405020304" pitchFamily="18" charset="-79"/>
                <a:ea typeface="+mn-ea"/>
                <a:cs typeface="FbBejerano Bold" panose="02020803050405020304" pitchFamily="18" charset="-79"/>
              </a:rPr>
              <a:t>וְנֶגֶד בֵּיתוֹ;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חַטּוּש</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בֶּן-חֲשַׁבְנְיָה.  יא מִדָּה שֵׁנִית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מַלְכִּיָּה בֶן-חָרִם, וְחַשּׁוּב, בֶּן-פַּחַת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מוֹאָב; וְאֵת, מִגְדַּל הַתַּנּוּרִים.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יב</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שַׁלּוּם בֶּן-הַלּוֹחֵשׁ, שַׂר, חֲצִי פֶּלֶךְ יְרוּשָׁלִָם; הוּא, וּבְנוֹתָיו.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יג</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הַגַּיְא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חָנוּן, וְיֹשְׁבֵי זָנוֹחַ--הֵמָּה </a:t>
            </a:r>
            <a:r>
              <a:rPr lang="he-IL" b="1" kern="1200" dirty="0">
                <a:solidFill>
                  <a:srgbClr val="FF0000"/>
                </a:solidFill>
                <a:latin typeface="FbBejerano Bold" panose="02020803050405020304" pitchFamily="18" charset="-79"/>
                <a:ea typeface="+mn-ea"/>
                <a:cs typeface="FbBejerano Bold" panose="02020803050405020304" pitchFamily="18" charset="-79"/>
              </a:rPr>
              <a:t>בָנוּהוּ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וַיַּעֲמִידוּ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מַנְעֻלָיו וּבְרִיחָיו; וְאֶלֶף אַמָּה בַּחוֹמָה, עַד שַׁעַר הָשְׁפוֹת.  יד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הָאַשְׁפּוֹת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מַלְכִּיָּה בֶן-רֵכָב, שַׂר, פֶּלֶךְ בֵּית-הַכָּרֶם; הוּא יִבְנֶנּוּ--וְיַעֲמִיד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מַנְעֻלָיו וּבְרִיחָיו.   טו וְאֵת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הָעַיִן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00B050"/>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שַׁלּוּן בֶּן-כָּל-חֹזֶה, שַׂר פֶּלֶךְ הַמִּצְפָּה--הוּא </a:t>
            </a:r>
            <a:r>
              <a:rPr lang="he-IL" b="1" kern="1200" dirty="0">
                <a:solidFill>
                  <a:srgbClr val="FF0000"/>
                </a:solidFill>
                <a:latin typeface="FbBejerano Bold" panose="02020803050405020304" pitchFamily="18" charset="-79"/>
                <a:ea typeface="+mn-ea"/>
                <a:cs typeface="FbBejerano Bold" panose="02020803050405020304" pitchFamily="18" charset="-79"/>
              </a:rPr>
              <a:t>יִבְנֶנּוּ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ו</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ִיטַלְלֶנּו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b="1" kern="1200" dirty="0">
                <a:solidFill>
                  <a:srgbClr val="DA6FDF">
                    <a:lumMod val="50000"/>
                  </a:srgbClr>
                </a:solidFill>
                <a:latin typeface="FbBejerano Bold" panose="02020803050405020304" pitchFamily="18" charset="-79"/>
                <a:ea typeface="+mn-ea"/>
                <a:cs typeface="FbBejerano Bold" panose="02020803050405020304" pitchFamily="18" charset="-79"/>
              </a:rPr>
              <a:t>ויעמידו </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וְיַעֲמִיד)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דַּלְתֹתָיו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מַנְעֻלָיו וּבְרִיחָיו; וְאֵת חוֹמַת בְּרֵכַת הַשֶּׁלַח, לְגַן-הַמֶּלֶךְ, וְעַד-הַמַּעֲלוֹת, הַיּוֹרְדוֹת מֵעִיר דָּוִיד.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טז</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נְחֶמְיָה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בֶן-עַזְבּוּק</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שַׂר, חֲצִי פֶּלֶךְ בֵּית-צוּר--עַד-נֶגֶד, קִבְרֵי דָוִיד, וְעַד-הַבְּרֵכָה הָעֲשׂוּיָה, וְעַד בֵּית הַגִּבֹּרִים.  {ס}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יז</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הַלְוִיִּם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רְחוּם בֶּן-בָּנִי; עַל-יָדוֹ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חֲשַׁבְיָה שַׂר-חֲצִי-פֶלֶךְ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קְעִילָה</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--לְפִלְכּוֹ.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יח</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אֲחֵיהֶם, בַּוַּי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בֶּן-חֵנָדָד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שַׂר, חֲצִי פֶּלֶךְ </a:t>
            </a:r>
            <a:r>
              <a:rPr lang="he-IL" kern="1200" dirty="0" err="1">
                <a:solidFill>
                  <a:srgbClr val="9A5315">
                    <a:lumMod val="75000"/>
                  </a:srgbClr>
                </a:solidFill>
                <a:latin typeface="FbBejerano Bold" panose="02020803050405020304" pitchFamily="18" charset="-79"/>
                <a:ea typeface="+mn-ea"/>
                <a:cs typeface="FbBejerano Bold" panose="02020803050405020304" pitchFamily="18" charset="-79"/>
              </a:rPr>
              <a:t>קְעִילָה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יט</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וַיְחַזֵּק עַל-יָדוֹ עֵזֶר בֶּן-יֵשׁוּעַ, שַׂר הַמִּצְפָּה--מִדָּה שֵׁנִית:  מִנֶּגֶד,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עֲלֹת</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הַנֶּשֶׁק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הַמִּקְצֹע</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כ אַחֲרָיו הֶחֱרָה הֶחֱזִיק בָּרוּךְ בֶּן-זבי (זַכַּי), מִדָּה שֵׁנִית:  מִן-הַמִּקְצוֹעַ--עַד-פֶּתַח בֵּית אֶלְיָשִׁיב, הַכֹּהֵן הַגָּדוֹל.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כא</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מְרֵמוֹת בֶּן-אוּרִיָּה בֶּן-הַקּוֹץ--מִדָּה שֵׁנִית:  מִפֶּתַח בֵּית אֶלְיָשִׁיב, וְעַד-תַּכְלִית בֵּית אֶלְיָשִׁיב.  {ס}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כב</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וְאַחֲרָיו</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הַכֹּהֲנִים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אַנְשֵׁי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הַכִּכָּר</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כג</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בִּנְיָמִן וְחַשּׁוּב, </a:t>
            </a:r>
            <a:r>
              <a:rPr lang="he-IL" sz="1800" kern="1200" dirty="0">
                <a:solidFill>
                  <a:schemeClr val="accent1">
                    <a:lumMod val="10000"/>
                  </a:schemeClr>
                </a:solidFill>
                <a:latin typeface="FbBejerano Bold" panose="02020803050405020304" pitchFamily="18" charset="-79"/>
                <a:ea typeface="+mn-ea"/>
                <a:cs typeface="FbBejerano Bold" panose="02020803050405020304" pitchFamily="18" charset="-79"/>
              </a:rPr>
              <a:t>נֶגֶד בֵּיתָם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עֲזַרְיָה בֶן-מַעֲשֵׂיָה בֶּן-עֲנָנְיָה--אֵצֶל בֵּיתוֹ.  {ס}  כד אַחֲרָיו הֶחֱזִיק, בִּנּוּי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בֶּן-חֵנָדָד</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--מִדָּה שֵׁנִית</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מִבֵּית עֲזַרְיָה, עַד-הַמִּקְצוֹעַ וְעַד-הַפִּנָּה.  כה פָּלָל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בֶּן-אוּזַי</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מִנֶּגֶד הַמִּקְצוֹעַ, וְהַמִּגְדָּל הַיּוֹצֵא מִבֵּית הַמֶּלֶךְ הָעֶלְיוֹן, אֲשֶׁר לַחֲצַר הַמַּטָּרָה; אַחֲרָיו, פְּדָיָה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בֶן-פַּרְעֹש</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וְהַנְּתִינִים--הָיוּ יֹשְׁבִים,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בָּעֹפֶל</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עַד נֶג</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ֶד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לַמִּזְרָח, וְהַמִּגְדָּל, הַיּוֹצֵא.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כז</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הַתְּקֹעִים, מִדָּה שֵׁנִית:  מִנֶּגֶד הַמִּגְדָּל הַגָּדוֹל, הַיּוֹצֵא, וְעַד, חוֹמַת הָעֹפֶל.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כח</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מֵעַל שַׁעַר הַסּוּסִים</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b="1" kern="1200" dirty="0">
                <a:solidFill>
                  <a:srgbClr val="00B050"/>
                </a:solidFill>
                <a:latin typeface="FbBejerano Bold" panose="02020803050405020304" pitchFamily="18" charset="-79"/>
                <a:ea typeface="+mn-ea"/>
                <a:cs typeface="FbBejerano Bold" panose="02020803050405020304" pitchFamily="18" charset="-79"/>
              </a:rPr>
              <a:t>הֶחֱזִיקוּ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הַכֹּהֲנִים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a:t>
            </a:r>
            <a:r>
              <a:rPr lang="he-IL" sz="1800" kern="1200" dirty="0">
                <a:solidFill>
                  <a:schemeClr val="accent1">
                    <a:lumMod val="10000"/>
                  </a:schemeClr>
                </a:solidFill>
                <a:latin typeface="FbBejerano Bold" panose="02020803050405020304" pitchFamily="18" charset="-79"/>
                <a:ea typeface="+mn-ea"/>
                <a:cs typeface="FbBejerano Bold" panose="02020803050405020304" pitchFamily="18" charset="-79"/>
              </a:rPr>
              <a:t>אִישׁ, לְנֶגֶדֵּ ביתוֹ</a:t>
            </a:r>
            <a:r>
              <a:rPr lang="he-IL" sz="1600"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r>
              <a:rPr lang="he-IL" sz="1800" kern="1200" dirty="0">
                <a:solidFill>
                  <a:schemeClr val="accent1">
                    <a:lumMod val="10000"/>
                  </a:schemeClr>
                </a:solidFill>
                <a:latin typeface="FbBejerano Bold" panose="02020803050405020304" pitchFamily="18" charset="-79"/>
                <a:ea typeface="+mn-ea"/>
                <a:cs typeface="FbBejerano Bold" panose="02020803050405020304" pitchFamily="18" charset="-79"/>
              </a:rPr>
              <a:t> </a:t>
            </a:r>
          </a:p>
          <a:p>
            <a:pPr lvl="0" algn="r" rtl="1">
              <a:buClrTx/>
            </a:pP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כט</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אַחֲרָ</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צָדוֹק בֶּן-אִמֵּר, נֶגֶד בֵּיתוֹ;  וְאַחֲרָיו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שְׁמַעְיָה בֶן-שְׁכַנְיָה, שֹׁמֵר שַׁעַר הַמִּזְרָח.   ל אחרי (אַחֲרָיו</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חֲנַנְיָה בֶן-שֶׁלֶמְיָה, וְחָנוּן בֶּן-צָלָף הַשִּׁשִּׁי--מִדָּה שֵׁנִי;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מְשֻׁלָּם בֶּן-בֶּרֶכְיָה--נֶגֶד,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נִשְׁכָּתו</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לא אחרי (אַחֲרָיו) </a:t>
            </a:r>
            <a:r>
              <a:rPr lang="he-IL" b="1" kern="1200" dirty="0">
                <a:solidFill>
                  <a:srgbClr val="00B050"/>
                </a:solidFill>
                <a:latin typeface="FbBejerano Bold" panose="02020803050405020304" pitchFamily="18" charset="-79"/>
                <a:ea typeface="+mn-ea"/>
                <a:cs typeface="FbBejerano Bold" panose="02020803050405020304" pitchFamily="18" charset="-79"/>
              </a:rPr>
              <a:t>הֶחֱזִיק,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מַלְכִּיָּה בֶּן-הַצֹּרְפִי--עַד-בֵּית הַנְּתִינִים,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וְהָרֹכְלִים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  נֶגֶד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rgbClr val="8BBEF1">
                    <a:lumMod val="50000"/>
                  </a:srgbClr>
                </a:solidFill>
                <a:latin typeface="FbBejerano Bold" panose="02020803050405020304" pitchFamily="18" charset="-79"/>
                <a:ea typeface="+mn-ea"/>
                <a:cs typeface="FbBejerano Bold" panose="02020803050405020304" pitchFamily="18" charset="-79"/>
              </a:rPr>
              <a:t>שַׁעַר הַמִּפְקָד</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וְעַד עֲלִיַּת הַפִּנָּה.  לב וּבֵין עֲלִיַּת הַפִּנָּה</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 לְ</a:t>
            </a:r>
            <a:r>
              <a:rPr lang="he-IL" sz="1800" b="1" kern="1200" dirty="0">
                <a:solidFill>
                  <a:srgbClr val="0070C0"/>
                </a:solidFill>
                <a:latin typeface="FbBejerano Bold" panose="02020803050405020304" pitchFamily="18" charset="-79"/>
                <a:ea typeface="+mn-ea"/>
                <a:cs typeface="FbBejerano Bold" panose="02020803050405020304" pitchFamily="18" charset="-79"/>
              </a:rPr>
              <a:t>שַׁעַר הַצֹּאן</a:t>
            </a:r>
            <a:r>
              <a:rPr lang="he-IL" kern="1200" dirty="0">
                <a:solidFill>
                  <a:srgbClr val="9A5315">
                    <a:lumMod val="75000"/>
                  </a:srgbClr>
                </a:solidFill>
                <a:latin typeface="FbBejerano Bold" panose="02020803050405020304" pitchFamily="18" charset="-79"/>
                <a:ea typeface="+mn-ea"/>
                <a:cs typeface="FbBejerano Bold" panose="02020803050405020304" pitchFamily="18" charset="-79"/>
              </a:rPr>
              <a:t>,</a:t>
            </a:r>
            <a:r>
              <a:rPr lang="he-IL" b="1" kern="1200" dirty="0">
                <a:solidFill>
                  <a:srgbClr val="00B050"/>
                </a:solidFill>
                <a:latin typeface="FbBejerano Bold" panose="02020803050405020304" pitchFamily="18" charset="-79"/>
                <a:ea typeface="+mn-ea"/>
                <a:cs typeface="FbBejerano Bold" panose="02020803050405020304" pitchFamily="18" charset="-79"/>
              </a:rPr>
              <a:t> הֶחֱזִיקוּ </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הַצֹּרְפִים </a:t>
            </a:r>
            <a:r>
              <a:rPr lang="he-IL" kern="1200" dirty="0" err="1">
                <a:solidFill>
                  <a:schemeClr val="accent1">
                    <a:lumMod val="10000"/>
                  </a:schemeClr>
                </a:solidFill>
                <a:latin typeface="FbBejerano Bold" panose="02020803050405020304" pitchFamily="18" charset="-79"/>
                <a:ea typeface="+mn-ea"/>
                <a:cs typeface="FbBejerano Bold" panose="02020803050405020304" pitchFamily="18" charset="-79"/>
              </a:rPr>
              <a:t>וְהָרֹכְלִים</a:t>
            </a:r>
            <a:r>
              <a:rPr lang="he-IL" kern="1200" dirty="0">
                <a:solidFill>
                  <a:schemeClr val="accent1">
                    <a:lumMod val="10000"/>
                  </a:schemeClr>
                </a:solidFill>
                <a:latin typeface="FbBejerano Bold" panose="02020803050405020304" pitchFamily="18" charset="-79"/>
                <a:ea typeface="+mn-ea"/>
                <a:cs typeface="FbBejerano Bold" panose="02020803050405020304" pitchFamily="18" charset="-79"/>
              </a:rPr>
              <a:t>.</a:t>
            </a:r>
          </a:p>
        </p:txBody>
      </p:sp>
      <p:pic>
        <p:nvPicPr>
          <p:cNvPr id="1026" name="Picture 2" descr="תוצאת תמונה עבור חומות ירושלים איור">
            <a:extLst>
              <a:ext uri="{FF2B5EF4-FFF2-40B4-BE49-F238E27FC236}">
                <a16:creationId xmlns:a16="http://schemas.microsoft.com/office/drawing/2014/main" id="{7C0D3756-26E9-4861-B81F-ABFD3B6593BF}"/>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53074" y="6367"/>
            <a:ext cx="1828535" cy="537040"/>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 descr="תוצאת תמונה עבור חומות ירושלים איור">
            <a:extLst>
              <a:ext uri="{FF2B5EF4-FFF2-40B4-BE49-F238E27FC236}">
                <a16:creationId xmlns:a16="http://schemas.microsoft.com/office/drawing/2014/main" id="{7A3D69C2-9244-4043-B262-782802F850E8}"/>
              </a:ext>
            </a:extLst>
          </p:cNvPr>
          <p:cNvPicPr>
            <a:picLocks noChangeAspect="1" noChangeArrowheads="1"/>
          </p:cNvPicPr>
          <p:nvPr/>
        </p:nvPicPr>
        <p:blipFill rotWithShape="1">
          <a:blip r:embed="rId3">
            <a:duotone>
              <a:schemeClr val="accent5">
                <a:shade val="45000"/>
                <a:satMod val="135000"/>
              </a:schemeClr>
              <a:prstClr val="white"/>
            </a:duotone>
            <a:extLst>
              <a:ext uri="{BEBA8EAE-BF5A-486C-A8C5-ECC9F3942E4B}">
                <a14:imgProps xmlns:a14="http://schemas.microsoft.com/office/drawing/2010/main">
                  <a14:imgLayer r:embed="rId4">
                    <a14:imgEffect>
                      <a14:backgroundRemoval t="33845" b="67038" l="10000" r="90000"/>
                    </a14:imgEffect>
                  </a14:imgLayer>
                </a14:imgProps>
              </a:ext>
              <a:ext uri="{28A0092B-C50C-407E-A947-70E740481C1C}">
                <a14:useLocalDpi xmlns:a14="http://schemas.microsoft.com/office/drawing/2010/main" val="0"/>
              </a:ext>
            </a:extLst>
          </a:blip>
          <a:srcRect t="29696" b="28813"/>
          <a:stretch/>
        </p:blipFill>
        <p:spPr bwMode="auto">
          <a:xfrm>
            <a:off x="1454528" y="-9389"/>
            <a:ext cx="1828535" cy="537040"/>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Google Shape;9132;p36">
            <a:extLst>
              <a:ext uri="{FF2B5EF4-FFF2-40B4-BE49-F238E27FC236}">
                <a16:creationId xmlns:a16="http://schemas.microsoft.com/office/drawing/2014/main" id="{0F145E42-EA7A-4085-84C1-2721C28B1D7B}"/>
              </a:ext>
            </a:extLst>
          </p:cNvPr>
          <p:cNvGrpSpPr/>
          <p:nvPr/>
        </p:nvGrpSpPr>
        <p:grpSpPr>
          <a:xfrm>
            <a:off x="2064723" y="1612836"/>
            <a:ext cx="931234" cy="463602"/>
            <a:chOff x="2581550" y="1973000"/>
            <a:chExt cx="926050" cy="902200"/>
          </a:xfrm>
          <a:solidFill>
            <a:srgbClr val="E34550"/>
          </a:solidFill>
        </p:grpSpPr>
        <p:sp>
          <p:nvSpPr>
            <p:cNvPr id="204" name="Google Shape;9133;p36">
              <a:extLst>
                <a:ext uri="{FF2B5EF4-FFF2-40B4-BE49-F238E27FC236}">
                  <a16:creationId xmlns:a16="http://schemas.microsoft.com/office/drawing/2014/main" id="{B566E014-A074-4FA4-A4D0-C571B60BDCFF}"/>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134;p36">
              <a:extLst>
                <a:ext uri="{FF2B5EF4-FFF2-40B4-BE49-F238E27FC236}">
                  <a16:creationId xmlns:a16="http://schemas.microsoft.com/office/drawing/2014/main" id="{E2A1DE25-47C3-49BC-85C5-D7DE74DDBF6B}"/>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9132;p36">
            <a:extLst>
              <a:ext uri="{FF2B5EF4-FFF2-40B4-BE49-F238E27FC236}">
                <a16:creationId xmlns:a16="http://schemas.microsoft.com/office/drawing/2014/main" id="{07816459-B9E7-454D-ADFD-DFBE287E0577}"/>
              </a:ext>
            </a:extLst>
          </p:cNvPr>
          <p:cNvGrpSpPr/>
          <p:nvPr/>
        </p:nvGrpSpPr>
        <p:grpSpPr>
          <a:xfrm>
            <a:off x="330415" y="3996306"/>
            <a:ext cx="1637209" cy="580441"/>
            <a:chOff x="2581550" y="1973000"/>
            <a:chExt cx="926050" cy="902200"/>
          </a:xfrm>
        </p:grpSpPr>
        <p:sp>
          <p:nvSpPr>
            <p:cNvPr id="207" name="Google Shape;9133;p36">
              <a:extLst>
                <a:ext uri="{FF2B5EF4-FFF2-40B4-BE49-F238E27FC236}">
                  <a16:creationId xmlns:a16="http://schemas.microsoft.com/office/drawing/2014/main" id="{7C869D21-0CBF-48C2-A80F-EFD6107B22EB}"/>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134;p36">
              <a:extLst>
                <a:ext uri="{FF2B5EF4-FFF2-40B4-BE49-F238E27FC236}">
                  <a16:creationId xmlns:a16="http://schemas.microsoft.com/office/drawing/2014/main" id="{C8758972-A9AC-4961-BB60-D48AE1754197}"/>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 name="מחבר חץ ישר 5">
            <a:extLst>
              <a:ext uri="{FF2B5EF4-FFF2-40B4-BE49-F238E27FC236}">
                <a16:creationId xmlns:a16="http://schemas.microsoft.com/office/drawing/2014/main" id="{36241330-E969-4259-B134-834C5BD26C5B}"/>
              </a:ext>
            </a:extLst>
          </p:cNvPr>
          <p:cNvCxnSpPr>
            <a:cxnSpLocks/>
          </p:cNvCxnSpPr>
          <p:nvPr/>
        </p:nvCxnSpPr>
        <p:spPr>
          <a:xfrm flipH="1">
            <a:off x="1582576" y="3402115"/>
            <a:ext cx="3288274" cy="893447"/>
          </a:xfrm>
          <a:prstGeom prst="straightConnector1">
            <a:avLst/>
          </a:prstGeom>
          <a:ln w="38100">
            <a:tailEnd type="triangle"/>
          </a:ln>
        </p:spPr>
        <p:style>
          <a:lnRef idx="1">
            <a:schemeClr val="accent4"/>
          </a:lnRef>
          <a:fillRef idx="0">
            <a:schemeClr val="accent4"/>
          </a:fillRef>
          <a:effectRef idx="0">
            <a:schemeClr val="accent4"/>
          </a:effectRef>
          <a:fontRef idx="minor">
            <a:schemeClr val="tx1"/>
          </a:fontRef>
        </p:style>
      </p:cxnSp>
      <p:cxnSp>
        <p:nvCxnSpPr>
          <p:cNvPr id="213" name="מחבר חץ ישר 212">
            <a:extLst>
              <a:ext uri="{FF2B5EF4-FFF2-40B4-BE49-F238E27FC236}">
                <a16:creationId xmlns:a16="http://schemas.microsoft.com/office/drawing/2014/main" id="{5931A224-2C1C-45F0-8260-3CC6E9C81255}"/>
              </a:ext>
            </a:extLst>
          </p:cNvPr>
          <p:cNvCxnSpPr>
            <a:cxnSpLocks/>
          </p:cNvCxnSpPr>
          <p:nvPr/>
        </p:nvCxnSpPr>
        <p:spPr>
          <a:xfrm flipH="1" flipV="1">
            <a:off x="2855445" y="1862401"/>
            <a:ext cx="1887701" cy="374823"/>
          </a:xfrm>
          <a:prstGeom prst="straightConnector1">
            <a:avLst/>
          </a:prstGeom>
          <a:ln w="38100">
            <a:tailEnd type="triangle"/>
          </a:ln>
        </p:spPr>
        <p:style>
          <a:lnRef idx="1">
            <a:schemeClr val="accent4"/>
          </a:lnRef>
          <a:fillRef idx="0">
            <a:schemeClr val="accent4"/>
          </a:fillRef>
          <a:effectRef idx="0">
            <a:schemeClr val="accent4"/>
          </a:effectRef>
          <a:fontRef idx="minor">
            <a:schemeClr val="tx1"/>
          </a:fontRef>
        </p:style>
      </p:cxnSp>
      <p:grpSp>
        <p:nvGrpSpPr>
          <p:cNvPr id="216" name="Google Shape;9132;p36">
            <a:extLst>
              <a:ext uri="{FF2B5EF4-FFF2-40B4-BE49-F238E27FC236}">
                <a16:creationId xmlns:a16="http://schemas.microsoft.com/office/drawing/2014/main" id="{BB5BD37E-4000-4D35-A44E-9F9A7E96F352}"/>
              </a:ext>
            </a:extLst>
          </p:cNvPr>
          <p:cNvGrpSpPr/>
          <p:nvPr/>
        </p:nvGrpSpPr>
        <p:grpSpPr>
          <a:xfrm>
            <a:off x="4572000" y="1612836"/>
            <a:ext cx="3388026" cy="2335050"/>
            <a:chOff x="2581550" y="1973000"/>
            <a:chExt cx="926050" cy="902200"/>
          </a:xfrm>
          <a:solidFill>
            <a:srgbClr val="E34550"/>
          </a:solidFill>
        </p:grpSpPr>
        <p:sp>
          <p:nvSpPr>
            <p:cNvPr id="217" name="Google Shape;9133;p36">
              <a:extLst>
                <a:ext uri="{FF2B5EF4-FFF2-40B4-BE49-F238E27FC236}">
                  <a16:creationId xmlns:a16="http://schemas.microsoft.com/office/drawing/2014/main" id="{A2EDA5EE-2ED8-4D5C-A79D-C1DE5DB16744}"/>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134;p36">
              <a:extLst>
                <a:ext uri="{FF2B5EF4-FFF2-40B4-BE49-F238E27FC236}">
                  <a16:creationId xmlns:a16="http://schemas.microsoft.com/office/drawing/2014/main" id="{523B9746-AE18-44AA-9B21-E3168A65A68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אליפסה 218">
            <a:extLst>
              <a:ext uri="{FF2B5EF4-FFF2-40B4-BE49-F238E27FC236}">
                <a16:creationId xmlns:a16="http://schemas.microsoft.com/office/drawing/2014/main" id="{B3E85B4A-5AF2-43E2-9DF0-4EF2BAB07A49}"/>
              </a:ext>
            </a:extLst>
          </p:cNvPr>
          <p:cNvSpPr/>
          <p:nvPr/>
        </p:nvSpPr>
        <p:spPr>
          <a:xfrm>
            <a:off x="4987458" y="1757104"/>
            <a:ext cx="2632164" cy="2046514"/>
          </a:xfrm>
          <a:custGeom>
            <a:avLst/>
            <a:gdLst>
              <a:gd name="connsiteX0" fmla="*/ 0 w 2632164"/>
              <a:gd name="connsiteY0" fmla="*/ 1023257 h 2046514"/>
              <a:gd name="connsiteX1" fmla="*/ 1316082 w 2632164"/>
              <a:gd name="connsiteY1" fmla="*/ 0 h 2046514"/>
              <a:gd name="connsiteX2" fmla="*/ 2632164 w 2632164"/>
              <a:gd name="connsiteY2" fmla="*/ 1023257 h 2046514"/>
              <a:gd name="connsiteX3" fmla="*/ 1316082 w 2632164"/>
              <a:gd name="connsiteY3" fmla="*/ 2046514 h 2046514"/>
              <a:gd name="connsiteX4" fmla="*/ 0 w 2632164"/>
              <a:gd name="connsiteY4" fmla="*/ 1023257 h 204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164" h="2046514" fill="none" extrusionOk="0">
                <a:moveTo>
                  <a:pt x="0" y="1023257"/>
                </a:moveTo>
                <a:cubicBezTo>
                  <a:pt x="61775" y="399414"/>
                  <a:pt x="598913" y="639"/>
                  <a:pt x="1316082" y="0"/>
                </a:cubicBezTo>
                <a:cubicBezTo>
                  <a:pt x="2088317" y="77573"/>
                  <a:pt x="2538802" y="456122"/>
                  <a:pt x="2632164" y="1023257"/>
                </a:cubicBezTo>
                <a:cubicBezTo>
                  <a:pt x="2700359" y="1598275"/>
                  <a:pt x="1994423" y="2024375"/>
                  <a:pt x="1316082" y="2046514"/>
                </a:cubicBezTo>
                <a:cubicBezTo>
                  <a:pt x="533284" y="2063209"/>
                  <a:pt x="29556" y="1548320"/>
                  <a:pt x="0" y="1023257"/>
                </a:cubicBezTo>
                <a:close/>
              </a:path>
              <a:path w="2632164" h="2046514" stroke="0" extrusionOk="0">
                <a:moveTo>
                  <a:pt x="0" y="1023257"/>
                </a:moveTo>
                <a:cubicBezTo>
                  <a:pt x="-62139" y="567147"/>
                  <a:pt x="546375" y="-17696"/>
                  <a:pt x="1316082" y="0"/>
                </a:cubicBezTo>
                <a:cubicBezTo>
                  <a:pt x="2094119" y="-7556"/>
                  <a:pt x="2590069" y="534796"/>
                  <a:pt x="2632164" y="1023257"/>
                </a:cubicBezTo>
                <a:cubicBezTo>
                  <a:pt x="2606825" y="1596855"/>
                  <a:pt x="2036110" y="2054583"/>
                  <a:pt x="1316082" y="2046514"/>
                </a:cubicBezTo>
                <a:cubicBezTo>
                  <a:pt x="656214" y="2003166"/>
                  <a:pt x="-108388" y="1613249"/>
                  <a:pt x="0" y="1023257"/>
                </a:cubicBezTo>
                <a:close/>
              </a:path>
            </a:pathLst>
          </a:custGeom>
          <a:solidFill>
            <a:srgbClr val="E34550"/>
          </a:solidFill>
          <a:ln>
            <a:solidFill>
              <a:srgbClr val="E34550"/>
            </a:solidFill>
            <a:extLst>
              <a:ext uri="{C807C97D-BFC1-408E-A445-0C87EB9F89A2}">
                <ask:lineSketchStyleProps xmlns:ask="http://schemas.microsoft.com/office/drawing/2018/sketchyshapes" sd="981765707">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220" name="תיבת טקסט 219">
            <a:extLst>
              <a:ext uri="{FF2B5EF4-FFF2-40B4-BE49-F238E27FC236}">
                <a16:creationId xmlns:a16="http://schemas.microsoft.com/office/drawing/2014/main" id="{C66001F3-7437-47EA-816F-98C265AAA33B}"/>
              </a:ext>
            </a:extLst>
          </p:cNvPr>
          <p:cNvSpPr txBox="1"/>
          <p:nvPr/>
        </p:nvSpPr>
        <p:spPr>
          <a:xfrm>
            <a:off x="5220675" y="2113826"/>
            <a:ext cx="2165730" cy="1384995"/>
          </a:xfrm>
          <a:prstGeom prst="rect">
            <a:avLst/>
          </a:prstGeom>
          <a:noFill/>
        </p:spPr>
        <p:txBody>
          <a:bodyPr wrap="square" rtlCol="1">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he-IL" sz="2800"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כל אחד בונה </a:t>
            </a:r>
          </a:p>
          <a:p>
            <a:pPr algn="ctr" rtl="1"/>
            <a:r>
              <a:rPr lang="he-IL" sz="2800" dirty="0">
                <a:ln w="0"/>
                <a:solidFill>
                  <a:schemeClr val="accent4">
                    <a:lumMod val="75000"/>
                  </a:schemeClr>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כ"נגד ביתו"</a:t>
            </a:r>
          </a:p>
          <a:p>
            <a:pPr algn="ctr" rtl="1"/>
            <a:r>
              <a:rPr lang="he-IL" sz="2800" dirty="0">
                <a:ln w="0"/>
                <a:solidFill>
                  <a:schemeClr val="accent1"/>
                </a:solidFill>
                <a:effectLst>
                  <a:outerShdw blurRad="50800" dist="38100" dir="2700000" algn="tl" rotWithShape="0">
                    <a:prstClr val="black">
                      <a:alpha val="40000"/>
                    </a:prstClr>
                  </a:outerShdw>
                </a:effectLst>
                <a:latin typeface="FbKapriza Regular" panose="02020603050405020304" pitchFamily="18" charset="-79"/>
                <a:cs typeface="FbKapriza Regular" panose="02020603050405020304" pitchFamily="18" charset="-79"/>
              </a:rPr>
              <a:t>מדוע??</a:t>
            </a:r>
          </a:p>
        </p:txBody>
      </p:sp>
      <p:grpSp>
        <p:nvGrpSpPr>
          <p:cNvPr id="197" name="Google Shape;9132;p36">
            <a:extLst>
              <a:ext uri="{FF2B5EF4-FFF2-40B4-BE49-F238E27FC236}">
                <a16:creationId xmlns:a16="http://schemas.microsoft.com/office/drawing/2014/main" id="{C9880836-64FC-4DCF-8930-0914F9634C14}"/>
              </a:ext>
            </a:extLst>
          </p:cNvPr>
          <p:cNvGrpSpPr/>
          <p:nvPr/>
        </p:nvGrpSpPr>
        <p:grpSpPr>
          <a:xfrm>
            <a:off x="828266" y="3358455"/>
            <a:ext cx="1000534" cy="478068"/>
            <a:chOff x="2581550" y="1973000"/>
            <a:chExt cx="926050" cy="902200"/>
          </a:xfrm>
          <a:solidFill>
            <a:srgbClr val="E34550"/>
          </a:solidFill>
        </p:grpSpPr>
        <p:sp>
          <p:nvSpPr>
            <p:cNvPr id="198" name="Google Shape;9133;p36">
              <a:extLst>
                <a:ext uri="{FF2B5EF4-FFF2-40B4-BE49-F238E27FC236}">
                  <a16:creationId xmlns:a16="http://schemas.microsoft.com/office/drawing/2014/main" id="{950F32B3-54D5-4B27-B0E5-C5F6EC7B9AD8}"/>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134;p36">
              <a:extLst>
                <a:ext uri="{FF2B5EF4-FFF2-40B4-BE49-F238E27FC236}">
                  <a16:creationId xmlns:a16="http://schemas.microsoft.com/office/drawing/2014/main" id="{D715BD17-9A1A-45E3-BAEE-CC8FA0BFF685}"/>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grpFill/>
            <a:ln w="19050" cap="flat" cmpd="sng">
              <a:solidFill>
                <a:srgbClr val="E3455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02" name="מחבר חץ ישר 201">
            <a:extLst>
              <a:ext uri="{FF2B5EF4-FFF2-40B4-BE49-F238E27FC236}">
                <a16:creationId xmlns:a16="http://schemas.microsoft.com/office/drawing/2014/main" id="{EFD04338-BC07-49B0-85BB-690CABF4B6F8}"/>
              </a:ext>
            </a:extLst>
          </p:cNvPr>
          <p:cNvCxnSpPr>
            <a:cxnSpLocks/>
          </p:cNvCxnSpPr>
          <p:nvPr/>
        </p:nvCxnSpPr>
        <p:spPr>
          <a:xfrm flipH="1">
            <a:off x="1657630" y="3010779"/>
            <a:ext cx="2988126" cy="578999"/>
          </a:xfrm>
          <a:prstGeom prst="straightConnector1">
            <a:avLst/>
          </a:prstGeom>
          <a:ln w="38100">
            <a:tailEnd type="triangle"/>
          </a:ln>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315594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additive="base">
                                        <p:cTn id="10" dur="500" fill="hold"/>
                                        <p:tgtEl>
                                          <p:spTgt spid="220"/>
                                        </p:tgtEl>
                                        <p:attrNameLst>
                                          <p:attrName>ppt_x</p:attrName>
                                        </p:attrNameLst>
                                      </p:cBhvr>
                                      <p:tavLst>
                                        <p:tav tm="0">
                                          <p:val>
                                            <p:strVal val="#ppt_x"/>
                                          </p:val>
                                        </p:tav>
                                        <p:tav tm="100000">
                                          <p:val>
                                            <p:strVal val="#ppt_x"/>
                                          </p:val>
                                        </p:tav>
                                      </p:tavLst>
                                    </p:anim>
                                    <p:anim calcmode="lin" valueType="num">
                                      <p:cBhvr additive="base">
                                        <p:cTn id="11" dur="500" fill="hold"/>
                                        <p:tgtEl>
                                          <p:spTgt spid="220"/>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219"/>
                                        </p:tgtEl>
                                        <p:attrNameLst>
                                          <p:attrName>style.visibility</p:attrName>
                                        </p:attrNameLst>
                                      </p:cBhvr>
                                      <p:to>
                                        <p:strVal val="visible"/>
                                      </p:to>
                                    </p:set>
                                    <p:anim calcmode="lin" valueType="num">
                                      <p:cBhvr additive="base">
                                        <p:cTn id="14" dur="500" fill="hold"/>
                                        <p:tgtEl>
                                          <p:spTgt spid="219"/>
                                        </p:tgtEl>
                                        <p:attrNameLst>
                                          <p:attrName>ppt_x</p:attrName>
                                        </p:attrNameLst>
                                      </p:cBhvr>
                                      <p:tavLst>
                                        <p:tav tm="0">
                                          <p:val>
                                            <p:strVal val="#ppt_x"/>
                                          </p:val>
                                        </p:tav>
                                        <p:tav tm="100000">
                                          <p:val>
                                            <p:strVal val="#ppt_x"/>
                                          </p:val>
                                        </p:tav>
                                      </p:tavLst>
                                    </p:anim>
                                    <p:anim calcmode="lin" valueType="num">
                                      <p:cBhvr additive="base">
                                        <p:cTn id="15" dur="500" fill="hold"/>
                                        <p:tgtEl>
                                          <p:spTgt spid="21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213"/>
                                        </p:tgtEl>
                                        <p:attrNameLst>
                                          <p:attrName>style.visibility</p:attrName>
                                        </p:attrNameLst>
                                      </p:cBhvr>
                                      <p:to>
                                        <p:strVal val="visible"/>
                                      </p:to>
                                    </p:set>
                                    <p:animEffect transition="in" filter="wipe(down)">
                                      <p:cBhvr>
                                        <p:cTn id="20" dur="500"/>
                                        <p:tgtEl>
                                          <p:spTgt spid="21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203"/>
                                        </p:tgtEl>
                                        <p:attrNameLst>
                                          <p:attrName>style.visibility</p:attrName>
                                        </p:attrNameLst>
                                      </p:cBhvr>
                                      <p:to>
                                        <p:strVal val="visible"/>
                                      </p:to>
                                    </p:set>
                                    <p:animEffect transition="in" filter="wipe(down)">
                                      <p:cBhvr>
                                        <p:cTn id="25" dur="500"/>
                                        <p:tgtEl>
                                          <p:spTgt spid="20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down)">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206"/>
                                        </p:tgtEl>
                                        <p:attrNameLst>
                                          <p:attrName>style.visibility</p:attrName>
                                        </p:attrNameLst>
                                      </p:cBhvr>
                                      <p:to>
                                        <p:strVal val="visible"/>
                                      </p:to>
                                    </p:set>
                                    <p:animEffect transition="in" filter="wipe(down)">
                                      <p:cBhvr>
                                        <p:cTn id="35" dur="500"/>
                                        <p:tgtEl>
                                          <p:spTgt spid="20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202"/>
                                        </p:tgtEl>
                                        <p:attrNameLst>
                                          <p:attrName>style.visibility</p:attrName>
                                        </p:attrNameLst>
                                      </p:cBhvr>
                                      <p:to>
                                        <p:strVal val="visible"/>
                                      </p:to>
                                    </p:set>
                                    <p:animEffect transition="in" filter="wipe(down)">
                                      <p:cBhvr>
                                        <p:cTn id="40" dur="500"/>
                                        <p:tgtEl>
                                          <p:spTgt spid="20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197"/>
                                        </p:tgtEl>
                                        <p:attrNameLst>
                                          <p:attrName>style.visibility</p:attrName>
                                        </p:attrNameLst>
                                      </p:cBhvr>
                                      <p:to>
                                        <p:strVal val="visible"/>
                                      </p:to>
                                    </p:set>
                                    <p:animEffect transition="in" filter="wipe(down)">
                                      <p:cBhvr>
                                        <p:cTn id="45"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nimBg="1"/>
      <p:bldP spid="2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sp>
        <p:nvSpPr>
          <p:cNvPr id="8692" name="Google Shape;8692;p34"/>
          <p:cNvSpPr txBox="1">
            <a:spLocks noGrp="1"/>
          </p:cNvSpPr>
          <p:nvPr>
            <p:ph type="title"/>
          </p:nvPr>
        </p:nvSpPr>
        <p:spPr>
          <a:xfrm>
            <a:off x="275771" y="161775"/>
            <a:ext cx="8418286" cy="549937"/>
          </a:xfrm>
          <a:prstGeom prst="rect">
            <a:avLst/>
          </a:prstGeom>
        </p:spPr>
        <p:txBody>
          <a:bodyPr spcFirstLastPara="1" wrap="square" lIns="91425" tIns="91425" rIns="91425" bIns="91425" anchor="t" anchorCtr="0">
            <a:noAutofit/>
          </a:bodyPr>
          <a:lstStyle/>
          <a:p>
            <a:pPr lvl="0" algn="r" rtl="1"/>
            <a:r>
              <a:rPr lang="he-IL" sz="2800" dirty="0">
                <a:ln>
                  <a:solidFill>
                    <a:schemeClr val="bg2">
                      <a:lumMod val="7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כיצד באה לידי ביטוי </a:t>
            </a:r>
            <a:r>
              <a:rPr lang="he-IL" sz="2800" dirty="0" err="1">
                <a:ln>
                  <a:solidFill>
                    <a:schemeClr val="bg2">
                      <a:lumMod val="7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חכמתו</a:t>
            </a:r>
            <a:r>
              <a:rPr lang="he-IL" sz="2800" dirty="0">
                <a:ln>
                  <a:solidFill>
                    <a:schemeClr val="bg2">
                      <a:lumMod val="75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 של נחמיה ברשימה המפורטת?</a:t>
            </a:r>
            <a:br>
              <a:rPr lang="he-IL" dirty="0">
                <a:ln>
                  <a:solidFill>
                    <a:schemeClr val="bg2">
                      <a:lumMod val="75000"/>
                    </a:schemeClr>
                  </a:solidFill>
                </a:ln>
                <a:effectLst>
                  <a:outerShdw blurRad="50800" dist="38100" dir="2700000" algn="tl" rotWithShape="0">
                    <a:prstClr val="black">
                      <a:alpha val="40000"/>
                    </a:prstClr>
                  </a:outerShdw>
                </a:effectLst>
              </a:rPr>
            </a:br>
            <a:br>
              <a:rPr lang="he-IL" dirty="0">
                <a:ln>
                  <a:solidFill>
                    <a:schemeClr val="bg2">
                      <a:lumMod val="75000"/>
                    </a:schemeClr>
                  </a:solidFill>
                </a:ln>
                <a:effectLst>
                  <a:outerShdw blurRad="50800" dist="38100" dir="2700000" algn="tl" rotWithShape="0">
                    <a:prstClr val="black">
                      <a:alpha val="40000"/>
                    </a:prstClr>
                  </a:outerShdw>
                </a:effectLst>
              </a:rPr>
            </a:br>
            <a:endParaRPr dirty="0">
              <a:ln>
                <a:solidFill>
                  <a:schemeClr val="bg2">
                    <a:lumMod val="75000"/>
                  </a:schemeClr>
                </a:solidFill>
              </a:ln>
              <a:effectLst>
                <a:outerShdw blurRad="50800" dist="38100" dir="2700000" algn="tl" rotWithShape="0">
                  <a:prstClr val="black">
                    <a:alpha val="40000"/>
                  </a:prstClr>
                </a:outerShdw>
              </a:effectLst>
            </a:endParaRPr>
          </a:p>
        </p:txBody>
      </p:sp>
      <p:grpSp>
        <p:nvGrpSpPr>
          <p:cNvPr id="8693" name="Google Shape;8693;p34"/>
          <p:cNvGrpSpPr/>
          <p:nvPr/>
        </p:nvGrpSpPr>
        <p:grpSpPr>
          <a:xfrm>
            <a:off x="1001786" y="4051142"/>
            <a:ext cx="654764" cy="610608"/>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3" name="Google Shape;8733;p34"/>
          <p:cNvSpPr/>
          <p:nvPr/>
        </p:nvSpPr>
        <p:spPr>
          <a:xfrm>
            <a:off x="1001786" y="468213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תמונה 1">
            <a:extLst>
              <a:ext uri="{FF2B5EF4-FFF2-40B4-BE49-F238E27FC236}">
                <a16:creationId xmlns:a16="http://schemas.microsoft.com/office/drawing/2014/main" id="{59B77D1A-A43C-4645-9129-AB36E9BDEE60}"/>
              </a:ext>
            </a:extLst>
          </p:cNvPr>
          <p:cNvPicPr>
            <a:picLocks noChangeAspect="1"/>
          </p:cNvPicPr>
          <p:nvPr/>
        </p:nvPicPr>
        <p:blipFill>
          <a:blip r:embed="rId3"/>
          <a:stretch>
            <a:fillRect/>
          </a:stretch>
        </p:blipFill>
        <p:spPr>
          <a:xfrm>
            <a:off x="1001786" y="980351"/>
            <a:ext cx="4678824" cy="566057"/>
          </a:xfrm>
          <a:prstGeom prst="rect">
            <a:avLst/>
          </a:prstGeom>
        </p:spPr>
      </p:pic>
      <p:sp>
        <p:nvSpPr>
          <p:cNvPr id="46" name="Google Shape;9251;p38">
            <a:extLst>
              <a:ext uri="{FF2B5EF4-FFF2-40B4-BE49-F238E27FC236}">
                <a16:creationId xmlns:a16="http://schemas.microsoft.com/office/drawing/2014/main" id="{F53DEC96-EC2E-4C6A-B633-90D4CCAB885E}"/>
              </a:ext>
            </a:extLst>
          </p:cNvPr>
          <p:cNvSpPr txBox="1">
            <a:spLocks/>
          </p:cNvSpPr>
          <p:nvPr/>
        </p:nvSpPr>
        <p:spPr>
          <a:xfrm>
            <a:off x="6081808" y="1043597"/>
            <a:ext cx="761678" cy="433484"/>
          </a:xfrm>
          <a:custGeom>
            <a:avLst/>
            <a:gdLst>
              <a:gd name="connsiteX0" fmla="*/ 0 w 761678"/>
              <a:gd name="connsiteY0" fmla="*/ 0 h 433484"/>
              <a:gd name="connsiteX1" fmla="*/ 761678 w 761678"/>
              <a:gd name="connsiteY1" fmla="*/ 0 h 433484"/>
              <a:gd name="connsiteX2" fmla="*/ 761678 w 761678"/>
              <a:gd name="connsiteY2" fmla="*/ 433484 h 433484"/>
              <a:gd name="connsiteX3" fmla="*/ 0 w 761678"/>
              <a:gd name="connsiteY3" fmla="*/ 433484 h 433484"/>
              <a:gd name="connsiteX4" fmla="*/ 0 w 761678"/>
              <a:gd name="connsiteY4" fmla="*/ 0 h 433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678" h="433484" fill="none" extrusionOk="0">
                <a:moveTo>
                  <a:pt x="0" y="0"/>
                </a:moveTo>
                <a:cubicBezTo>
                  <a:pt x="374385" y="-18629"/>
                  <a:pt x="459227" y="-10434"/>
                  <a:pt x="761678" y="0"/>
                </a:cubicBezTo>
                <a:cubicBezTo>
                  <a:pt x="773628" y="88361"/>
                  <a:pt x="796874" y="312574"/>
                  <a:pt x="761678" y="433484"/>
                </a:cubicBezTo>
                <a:cubicBezTo>
                  <a:pt x="553957" y="487767"/>
                  <a:pt x="284369" y="373005"/>
                  <a:pt x="0" y="433484"/>
                </a:cubicBezTo>
                <a:cubicBezTo>
                  <a:pt x="34091" y="310852"/>
                  <a:pt x="-18555" y="204304"/>
                  <a:pt x="0" y="0"/>
                </a:cubicBezTo>
                <a:close/>
              </a:path>
              <a:path w="761678" h="433484" stroke="0" extrusionOk="0">
                <a:moveTo>
                  <a:pt x="0" y="0"/>
                </a:moveTo>
                <a:cubicBezTo>
                  <a:pt x="91680" y="56432"/>
                  <a:pt x="566864" y="16831"/>
                  <a:pt x="761678" y="0"/>
                </a:cubicBezTo>
                <a:cubicBezTo>
                  <a:pt x="737534" y="175117"/>
                  <a:pt x="724382" y="300214"/>
                  <a:pt x="761678" y="433484"/>
                </a:cubicBezTo>
                <a:cubicBezTo>
                  <a:pt x="462129" y="455121"/>
                  <a:pt x="321850" y="381867"/>
                  <a:pt x="0" y="433484"/>
                </a:cubicBezTo>
                <a:cubicBezTo>
                  <a:pt x="-35765" y="376960"/>
                  <a:pt x="-17419" y="79224"/>
                  <a:pt x="0" y="0"/>
                </a:cubicBezTo>
                <a:close/>
              </a:path>
            </a:pathLst>
          </a:custGeom>
          <a:ln>
            <a:solidFill>
              <a:schemeClr val="accent1">
                <a:lumMod val="10000"/>
              </a:schemeClr>
            </a:solidFill>
            <a:extLst>
              <a:ext uri="{C807C97D-BFC1-408E-A445-0C87EB9F89A2}">
                <ask:lineSketchStyleProps xmlns:ask="http://schemas.microsoft.com/office/drawing/2018/sketchyshapes" sd="1956241449">
                  <a:prstGeom prst="rect">
                    <a:avLst/>
                  </a:prstGeom>
                  <ask:type>
                    <ask:lineSketchCurved/>
                  </ask:type>
                </ask:lineSketchStyleProps>
              </a:ext>
            </a:extLst>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r>
              <a:rPr lang="he-IL" dirty="0">
                <a:latin typeface="FbAhla Bold" panose="02020803050405020304" pitchFamily="18" charset="-79"/>
                <a:cs typeface="FbAhla Bold" panose="02020803050405020304" pitchFamily="18" charset="-79"/>
              </a:rPr>
              <a:t>פס' </a:t>
            </a:r>
            <a:r>
              <a:rPr lang="he-IL" dirty="0" err="1">
                <a:latin typeface="FbAhla Bold" panose="02020803050405020304" pitchFamily="18" charset="-79"/>
                <a:cs typeface="FbAhla Bold" panose="02020803050405020304" pitchFamily="18" charset="-79"/>
              </a:rPr>
              <a:t>כח</a:t>
            </a:r>
            <a:r>
              <a:rPr lang="he-IL" dirty="0">
                <a:latin typeface="FbAhla Bold" panose="02020803050405020304" pitchFamily="18" charset="-79"/>
                <a:cs typeface="FbAhla Bold" panose="02020803050405020304" pitchFamily="18" charset="-79"/>
              </a:rPr>
              <a:t>:</a:t>
            </a:r>
          </a:p>
        </p:txBody>
      </p:sp>
      <p:sp>
        <p:nvSpPr>
          <p:cNvPr id="47" name="Google Shape;9257;p38">
            <a:extLst>
              <a:ext uri="{FF2B5EF4-FFF2-40B4-BE49-F238E27FC236}">
                <a16:creationId xmlns:a16="http://schemas.microsoft.com/office/drawing/2014/main" id="{61FEACEB-D389-4466-8261-2AE4E1FF8FF8}"/>
              </a:ext>
            </a:extLst>
          </p:cNvPr>
          <p:cNvSpPr/>
          <p:nvPr/>
        </p:nvSpPr>
        <p:spPr>
          <a:xfrm rot="-5400000">
            <a:off x="5805614" y="1147691"/>
            <a:ext cx="45719" cy="225294"/>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מלבן 3">
            <a:extLst>
              <a:ext uri="{FF2B5EF4-FFF2-40B4-BE49-F238E27FC236}">
                <a16:creationId xmlns:a16="http://schemas.microsoft.com/office/drawing/2014/main" id="{2E9E7E7D-3844-4F72-A527-140C6BB65349}"/>
              </a:ext>
            </a:extLst>
          </p:cNvPr>
          <p:cNvSpPr/>
          <p:nvPr/>
        </p:nvSpPr>
        <p:spPr>
          <a:xfrm>
            <a:off x="914400" y="770499"/>
            <a:ext cx="4766210" cy="707886"/>
          </a:xfrm>
          <a:prstGeom prst="rect">
            <a:avLst/>
          </a:prstGeom>
        </p:spPr>
        <p:txBody>
          <a:bodyPr wrap="square" anchor="ctr">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2000" kern="1200" dirty="0">
                <a:solidFill>
                  <a:sysClr val="windowText" lastClr="000000"/>
                </a:solidFill>
                <a:latin typeface="FbBejerano Bold" panose="02020803050405020304" pitchFamily="18" charset="-79"/>
                <a:ea typeface="+mn-ea"/>
                <a:cs typeface="FbBejerano Bold" panose="02020803050405020304" pitchFamily="18" charset="-79"/>
              </a:rPr>
              <a:t>מ</a:t>
            </a:r>
            <a:r>
              <a:rPr kumimoji="0" lang="he-IL" sz="2000" b="0" i="0" u="none" strike="noStrike" kern="1200" cap="none" spc="0" normalizeH="0" baseline="0" noProof="0" dirty="0">
                <a:ln>
                  <a:noFill/>
                </a:ln>
                <a:solidFill>
                  <a:sysClr val="windowText" lastClr="000000"/>
                </a:solidFill>
                <a:effectLst/>
                <a:uLnTx/>
                <a:uFillTx/>
                <a:latin typeface="FbBejerano Bold" panose="02020803050405020304" pitchFamily="18" charset="-79"/>
                <a:ea typeface="+mn-ea"/>
                <a:cs typeface="FbBejerano Bold" panose="02020803050405020304" pitchFamily="18" charset="-79"/>
              </a:rPr>
              <a:t>ֵעַל שַׁעַר הַסּוּסִים, הֶחֱזִיקוּ </a:t>
            </a:r>
            <a:r>
              <a:rPr kumimoji="0" lang="he-IL" sz="2000" b="0" i="0" u="none" strike="noStrike" kern="1200" cap="none" spc="0" normalizeH="0" baseline="0" noProof="0" dirty="0" err="1">
                <a:ln>
                  <a:noFill/>
                </a:ln>
                <a:solidFill>
                  <a:sysClr val="windowText" lastClr="000000"/>
                </a:solidFill>
                <a:effectLst/>
                <a:uLnTx/>
                <a:uFillTx/>
                <a:latin typeface="FbBejerano Bold" panose="02020803050405020304" pitchFamily="18" charset="-79"/>
                <a:ea typeface="+mn-ea"/>
                <a:cs typeface="FbBejerano Bold" panose="02020803050405020304" pitchFamily="18" charset="-79"/>
              </a:rPr>
              <a:t>הַכֹּהֲנִים</a:t>
            </a:r>
            <a:r>
              <a:rPr kumimoji="0" lang="he-IL" sz="2000" b="0" i="0" u="none" strike="noStrike" kern="1200" cap="none" spc="0" normalizeH="0" baseline="0" noProof="0" dirty="0">
                <a:ln>
                  <a:noFill/>
                </a:ln>
                <a:solidFill>
                  <a:sysClr val="windowText" lastClr="000000"/>
                </a:solidFill>
                <a:effectLst/>
                <a:uLnTx/>
                <a:uFillTx/>
                <a:latin typeface="FbBejerano Bold" panose="02020803050405020304" pitchFamily="18" charset="-79"/>
                <a:ea typeface="+mn-ea"/>
                <a:cs typeface="FbBejerano Bold" panose="02020803050405020304" pitchFamily="18" charset="-79"/>
              </a:rPr>
              <a:t>-</a:t>
            </a:r>
            <a:r>
              <a:rPr kumimoji="0" lang="he-IL" sz="4000" b="0" i="0" u="none" strike="noStrike" kern="1200" cap="none" spc="0" normalizeH="0" baseline="0" noProof="0" dirty="0">
                <a:ln>
                  <a:noFill/>
                </a:ln>
                <a:solidFill>
                  <a:sysClr val="windowText" lastClr="000000"/>
                </a:solidFill>
                <a:effectLst/>
                <a:uLnTx/>
                <a:uFillTx/>
                <a:latin typeface="FbBejerano Bold" panose="02020803050405020304" pitchFamily="18" charset="-79"/>
                <a:ea typeface="+mn-ea"/>
                <a:cs typeface="FbBejerano Bold" panose="02020803050405020304" pitchFamily="18" charset="-79"/>
              </a:rPr>
              <a:t>-</a:t>
            </a:r>
            <a:r>
              <a:rPr kumimoji="0" lang="he-IL" sz="2800" b="0" i="0" u="none" strike="noStrike" kern="1200" cap="none" spc="0" normalizeH="0" baseline="0" noProof="0" dirty="0">
                <a:ln>
                  <a:solidFill>
                    <a:schemeClr val="accent1">
                      <a:lumMod val="10000"/>
                    </a:schemeClr>
                  </a:solidFill>
                </a:ln>
                <a:solidFill>
                  <a:srgbClr val="E2820E"/>
                </a:solidFill>
                <a:effectLst>
                  <a:outerShdw blurRad="50800" dist="38100" dir="2700000" algn="tl" rotWithShape="0">
                    <a:prstClr val="black">
                      <a:alpha val="40000"/>
                    </a:prstClr>
                  </a:outerShdw>
                </a:effectLst>
                <a:uLnTx/>
                <a:uFillTx/>
                <a:latin typeface="FbBejerano Bold" panose="02020803050405020304" pitchFamily="18" charset="-79"/>
                <a:ea typeface="+mn-ea"/>
                <a:cs typeface="FbBejerano Bold" panose="02020803050405020304" pitchFamily="18" charset="-79"/>
              </a:rPr>
              <a:t>אִישׁ, לְנֶגֶד בֵּיתוֹ</a:t>
            </a:r>
            <a:endParaRPr kumimoji="0" lang="he-IL" sz="1200" b="0" i="0" u="none" strike="noStrike" kern="0" cap="none" spc="0" normalizeH="0" baseline="0" noProof="0" dirty="0">
              <a:ln>
                <a:solidFill>
                  <a:schemeClr val="accent1">
                    <a:lumMod val="10000"/>
                  </a:schemeClr>
                </a:solidFill>
              </a:ln>
              <a:solidFill>
                <a:srgbClr val="E2820E"/>
              </a:solidFill>
              <a:effectLst>
                <a:outerShdw blurRad="50800" dist="38100" dir="2700000" algn="tl" rotWithShape="0">
                  <a:prstClr val="black">
                    <a:alpha val="40000"/>
                  </a:prstClr>
                </a:outerShdw>
              </a:effectLst>
              <a:uLnTx/>
              <a:uFillTx/>
              <a:latin typeface="FbBejerano Bold" panose="02020803050405020304" pitchFamily="18" charset="-79"/>
              <a:cs typeface="FbBejerano Bold" panose="02020803050405020304" pitchFamily="18" charset="-79"/>
            </a:endParaRPr>
          </a:p>
        </p:txBody>
      </p:sp>
      <p:sp>
        <p:nvSpPr>
          <p:cNvPr id="49" name="Google Shape;9251;p38">
            <a:extLst>
              <a:ext uri="{FF2B5EF4-FFF2-40B4-BE49-F238E27FC236}">
                <a16:creationId xmlns:a16="http://schemas.microsoft.com/office/drawing/2014/main" id="{0455FDC7-D7A3-4359-AD4B-1C36E95D94BF}"/>
              </a:ext>
            </a:extLst>
          </p:cNvPr>
          <p:cNvSpPr txBox="1">
            <a:spLocks/>
          </p:cNvSpPr>
          <p:nvPr/>
        </p:nvSpPr>
        <p:spPr>
          <a:xfrm>
            <a:off x="6089065" y="1858059"/>
            <a:ext cx="761678" cy="433484"/>
          </a:xfrm>
          <a:custGeom>
            <a:avLst/>
            <a:gdLst>
              <a:gd name="connsiteX0" fmla="*/ 0 w 761678"/>
              <a:gd name="connsiteY0" fmla="*/ 0 h 433484"/>
              <a:gd name="connsiteX1" fmla="*/ 761678 w 761678"/>
              <a:gd name="connsiteY1" fmla="*/ 0 h 433484"/>
              <a:gd name="connsiteX2" fmla="*/ 761678 w 761678"/>
              <a:gd name="connsiteY2" fmla="*/ 433484 h 433484"/>
              <a:gd name="connsiteX3" fmla="*/ 0 w 761678"/>
              <a:gd name="connsiteY3" fmla="*/ 433484 h 433484"/>
              <a:gd name="connsiteX4" fmla="*/ 0 w 761678"/>
              <a:gd name="connsiteY4" fmla="*/ 0 h 433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678" h="433484" fill="none" extrusionOk="0">
                <a:moveTo>
                  <a:pt x="0" y="0"/>
                </a:moveTo>
                <a:cubicBezTo>
                  <a:pt x="374385" y="-18629"/>
                  <a:pt x="459227" y="-10434"/>
                  <a:pt x="761678" y="0"/>
                </a:cubicBezTo>
                <a:cubicBezTo>
                  <a:pt x="773628" y="88361"/>
                  <a:pt x="796874" y="312574"/>
                  <a:pt x="761678" y="433484"/>
                </a:cubicBezTo>
                <a:cubicBezTo>
                  <a:pt x="553957" y="487767"/>
                  <a:pt x="284369" y="373005"/>
                  <a:pt x="0" y="433484"/>
                </a:cubicBezTo>
                <a:cubicBezTo>
                  <a:pt x="34091" y="310852"/>
                  <a:pt x="-18555" y="204304"/>
                  <a:pt x="0" y="0"/>
                </a:cubicBezTo>
                <a:close/>
              </a:path>
              <a:path w="761678" h="433484" stroke="0" extrusionOk="0">
                <a:moveTo>
                  <a:pt x="0" y="0"/>
                </a:moveTo>
                <a:cubicBezTo>
                  <a:pt x="91680" y="56432"/>
                  <a:pt x="566864" y="16831"/>
                  <a:pt x="761678" y="0"/>
                </a:cubicBezTo>
                <a:cubicBezTo>
                  <a:pt x="737534" y="175117"/>
                  <a:pt x="724382" y="300214"/>
                  <a:pt x="761678" y="433484"/>
                </a:cubicBezTo>
                <a:cubicBezTo>
                  <a:pt x="462129" y="455121"/>
                  <a:pt x="321850" y="381867"/>
                  <a:pt x="0" y="433484"/>
                </a:cubicBezTo>
                <a:cubicBezTo>
                  <a:pt x="-35765" y="376960"/>
                  <a:pt x="-17419" y="79224"/>
                  <a:pt x="0" y="0"/>
                </a:cubicBezTo>
                <a:close/>
              </a:path>
            </a:pathLst>
          </a:custGeom>
          <a:ln>
            <a:solidFill>
              <a:schemeClr val="accent1">
                <a:lumMod val="10000"/>
              </a:schemeClr>
            </a:solidFill>
            <a:extLst>
              <a:ext uri="{C807C97D-BFC1-408E-A445-0C87EB9F89A2}">
                <ask:lineSketchStyleProps xmlns:ask="http://schemas.microsoft.com/office/drawing/2018/sketchyshapes" sd="1956241449">
                  <a:prstGeom prst="rect">
                    <a:avLst/>
                  </a:prstGeom>
                  <ask:type>
                    <ask:lineSketchCurved/>
                  </ask:type>
                </ask:lineSketchStyleProps>
              </a:ext>
            </a:extLst>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r>
              <a:rPr lang="he-IL" dirty="0">
                <a:latin typeface="FbAhla Bold" panose="02020803050405020304" pitchFamily="18" charset="-79"/>
                <a:cs typeface="FbAhla Bold" panose="02020803050405020304" pitchFamily="18" charset="-79"/>
              </a:rPr>
              <a:t>רש"י:</a:t>
            </a:r>
          </a:p>
        </p:txBody>
      </p:sp>
      <p:pic>
        <p:nvPicPr>
          <p:cNvPr id="50" name="תמונה 49">
            <a:extLst>
              <a:ext uri="{FF2B5EF4-FFF2-40B4-BE49-F238E27FC236}">
                <a16:creationId xmlns:a16="http://schemas.microsoft.com/office/drawing/2014/main" id="{AECB545D-8599-48A1-B473-04775138771F}"/>
              </a:ext>
            </a:extLst>
          </p:cNvPr>
          <p:cNvPicPr>
            <a:picLocks noChangeAspect="1"/>
          </p:cNvPicPr>
          <p:nvPr/>
        </p:nvPicPr>
        <p:blipFill>
          <a:blip r:embed="rId3"/>
          <a:stretch>
            <a:fillRect/>
          </a:stretch>
        </p:blipFill>
        <p:spPr>
          <a:xfrm>
            <a:off x="1001786" y="1723452"/>
            <a:ext cx="4678824" cy="2227955"/>
          </a:xfrm>
          <a:prstGeom prst="rect">
            <a:avLst/>
          </a:prstGeom>
        </p:spPr>
      </p:pic>
      <p:sp>
        <p:nvSpPr>
          <p:cNvPr id="5" name="מלבן 4">
            <a:extLst>
              <a:ext uri="{FF2B5EF4-FFF2-40B4-BE49-F238E27FC236}">
                <a16:creationId xmlns:a16="http://schemas.microsoft.com/office/drawing/2014/main" id="{3BEA69CD-7B21-44B0-89D9-5142A923DA0A}"/>
              </a:ext>
            </a:extLst>
          </p:cNvPr>
          <p:cNvSpPr/>
          <p:nvPr/>
        </p:nvSpPr>
        <p:spPr>
          <a:xfrm>
            <a:off x="1425850" y="1780001"/>
            <a:ext cx="3946914" cy="400110"/>
          </a:xfrm>
          <a:prstGeom prst="rect">
            <a:avLst/>
          </a:prstGeom>
        </p:spPr>
        <p:txBody>
          <a:bodyPr wrap="none">
            <a:spAutoFit/>
          </a:bodyPr>
          <a:lstStyle/>
          <a:p>
            <a:r>
              <a:rPr lang="he-IL" sz="2000" kern="1200" dirty="0">
                <a:solidFill>
                  <a:sysClr val="windowText" lastClr="000000"/>
                </a:solidFill>
                <a:latin typeface="FbBejerano Bold" panose="02020803050405020304" pitchFamily="18" charset="-79"/>
                <a:ea typeface="+mn-ea"/>
                <a:cs typeface="FbBejerano Bold" panose="02020803050405020304" pitchFamily="18" charset="-79"/>
              </a:rPr>
              <a:t>"אִישׁ לְנֶגֶד בֵּיתוֹ": "כל אחד היה בונה כנגד ביתו".</a:t>
            </a:r>
          </a:p>
        </p:txBody>
      </p:sp>
      <p:sp>
        <p:nvSpPr>
          <p:cNvPr id="6" name="מלבן 5">
            <a:extLst>
              <a:ext uri="{FF2B5EF4-FFF2-40B4-BE49-F238E27FC236}">
                <a16:creationId xmlns:a16="http://schemas.microsoft.com/office/drawing/2014/main" id="{FB361249-3628-4D6E-8AF5-95ECA0CFE157}"/>
              </a:ext>
            </a:extLst>
          </p:cNvPr>
          <p:cNvSpPr/>
          <p:nvPr/>
        </p:nvSpPr>
        <p:spPr>
          <a:xfrm>
            <a:off x="1160587" y="2450206"/>
            <a:ext cx="4572000" cy="1292662"/>
          </a:xfrm>
          <a:prstGeom prst="rect">
            <a:avLst/>
          </a:prstGeom>
        </p:spPr>
        <p:txBody>
          <a:bodyPr>
            <a:spAutoFit/>
          </a:bodyPr>
          <a:lstStyle/>
          <a:p>
            <a:pPr algn="ctr"/>
            <a:r>
              <a:rPr lang="he-IL" sz="1800" dirty="0">
                <a:solidFill>
                  <a:schemeClr val="tx2"/>
                </a:solidFill>
                <a:latin typeface="FbKapriza Regular" panose="02020603050405020304" pitchFamily="18" charset="-79"/>
                <a:cs typeface="FbKapriza Regular" panose="02020603050405020304" pitchFamily="18" charset="-79"/>
              </a:rPr>
              <a:t>כאן מתבטאת </a:t>
            </a:r>
            <a:r>
              <a:rPr lang="he-IL" sz="1800" b="1" dirty="0" err="1">
                <a:solidFill>
                  <a:schemeClr val="tx2"/>
                </a:solidFill>
                <a:latin typeface="FbKapriza Regular" panose="02020603050405020304" pitchFamily="18" charset="-79"/>
                <a:cs typeface="FbKapriza Regular" panose="02020603050405020304" pitchFamily="18" charset="-79"/>
              </a:rPr>
              <a:t>חכמתו</a:t>
            </a:r>
            <a:r>
              <a:rPr lang="he-IL" sz="1800" b="1" dirty="0">
                <a:solidFill>
                  <a:schemeClr val="tx2"/>
                </a:solidFill>
                <a:latin typeface="FbKapriza Regular" panose="02020603050405020304" pitchFamily="18" charset="-79"/>
                <a:cs typeface="FbKapriza Regular" panose="02020603050405020304" pitchFamily="18" charset="-79"/>
              </a:rPr>
              <a:t> של נחמיה כמנהיג</a:t>
            </a:r>
            <a:r>
              <a:rPr lang="he-IL" sz="1800" dirty="0">
                <a:solidFill>
                  <a:schemeClr val="tx2"/>
                </a:solidFill>
                <a:latin typeface="FbKapriza Regular" panose="02020603050405020304" pitchFamily="18" charset="-79"/>
                <a:cs typeface="FbKapriza Regular" panose="02020603050405020304" pitchFamily="18" charset="-79"/>
              </a:rPr>
              <a:t>, שהצליח לעורר ולרתום את כל יושבי ירושלים לקום ולעשות מעשה להגנתם וביטחונם, והוא ניצל קודם כל את הנכונות של היושבים לדאוג לביטחון משפחותיהם. </a:t>
            </a:r>
          </a:p>
          <a:p>
            <a:pPr algn="ctr"/>
            <a:r>
              <a:rPr lang="he-IL" sz="2400" b="1" dirty="0">
                <a:ln>
                  <a:solidFill>
                    <a:srgbClr val="E2820E"/>
                  </a:solidFill>
                </a:ln>
                <a:solidFill>
                  <a:schemeClr val="tx2"/>
                </a:solidFill>
                <a:latin typeface="FbKapriza Regular" panose="02020603050405020304" pitchFamily="18" charset="-79"/>
                <a:cs typeface="FbKapriza Regular" panose="02020603050405020304" pitchFamily="18" charset="-79"/>
              </a:rPr>
              <a:t>יש כאן העברת אחריות ויצירת שותפות</a:t>
            </a:r>
            <a:endParaRPr lang="he-IL" sz="1800" dirty="0">
              <a:ln>
                <a:solidFill>
                  <a:srgbClr val="E2820E"/>
                </a:solidFill>
              </a:ln>
              <a:latin typeface="FbKapriza Regular" panose="02020603050405020304" pitchFamily="18" charset="-79"/>
              <a:cs typeface="FbKapriza Regular" panose="02020603050405020304" pitchFamily="18" charset="-79"/>
            </a:endParaRPr>
          </a:p>
        </p:txBody>
      </p:sp>
      <p:pic>
        <p:nvPicPr>
          <p:cNvPr id="2052" name="Picture 4" descr="תוצאת תמונה עבור מֵעַל שַׁעַר הַסּוּסִים, הֶחֱזִיקוּ הַכֹּהֲנִים--אִישׁ, לְנֶגֶדֵּ ביתוֹ">
            <a:extLst>
              <a:ext uri="{FF2B5EF4-FFF2-40B4-BE49-F238E27FC236}">
                <a16:creationId xmlns:a16="http://schemas.microsoft.com/office/drawing/2014/main" id="{5465029E-75AD-45AD-A53A-07D6709367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1388" y="2252539"/>
            <a:ext cx="2908957" cy="17453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2" name="Google Shape;482;p31"/>
          <p:cNvSpPr/>
          <p:nvPr/>
        </p:nvSpPr>
        <p:spPr>
          <a:xfrm rot="537707">
            <a:off x="114363" y="3383904"/>
            <a:ext cx="2462165" cy="1661247"/>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rot="1309652" flipH="1">
            <a:off x="-64733" y="2498699"/>
            <a:ext cx="1016232" cy="1519514"/>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כותרת 2">
            <a:extLst>
              <a:ext uri="{FF2B5EF4-FFF2-40B4-BE49-F238E27FC236}">
                <a16:creationId xmlns:a16="http://schemas.microsoft.com/office/drawing/2014/main" id="{F1BA15F4-9989-462A-8F50-023C78EF38CA}"/>
              </a:ext>
            </a:extLst>
          </p:cNvPr>
          <p:cNvSpPr>
            <a:spLocks noGrp="1"/>
          </p:cNvSpPr>
          <p:nvPr>
            <p:ph type="title" idx="2"/>
          </p:nvPr>
        </p:nvSpPr>
        <p:spPr>
          <a:xfrm>
            <a:off x="2065950" y="-68438"/>
            <a:ext cx="4402500" cy="1173000"/>
          </a:xfrm>
        </p:spPr>
        <p:txBody>
          <a:bodyPr/>
          <a:lstStyle/>
          <a:p>
            <a:pPr rtl="1"/>
            <a:r>
              <a:rPr lang="he-IL" sz="3600" dirty="0">
                <a:ln>
                  <a:solidFill>
                    <a:schemeClr val="accent1">
                      <a:lumMod val="10000"/>
                    </a:schemeClr>
                  </a:solidFill>
                </a:ln>
                <a:effectLst>
                  <a:outerShdw blurRad="50800" dist="38100" dir="2700000" algn="tl" rotWithShape="0">
                    <a:prstClr val="black">
                      <a:alpha val="40000"/>
                    </a:prstClr>
                  </a:outerShdw>
                </a:effectLst>
                <a:latin typeface="FbAhla Bold" panose="02020803050405020304" pitchFamily="18" charset="-79"/>
                <a:cs typeface="FbAhla Bold" panose="02020803050405020304" pitchFamily="18" charset="-79"/>
              </a:rPr>
              <a:t>בניית החומה וחיזוקה</a:t>
            </a:r>
          </a:p>
        </p:txBody>
      </p:sp>
      <p:pic>
        <p:nvPicPr>
          <p:cNvPr id="15" name="Picture 2" descr="שיבת ציון 2 - ייצור ידע">
            <a:extLst>
              <a:ext uri="{FF2B5EF4-FFF2-40B4-BE49-F238E27FC236}">
                <a16:creationId xmlns:a16="http://schemas.microsoft.com/office/drawing/2014/main" id="{8F86C24A-D999-4A4E-AF60-B86EEE07F3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2972" y="1104562"/>
            <a:ext cx="2871860" cy="2153895"/>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pic>
        <p:nvPicPr>
          <p:cNvPr id="16" name="תמונה 15">
            <a:extLst>
              <a:ext uri="{FF2B5EF4-FFF2-40B4-BE49-F238E27FC236}">
                <a16:creationId xmlns:a16="http://schemas.microsoft.com/office/drawing/2014/main" id="{6E95A77B-19FA-4578-B1A4-6F0E8DCB8450}"/>
              </a:ext>
            </a:extLst>
          </p:cNvPr>
          <p:cNvPicPr>
            <a:picLocks noChangeAspect="1"/>
          </p:cNvPicPr>
          <p:nvPr/>
        </p:nvPicPr>
        <p:blipFill>
          <a:blip r:embed="rId4"/>
          <a:stretch>
            <a:fillRect/>
          </a:stretch>
        </p:blipFill>
        <p:spPr>
          <a:xfrm>
            <a:off x="975888" y="1104562"/>
            <a:ext cx="3402073" cy="2153895"/>
          </a:xfrm>
          <a:prstGeom prst="rect">
            <a:avLst/>
          </a:prstGeom>
          <a:ln>
            <a:noFill/>
          </a:ln>
          <a:effectLst>
            <a:outerShdw blurRad="190500" algn="tl" rotWithShape="0">
              <a:srgbClr val="000000">
                <a:alpha val="70000"/>
              </a:srgbClr>
            </a:outerShdw>
          </a:effectLst>
        </p:spPr>
      </p:pic>
    </p:spTree>
  </p:cSld>
  <p:clrMapOvr>
    <a:masterClrMapping/>
  </p:clrMapOvr>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751</TotalTime>
  <Words>3728</Words>
  <Application>Microsoft Office PowerPoint</Application>
  <PresentationFormat>‫הצגה על המסך (16:9)</PresentationFormat>
  <Paragraphs>94</Paragraphs>
  <Slides>14</Slides>
  <Notes>13</Notes>
  <HiddenSlides>0</HiddenSlides>
  <MMClips>0</MMClips>
  <ScaleCrop>false</ScaleCrop>
  <HeadingPairs>
    <vt:vector size="6" baseType="variant">
      <vt:variant>
        <vt:lpstr>גופנים בשימוש</vt:lpstr>
      </vt:variant>
      <vt:variant>
        <vt:i4>8</vt:i4>
      </vt:variant>
      <vt:variant>
        <vt:lpstr>ערכת נושא</vt:lpstr>
      </vt:variant>
      <vt:variant>
        <vt:i4>1</vt:i4>
      </vt:variant>
      <vt:variant>
        <vt:lpstr>כותרות שקופיות</vt:lpstr>
      </vt:variant>
      <vt:variant>
        <vt:i4>14</vt:i4>
      </vt:variant>
    </vt:vector>
  </HeadingPairs>
  <TitlesOfParts>
    <vt:vector size="23" baseType="lpstr">
      <vt:lpstr>FbKapriza Regular</vt:lpstr>
      <vt:lpstr>Arial</vt:lpstr>
      <vt:lpstr>Nunito Light</vt:lpstr>
      <vt:lpstr>FbAhla Bold</vt:lpstr>
      <vt:lpstr>Livvic</vt:lpstr>
      <vt:lpstr>FbBejerano Bold</vt:lpstr>
      <vt:lpstr>FbKapriza Bold</vt:lpstr>
      <vt:lpstr>Merriweather</vt:lpstr>
      <vt:lpstr>Writing History Thesis by Slidesgo</vt:lpstr>
      <vt:lpstr>נמחיה פרק ג'-  </vt:lpstr>
      <vt:lpstr>בנית החומה וחיזוקה </vt:lpstr>
      <vt:lpstr> פרק ג'- בנית החומה וחיזוקה </vt:lpstr>
      <vt:lpstr> מה אנו לומדים מהרשימה הזו? </vt:lpstr>
      <vt:lpstr> מה אנו לומדים מהרשימה הזו? </vt:lpstr>
      <vt:lpstr>מה אנו לומדים מהרשימה הזו?</vt:lpstr>
      <vt:lpstr> בניית החומה וחיזוקה- פרק ג' </vt:lpstr>
      <vt:lpstr>כיצד באה לידי ביטוי חכמתו של נחמיה ברשימה המפורטת?  </vt:lpstr>
      <vt:lpstr>בניית החומה וחיזוקה</vt:lpstr>
      <vt:lpstr>צרי יהודה ובנימין בראשותו של סנבלט החורוני הפריעו לבנין החומה.  בשלב הזה ההפרעה הייתה ברמה מילולית,  הם לעגו בכל פה למאמצי הבנייה (בפרק הבא נראה שההפרעה תהיה חמורה בהרבה).  אילו ביטויים יש ללעג הזה? </vt:lpstr>
      <vt:lpstr>חוסר אמון גדול ביכולתם של יושבי ירושלים לעמוד במשימת הבניה עולה מביטויי הלעג הבאים:</vt:lpstr>
      <vt:lpstr>ההפרעות לבניה</vt:lpstr>
      <vt:lpstr>התמודדות נחמיה עם הפרעות הבניה</vt:lpstr>
      <vt:lpstr>סיכום דמותו של נחמיה עפ"י פרקים ב'-ג'</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נמחיה פרק ג'-</dc:title>
  <dc:creator>יעל קופלוביץ</dc:creator>
  <cp:lastModifiedBy>יעל קופלוביץ</cp:lastModifiedBy>
  <cp:revision>28</cp:revision>
  <dcterms:modified xsi:type="dcterms:W3CDTF">2021-03-02T22:57:40Z</dcterms:modified>
</cp:coreProperties>
</file>