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308" r:id="rId6"/>
    <p:sldId id="280" r:id="rId7"/>
    <p:sldId id="309" r:id="rId8"/>
    <p:sldId id="310" r:id="rId9"/>
    <p:sldId id="311" r:id="rId10"/>
    <p:sldId id="312" r:id="rId11"/>
    <p:sldId id="307" r:id="rId12"/>
    <p:sldId id="313" r:id="rId13"/>
    <p:sldId id="314" r:id="rId14"/>
    <p:sldId id="315" r:id="rId15"/>
    <p:sldId id="316" r:id="rId16"/>
    <p:sldId id="260" r:id="rId17"/>
    <p:sldId id="317" r:id="rId18"/>
    <p:sldId id="318" r:id="rId19"/>
    <p:sldId id="319" r:id="rId20"/>
    <p:sldId id="264" r:id="rId21"/>
  </p:sldIdLst>
  <p:sldSz cx="9144000" cy="5143500" type="screen16x9"/>
  <p:notesSz cx="6858000" cy="9144000"/>
  <p:embeddedFontLst>
    <p:embeddedFont>
      <p:font typeface="FbAfikoman Regular" panose="02020603050405020304" pitchFamily="18" charset="-79"/>
      <p:regular r:id="rId23"/>
    </p:embeddedFont>
    <p:embeddedFont>
      <p:font typeface="FbElastica Regular" panose="02020603050405020304" pitchFamily="18" charset="-79"/>
      <p:regular r:id="rId24"/>
    </p:embeddedFont>
    <p:embeddedFont>
      <p:font typeface="FbKapriza Bold" panose="02020603050405020304" pitchFamily="18" charset="-79"/>
      <p:regular r:id="rId25"/>
    </p:embeddedFont>
    <p:embeddedFont>
      <p:font typeface="FbKapriza Regular" panose="02020603050405020304" pitchFamily="18" charset="-79"/>
      <p:regular r:id="rId26"/>
    </p:embeddedFont>
    <p:embeddedFont>
      <p:font typeface="FbMaya Bold" panose="02020803050405020304" pitchFamily="18" charset="-79"/>
      <p:bold r:id="rId27"/>
    </p:embeddedFont>
    <p:embeddedFont>
      <p:font typeface="Itim" panose="020B0604020202020204" charset="0"/>
      <p:regular r:id="rId28"/>
    </p:embeddedFont>
    <p:embeddedFont>
      <p:font typeface="Kanit" panose="020B0604020202020204" charset="-34"/>
      <p:regular r:id="rId29"/>
      <p:bold r:id="rId30"/>
      <p:italic r:id="rId31"/>
      <p:boldItalic r:id="rId32"/>
    </p:embeddedFont>
    <p:embeddedFont>
      <p:font typeface="Pontano Sans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9E"/>
    <a:srgbClr val="CFFECA"/>
    <a:srgbClr val="DDDDFF"/>
    <a:srgbClr val="CCCCFF"/>
    <a:srgbClr val="CC00FF"/>
    <a:srgbClr val="339966"/>
    <a:srgbClr val="B4FEAC"/>
    <a:srgbClr val="003399"/>
    <a:srgbClr val="B8E0D5"/>
    <a:srgbClr val="2F1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1D2448-AC8B-4C4F-B63C-2B202D17FB33}">
  <a:tblStyle styleId="{281D2448-AC8B-4C4F-B63C-2B202D17FB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39634e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39634e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5ad0bb2e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5ad0bb2e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139634eb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139634eb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5ad0bb2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5ad0bb2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5ad0bb2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5ad0bb2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139634eb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139634eb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9150" y="1249550"/>
            <a:ext cx="5225700" cy="24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6400"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37550" y="3774772"/>
            <a:ext cx="28689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1959150" y="682120"/>
            <a:ext cx="5225700" cy="9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72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2462400" y="1547283"/>
            <a:ext cx="4219200" cy="13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2828400" y="3448525"/>
            <a:ext cx="3487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This presentation template was created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, including icons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284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47398"/>
            <a:ext cx="77040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243138" y="1447325"/>
            <a:ext cx="2950800" cy="28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950063" y="1447325"/>
            <a:ext cx="2950800" cy="28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4495400" y="1975806"/>
            <a:ext cx="2867700" cy="16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316450" y="1471194"/>
            <a:ext cx="322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851850" y="1782300"/>
            <a:ext cx="5440200" cy="15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ubTitle" idx="1"/>
          </p:nvPr>
        </p:nvSpPr>
        <p:spPr>
          <a:xfrm>
            <a:off x="599596" y="1760887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ubTitle" idx="2"/>
          </p:nvPr>
        </p:nvSpPr>
        <p:spPr>
          <a:xfrm>
            <a:off x="724546" y="2184665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3" hasCustomPrompt="1"/>
          </p:nvPr>
        </p:nvSpPr>
        <p:spPr>
          <a:xfrm>
            <a:off x="905746" y="1390975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4"/>
          </p:nvPr>
        </p:nvSpPr>
        <p:spPr>
          <a:xfrm>
            <a:off x="3211800" y="1760887"/>
            <a:ext cx="27204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5"/>
          </p:nvPr>
        </p:nvSpPr>
        <p:spPr>
          <a:xfrm>
            <a:off x="3484950" y="2184665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6" hasCustomPrompt="1"/>
          </p:nvPr>
        </p:nvSpPr>
        <p:spPr>
          <a:xfrm>
            <a:off x="3666150" y="1390975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7"/>
          </p:nvPr>
        </p:nvSpPr>
        <p:spPr>
          <a:xfrm>
            <a:off x="6120398" y="1760887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8"/>
          </p:nvPr>
        </p:nvSpPr>
        <p:spPr>
          <a:xfrm>
            <a:off x="6245348" y="2184665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9" hasCustomPrompt="1"/>
          </p:nvPr>
        </p:nvSpPr>
        <p:spPr>
          <a:xfrm>
            <a:off x="6426548" y="1390975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3"/>
          </p:nvPr>
        </p:nvSpPr>
        <p:spPr>
          <a:xfrm>
            <a:off x="599596" y="351051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4"/>
          </p:nvPr>
        </p:nvSpPr>
        <p:spPr>
          <a:xfrm>
            <a:off x="724546" y="393429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5" hasCustomPrompt="1"/>
          </p:nvPr>
        </p:nvSpPr>
        <p:spPr>
          <a:xfrm>
            <a:off x="905746" y="3140600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6"/>
          </p:nvPr>
        </p:nvSpPr>
        <p:spPr>
          <a:xfrm>
            <a:off x="3360000" y="351051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7"/>
          </p:nvPr>
        </p:nvSpPr>
        <p:spPr>
          <a:xfrm>
            <a:off x="3484950" y="393429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8" hasCustomPrompt="1"/>
          </p:nvPr>
        </p:nvSpPr>
        <p:spPr>
          <a:xfrm>
            <a:off x="3666150" y="3140600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9"/>
          </p:nvPr>
        </p:nvSpPr>
        <p:spPr>
          <a:xfrm>
            <a:off x="6120398" y="351051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20"/>
          </p:nvPr>
        </p:nvSpPr>
        <p:spPr>
          <a:xfrm>
            <a:off x="6245348" y="393429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1" hasCustomPrompt="1"/>
          </p:nvPr>
        </p:nvSpPr>
        <p:spPr>
          <a:xfrm>
            <a:off x="6426548" y="3140600"/>
            <a:ext cx="181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753200" y="1021950"/>
            <a:ext cx="5637600" cy="309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897050" y="3505771"/>
            <a:ext cx="5349900" cy="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156250" y="1378250"/>
            <a:ext cx="4831500" cy="20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599596" y="153456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2"/>
          </p:nvPr>
        </p:nvSpPr>
        <p:spPr>
          <a:xfrm>
            <a:off x="724546" y="195834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3"/>
          </p:nvPr>
        </p:nvSpPr>
        <p:spPr>
          <a:xfrm>
            <a:off x="3211800" y="1534562"/>
            <a:ext cx="27204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4"/>
          </p:nvPr>
        </p:nvSpPr>
        <p:spPr>
          <a:xfrm>
            <a:off x="3484950" y="195834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5"/>
          </p:nvPr>
        </p:nvSpPr>
        <p:spPr>
          <a:xfrm>
            <a:off x="6120398" y="153456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6"/>
          </p:nvPr>
        </p:nvSpPr>
        <p:spPr>
          <a:xfrm>
            <a:off x="6245348" y="195834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7"/>
          </p:nvPr>
        </p:nvSpPr>
        <p:spPr>
          <a:xfrm>
            <a:off x="599596" y="327426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8"/>
          </p:nvPr>
        </p:nvSpPr>
        <p:spPr>
          <a:xfrm>
            <a:off x="724546" y="369804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9"/>
          </p:nvPr>
        </p:nvSpPr>
        <p:spPr>
          <a:xfrm>
            <a:off x="3211800" y="3274262"/>
            <a:ext cx="27204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13"/>
          </p:nvPr>
        </p:nvSpPr>
        <p:spPr>
          <a:xfrm>
            <a:off x="3484950" y="369804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4"/>
          </p:nvPr>
        </p:nvSpPr>
        <p:spPr>
          <a:xfrm>
            <a:off x="6120398" y="3274262"/>
            <a:ext cx="242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5"/>
          </p:nvPr>
        </p:nvSpPr>
        <p:spPr>
          <a:xfrm>
            <a:off x="6245348" y="3698040"/>
            <a:ext cx="21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ontano Sans"/>
              <a:buChar char="●"/>
              <a:defRPr sz="1800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4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ctrTitle"/>
          </p:nvPr>
        </p:nvSpPr>
        <p:spPr>
          <a:xfrm>
            <a:off x="4141014" y="2063045"/>
            <a:ext cx="2866479" cy="12266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0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6">
                      <a:lumMod val="9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Afikoman Regular" panose="02020603050405020304" pitchFamily="18" charset="-79"/>
                <a:cs typeface="FbAfikoman Regular" panose="02020603050405020304" pitchFamily="18" charset="-79"/>
              </a:rPr>
              <a:t>נחמיה</a:t>
            </a:r>
            <a:endParaRPr sz="80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6">
                    <a:lumMod val="90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Afikoman Regular" panose="02020603050405020304" pitchFamily="18" charset="-79"/>
              <a:cs typeface="FbAfikoman Regular" panose="02020603050405020304" pitchFamily="18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1CC5A9C-3056-437C-BD03-026F9FC88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058" y="1992020"/>
            <a:ext cx="1484961" cy="1559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oogle Shape;1069;p31">
            <a:extLst>
              <a:ext uri="{FF2B5EF4-FFF2-40B4-BE49-F238E27FC236}">
                <a16:creationId xmlns:a16="http://schemas.microsoft.com/office/drawing/2014/main" id="{E6BE420C-8398-4A21-B32A-108BED630F7E}"/>
              </a:ext>
            </a:extLst>
          </p:cNvPr>
          <p:cNvGrpSpPr/>
          <p:nvPr/>
        </p:nvGrpSpPr>
        <p:grpSpPr>
          <a:xfrm rot="5400000">
            <a:off x="3384100" y="2748932"/>
            <a:ext cx="1559547" cy="45719"/>
            <a:chOff x="5132593" y="1529512"/>
            <a:chExt cx="426123" cy="838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Google Shape;1070;p31">
              <a:extLst>
                <a:ext uri="{FF2B5EF4-FFF2-40B4-BE49-F238E27FC236}">
                  <a16:creationId xmlns:a16="http://schemas.microsoft.com/office/drawing/2014/main" id="{0FB75FA1-F76C-49BD-A27D-3B867764BA67}"/>
                </a:ext>
              </a:extLst>
            </p:cNvPr>
            <p:cNvSpPr/>
            <p:nvPr/>
          </p:nvSpPr>
          <p:spPr>
            <a:xfrm rot="5400000">
              <a:off x="5329908" y="1384503"/>
              <a:ext cx="31494" cy="426123"/>
            </a:xfrm>
            <a:custGeom>
              <a:avLst/>
              <a:gdLst/>
              <a:ahLst/>
              <a:cxnLst/>
              <a:rect l="l" t="t" r="r" b="b"/>
              <a:pathLst>
                <a:path w="171" h="2314" extrusionOk="0">
                  <a:moveTo>
                    <a:pt x="85" y="1"/>
                  </a:moveTo>
                  <a:cubicBezTo>
                    <a:pt x="78" y="1"/>
                    <a:pt x="71" y="5"/>
                    <a:pt x="71" y="15"/>
                  </a:cubicBezTo>
                  <a:cubicBezTo>
                    <a:pt x="68" y="405"/>
                    <a:pt x="48" y="795"/>
                    <a:pt x="44" y="1186"/>
                  </a:cubicBezTo>
                  <a:cubicBezTo>
                    <a:pt x="41" y="1548"/>
                    <a:pt x="0" y="1944"/>
                    <a:pt x="69" y="2301"/>
                  </a:cubicBezTo>
                  <a:cubicBezTo>
                    <a:pt x="71" y="2309"/>
                    <a:pt x="79" y="2314"/>
                    <a:pt x="87" y="2314"/>
                  </a:cubicBezTo>
                  <a:cubicBezTo>
                    <a:pt x="94" y="2314"/>
                    <a:pt x="101" y="2310"/>
                    <a:pt x="103" y="2302"/>
                  </a:cubicBezTo>
                  <a:cubicBezTo>
                    <a:pt x="171" y="1945"/>
                    <a:pt x="131" y="1551"/>
                    <a:pt x="128" y="1188"/>
                  </a:cubicBezTo>
                  <a:cubicBezTo>
                    <a:pt x="124" y="796"/>
                    <a:pt x="104" y="407"/>
                    <a:pt x="101" y="16"/>
                  </a:cubicBezTo>
                  <a:cubicBezTo>
                    <a:pt x="101" y="6"/>
                    <a:pt x="93" y="1"/>
                    <a:pt x="85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1;p31">
              <a:extLst>
                <a:ext uri="{FF2B5EF4-FFF2-40B4-BE49-F238E27FC236}">
                  <a16:creationId xmlns:a16="http://schemas.microsoft.com/office/drawing/2014/main" id="{CE9B6CAC-B5FD-497C-B2AF-2F35E34E1F58}"/>
                </a:ext>
              </a:extLst>
            </p:cNvPr>
            <p:cNvSpPr/>
            <p:nvPr/>
          </p:nvSpPr>
          <p:spPr>
            <a:xfrm rot="5400000">
              <a:off x="5334805" y="1449500"/>
              <a:ext cx="21733" cy="181756"/>
            </a:xfrm>
            <a:custGeom>
              <a:avLst/>
              <a:gdLst/>
              <a:ahLst/>
              <a:cxnLst/>
              <a:rect l="l" t="t" r="r" b="b"/>
              <a:pathLst>
                <a:path w="118" h="987" extrusionOk="0">
                  <a:moveTo>
                    <a:pt x="58" y="1"/>
                  </a:moveTo>
                  <a:cubicBezTo>
                    <a:pt x="43" y="1"/>
                    <a:pt x="29" y="10"/>
                    <a:pt x="29" y="29"/>
                  </a:cubicBezTo>
                  <a:cubicBezTo>
                    <a:pt x="23" y="341"/>
                    <a:pt x="1" y="659"/>
                    <a:pt x="36" y="970"/>
                  </a:cubicBezTo>
                  <a:cubicBezTo>
                    <a:pt x="38" y="982"/>
                    <a:pt x="46" y="987"/>
                    <a:pt x="56" y="987"/>
                  </a:cubicBezTo>
                  <a:cubicBezTo>
                    <a:pt x="67" y="987"/>
                    <a:pt x="80" y="978"/>
                    <a:pt x="82" y="964"/>
                  </a:cubicBezTo>
                  <a:cubicBezTo>
                    <a:pt x="118" y="657"/>
                    <a:pt x="94" y="340"/>
                    <a:pt x="90" y="31"/>
                  </a:cubicBezTo>
                  <a:cubicBezTo>
                    <a:pt x="89" y="11"/>
                    <a:pt x="73" y="1"/>
                    <a:pt x="58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שיבת ציון 2 - ייצור ידע">
            <a:extLst>
              <a:ext uri="{FF2B5EF4-FFF2-40B4-BE49-F238E27FC236}">
                <a16:creationId xmlns:a16="http://schemas.microsoft.com/office/drawing/2014/main" id="{30384A68-380E-410E-8D48-CF1BD099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70" y="442538"/>
            <a:ext cx="2160676" cy="16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7933C3A-EBF5-4E96-8B5D-BB423D498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3" y="295275"/>
            <a:ext cx="2160676" cy="136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139FC2-8763-4F50-81D4-21360B8B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מעמדו של נחמיה: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0DF5776-9029-4EBF-BC28-39AD32183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פסוק י"א: אָנָּא אֲדֹנָי תְּהִי נָא אָזְנְךָ קַשֶּׁבֶת אֶל תְּפִלַּת עַבְדְּךָ וְאֶל תְּפִלַּת עֲבָדֶיךָ הַחֲפֵצִים לְיִרְאָה אֶת שְׁמֶךָ וְהַצְלִיחָה נָּא לְעַבְדְּךָ הַיּוֹם וּתְנֵהוּ לְרַחֲמִים לִפְנֵי הָאִישׁ הַזֶּה </a:t>
            </a:r>
            <a:r>
              <a:rPr lang="he-IL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וַאֲנִי הָיִיתִי מַשְׁקֶה לַמֶּלֶךְ:</a:t>
            </a:r>
            <a:endParaRPr lang="he-IL" sz="14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152400" indent="0" algn="r" rtl="1">
              <a:buNone/>
            </a:pPr>
            <a:endParaRPr lang="he-IL" dirty="0"/>
          </a:p>
        </p:txBody>
      </p:sp>
      <p:pic>
        <p:nvPicPr>
          <p:cNvPr id="5124" name="Picture 4" descr="שר המשקים איור הווקטורים קליפ ארט -vc009999-CoolCLIPS.com">
            <a:extLst>
              <a:ext uri="{FF2B5EF4-FFF2-40B4-BE49-F238E27FC236}">
                <a16:creationId xmlns:a16="http://schemas.microsoft.com/office/drawing/2014/main" id="{1FC275D4-7267-491E-9C6A-19A6521E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62" y="2189389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reative פנום פן פרח זכוכית ספל גלידת גביע מילקשייק קינוח כוסות שייק כוס  ותחתית שילוב זכוכית צלחת|שקוף| - AliExpress">
            <a:extLst>
              <a:ext uri="{FF2B5EF4-FFF2-40B4-BE49-F238E27FC236}">
                <a16:creationId xmlns:a16="http://schemas.microsoft.com/office/drawing/2014/main" id="{314CD8AA-45C6-427A-A595-47BFB9BD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86" y="2189389"/>
            <a:ext cx="1031875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טקסט 2">
            <a:extLst>
              <a:ext uri="{FF2B5EF4-FFF2-40B4-BE49-F238E27FC236}">
                <a16:creationId xmlns:a16="http://schemas.microsoft.com/office/drawing/2014/main" id="{27D6050A-2AF4-402F-B7C8-C84DF17A6973}"/>
              </a:ext>
            </a:extLst>
          </p:cNvPr>
          <p:cNvSpPr txBox="1">
            <a:spLocks/>
          </p:cNvSpPr>
          <p:nvPr/>
        </p:nvSpPr>
        <p:spPr>
          <a:xfrm>
            <a:off x="3991429" y="1933114"/>
            <a:ext cx="3597377" cy="2893800"/>
          </a:xfrm>
          <a:custGeom>
            <a:avLst/>
            <a:gdLst>
              <a:gd name="connsiteX0" fmla="*/ 0 w 3597377"/>
              <a:gd name="connsiteY0" fmla="*/ 0 h 2893800"/>
              <a:gd name="connsiteX1" fmla="*/ 3597377 w 3597377"/>
              <a:gd name="connsiteY1" fmla="*/ 0 h 2893800"/>
              <a:gd name="connsiteX2" fmla="*/ 3597377 w 3597377"/>
              <a:gd name="connsiteY2" fmla="*/ 2893800 h 2893800"/>
              <a:gd name="connsiteX3" fmla="*/ 0 w 3597377"/>
              <a:gd name="connsiteY3" fmla="*/ 2893800 h 2893800"/>
              <a:gd name="connsiteX4" fmla="*/ 0 w 3597377"/>
              <a:gd name="connsiteY4" fmla="*/ 0 h 28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377" h="2893800" fill="none" extrusionOk="0">
                <a:moveTo>
                  <a:pt x="0" y="0"/>
                </a:moveTo>
                <a:cubicBezTo>
                  <a:pt x="374217" y="120583"/>
                  <a:pt x="2423039" y="117274"/>
                  <a:pt x="3597377" y="0"/>
                </a:cubicBezTo>
                <a:cubicBezTo>
                  <a:pt x="3575418" y="561364"/>
                  <a:pt x="3646063" y="2095078"/>
                  <a:pt x="3597377" y="2893800"/>
                </a:cubicBezTo>
                <a:cubicBezTo>
                  <a:pt x="2389882" y="2827353"/>
                  <a:pt x="1394161" y="2822233"/>
                  <a:pt x="0" y="2893800"/>
                </a:cubicBezTo>
                <a:cubicBezTo>
                  <a:pt x="-169810" y="1998605"/>
                  <a:pt x="54382" y="877836"/>
                  <a:pt x="0" y="0"/>
                </a:cubicBezTo>
                <a:close/>
              </a:path>
              <a:path w="3597377" h="2893800" stroke="0" extrusionOk="0">
                <a:moveTo>
                  <a:pt x="0" y="0"/>
                </a:moveTo>
                <a:cubicBezTo>
                  <a:pt x="1426354" y="140225"/>
                  <a:pt x="2136814" y="135008"/>
                  <a:pt x="3597377" y="0"/>
                </a:cubicBezTo>
                <a:cubicBezTo>
                  <a:pt x="3574724" y="1094808"/>
                  <a:pt x="3622703" y="1642449"/>
                  <a:pt x="3597377" y="2893800"/>
                </a:cubicBezTo>
                <a:cubicBezTo>
                  <a:pt x="2091301" y="2869573"/>
                  <a:pt x="1677855" y="2902099"/>
                  <a:pt x="0" y="2893800"/>
                </a:cubicBezTo>
                <a:cubicBezTo>
                  <a:pt x="-107006" y="1768337"/>
                  <a:pt x="-62949" y="374028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0338973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826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נחמיה הוא שר המשקים</a:t>
            </a:r>
          </a:p>
          <a:p>
            <a:pPr marL="139700" algn="r" rtl="1"/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     של </a:t>
            </a:r>
            <a:r>
              <a:rPr lang="he-IL" sz="2000" dirty="0" err="1">
                <a:solidFill>
                  <a:schemeClr val="accent5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ארתחשסתא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 מלך פרס.</a:t>
            </a:r>
          </a:p>
          <a:p>
            <a:pPr marL="139700" algn="r" rtl="1"/>
            <a:endParaRPr lang="he-IL" sz="2000" dirty="0">
              <a:solidFill>
                <a:schemeClr val="accent5">
                  <a:lumMod val="75000"/>
                </a:schemeClr>
              </a:solidFill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4826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הוא מקורב לחצר המלוכה ולמלך באופן אישי. </a:t>
            </a:r>
          </a:p>
          <a:p>
            <a:pPr marL="139700" algn="r" rtl="1"/>
            <a:endParaRPr lang="he-IL" sz="2000" dirty="0">
              <a:solidFill>
                <a:schemeClr val="accent5">
                  <a:lumMod val="75000"/>
                </a:schemeClr>
              </a:solidFill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4826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accent5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המלך סומך עליו- מעמדו הוא שמאפשר לו לפעול ובכך גדולתו.</a:t>
            </a:r>
          </a:p>
          <a:p>
            <a:endParaRPr lang="he-IL" dirty="0"/>
          </a:p>
          <a:p>
            <a:pPr marL="139700"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378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1;p39">
            <a:extLst>
              <a:ext uri="{FF2B5EF4-FFF2-40B4-BE49-F238E27FC236}">
                <a16:creationId xmlns:a16="http://schemas.microsoft.com/office/drawing/2014/main" id="{ECD1145D-005B-4ECE-825A-1E97E1058247}"/>
              </a:ext>
            </a:extLst>
          </p:cNvPr>
          <p:cNvSpPr txBox="1">
            <a:spLocks/>
          </p:cNvSpPr>
          <p:nvPr/>
        </p:nvSpPr>
        <p:spPr>
          <a:xfrm>
            <a:off x="1248450" y="445024"/>
            <a:ext cx="6647100" cy="93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he-IL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מעמדו של נחמיה בפרס- </a:t>
            </a:r>
          </a:p>
          <a:p>
            <a:pPr algn="ctr" rtl="1"/>
            <a:r>
              <a:rPr lang="he-IL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שר המשקים של </a:t>
            </a:r>
            <a:r>
              <a:rPr lang="he-IL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ארתחשסתא</a:t>
            </a:r>
            <a:endParaRPr lang="he-IL" dirty="0"/>
          </a:p>
        </p:txBody>
      </p:sp>
      <p:pic>
        <p:nvPicPr>
          <p:cNvPr id="3" name="Picture 4" descr="שר המשקים איור הווקטורים קליפ ארט -vc009999-CoolCLIPS.com">
            <a:extLst>
              <a:ext uri="{FF2B5EF4-FFF2-40B4-BE49-F238E27FC236}">
                <a16:creationId xmlns:a16="http://schemas.microsoft.com/office/drawing/2014/main" id="{9DD6DDE6-F019-4651-A0A1-2C402500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6" y="2279229"/>
            <a:ext cx="1440995" cy="17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reative פנום פן פרח זכוכית ספל גלידת גביע מילקשייק קינוח כוסות שייק כוס  ותחתית שילוב זכוכית צלחת|שקוף| - AliExpress">
            <a:extLst>
              <a:ext uri="{FF2B5EF4-FFF2-40B4-BE49-F238E27FC236}">
                <a16:creationId xmlns:a16="http://schemas.microsoft.com/office/drawing/2014/main" id="{D5ED9376-ABDA-47CD-BF2D-115249AD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95" y="2279229"/>
            <a:ext cx="746578" cy="7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ענן 4">
            <a:extLst>
              <a:ext uri="{FF2B5EF4-FFF2-40B4-BE49-F238E27FC236}">
                <a16:creationId xmlns:a16="http://schemas.microsoft.com/office/drawing/2014/main" id="{15F14F91-4AED-40CC-A07D-26024BA8CAE0}"/>
              </a:ext>
            </a:extLst>
          </p:cNvPr>
          <p:cNvSpPr/>
          <p:nvPr/>
        </p:nvSpPr>
        <p:spPr>
          <a:xfrm>
            <a:off x="5653314" y="1705007"/>
            <a:ext cx="2315029" cy="14155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שר המשקים הוא תפקיד, שידוע לנו מספר בראשית. מצד אחד זהו תפקיד של </a:t>
            </a:r>
            <a:r>
              <a:rPr lang="he-IL" sz="1100" dirty="0">
                <a:solidFill>
                  <a:schemeClr val="accent6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כבוד ואחריות רבה</a:t>
            </a:r>
          </a:p>
        </p:txBody>
      </p:sp>
      <p:sp>
        <p:nvSpPr>
          <p:cNvPr id="6" name="ענן 5">
            <a:extLst>
              <a:ext uri="{FF2B5EF4-FFF2-40B4-BE49-F238E27FC236}">
                <a16:creationId xmlns:a16="http://schemas.microsoft.com/office/drawing/2014/main" id="{B476C648-9179-495F-A028-E39649502FB9}"/>
              </a:ext>
            </a:extLst>
          </p:cNvPr>
          <p:cNvSpPr/>
          <p:nvPr/>
        </p:nvSpPr>
        <p:spPr>
          <a:xfrm>
            <a:off x="5713073" y="3320238"/>
            <a:ext cx="2394857" cy="1320800"/>
          </a:xfrm>
          <a:prstGeom prst="cloud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משום שבחצר המלוכה יש חשדות כבדים להרעלה של המלך, </a:t>
            </a:r>
          </a:p>
          <a:p>
            <a:pPr algn="ctr"/>
            <a:r>
              <a:rPr lang="he-IL" sz="1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ולכן כל מי שקרוב למאכלי המלך הוא איש אמון של המלך...</a:t>
            </a:r>
          </a:p>
        </p:txBody>
      </p:sp>
      <p:sp>
        <p:nvSpPr>
          <p:cNvPr id="7" name="ענן 6">
            <a:extLst>
              <a:ext uri="{FF2B5EF4-FFF2-40B4-BE49-F238E27FC236}">
                <a16:creationId xmlns:a16="http://schemas.microsoft.com/office/drawing/2014/main" id="{B5FF0C0B-E24C-403D-9FF4-E81FB903666B}"/>
              </a:ext>
            </a:extLst>
          </p:cNvPr>
          <p:cNvSpPr/>
          <p:nvPr/>
        </p:nvSpPr>
        <p:spPr>
          <a:xfrm>
            <a:off x="808747" y="1801069"/>
            <a:ext cx="2185874" cy="132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מצד שני אנו יודעים כי זהו תפקיד בעל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מעמד רעוע </a:t>
            </a:r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65FBEB0F-7DC1-4283-9C9A-C1E5B0AEE631}"/>
              </a:ext>
            </a:extLst>
          </p:cNvPr>
          <p:cNvSpPr/>
          <p:nvPr/>
        </p:nvSpPr>
        <p:spPr>
          <a:xfrm>
            <a:off x="615667" y="3320238"/>
            <a:ext cx="2394857" cy="1320800"/>
          </a:xfrm>
          <a:prstGeom prst="cloud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ובכל רגע יכול המלך להשליך את שר המשקים שלו למאסר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D50D06B9-5126-4DCF-8F86-951799073040}"/>
              </a:ext>
            </a:extLst>
          </p:cNvPr>
          <p:cNvCxnSpPr/>
          <p:nvPr/>
        </p:nvCxnSpPr>
        <p:spPr>
          <a:xfrm flipV="1">
            <a:off x="5085555" y="2732347"/>
            <a:ext cx="567759" cy="24308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4C06F24F-4F4E-4B0E-AA4E-EF44CF54A782}"/>
              </a:ext>
            </a:extLst>
          </p:cNvPr>
          <p:cNvCxnSpPr>
            <a:cxnSpLocks/>
          </p:cNvCxnSpPr>
          <p:nvPr/>
        </p:nvCxnSpPr>
        <p:spPr>
          <a:xfrm>
            <a:off x="6730262" y="3055321"/>
            <a:ext cx="0" cy="38864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9A785063-1D81-4DC1-A374-C713518BF868}"/>
              </a:ext>
            </a:extLst>
          </p:cNvPr>
          <p:cNvCxnSpPr>
            <a:cxnSpLocks/>
          </p:cNvCxnSpPr>
          <p:nvPr/>
        </p:nvCxnSpPr>
        <p:spPr>
          <a:xfrm flipH="1" flipV="1">
            <a:off x="2991417" y="2705975"/>
            <a:ext cx="455103" cy="26945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D26889DD-3FC0-4B41-B07B-14EED41517E9}"/>
              </a:ext>
            </a:extLst>
          </p:cNvPr>
          <p:cNvCxnSpPr>
            <a:cxnSpLocks/>
          </p:cNvCxnSpPr>
          <p:nvPr/>
        </p:nvCxnSpPr>
        <p:spPr>
          <a:xfrm>
            <a:off x="1815986" y="3088073"/>
            <a:ext cx="0" cy="38864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D17BC40-0231-40B6-A08A-C8CBF486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75" y="833463"/>
            <a:ext cx="7704000" cy="4173220"/>
          </a:xfrm>
        </p:spPr>
        <p:txBody>
          <a:bodyPr/>
          <a:lstStyle/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 דִּבְרֵי נְחֶמְיָה,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בֶּן-חֲכַלְיָה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וַיְהִי בְחֹדֶשׁ-כִּסְלֵו שְׁנַת עֶשְׂרִים, וַאֲנִי הָיִיתִי </a:t>
            </a:r>
            <a:r>
              <a:rPr lang="he-IL" sz="1400" b="1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בְּשׁוּשַׁן הַבִּירָה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 וַיָּבֹא חֲנָנִי אֶחָד מֵאַחַי, הוּא וַאֲנָשִׁים--מִיהוּדָה; וָאֶשְׁאָלֵם עַל-הַיְּהוּדִים הַפְּלֵיטָה, אֲשֶׁר-נִשְׁאֲרוּ מִן-הַשֶּׁבִי--וְעַל-יְרוּשָׁלִָם.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ג וַיֹּאמְרוּ, לִי--הַנִּשְׁאָרִים אֲשֶׁר-נִשְׁאֲרוּ מִן-הַשְּׁבִי שָׁם בַּמְּדִינָה, בְּרָעָה גְדֹלָה וּבְחֶרְפָּה; וְחוֹמַת יְרוּשָׁלִַם מְפֹרָצֶת, וּשְׁעָרֶיהָ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נִצְּתו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ּ בָאֵשׁ.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ד וַיְהִי כְּשָׁמְעִי אֶת-הַדְּבָרִים הָאֵלֶּה, יָשַׁבְתִּי וָאֶבְכֶּה,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וָאֶתְאַבְּלָה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יָמִים;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וָאֱהִי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צָם וּמִתְפַּלֵּל, לִפְנֵי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הַשָּׁמָיִם.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ה וָאֹמַר, אָנָּא ה'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הַשָּׁמַיִם--הָאֵל הַגָּדוֹל, וְהַנּוֹרָא:  שֹׁמֵר הַבְּרִית וָחֶסֶד, לְאֹהֲבָיו וּלְשֹׁמְרֵי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מִצְוֺתָיו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 תְּהִי נָא אָזְנְךָ-קַשֶּׁבֶת וְעֵינֶיךָ פְתוּחוֹת לִשְׁמֹעַ אֶל-תְּפִלַּת עַבְדְּךָ אֲשֶׁר אָנֹכִי מִתְפַּלֵּל לְפָנֶיךָ הַיּוֹם, יוֹמָם וָלַיְלָה--עַל-בְּנֵי יִשְׂרָאֵל, עֲבָדֶיךָ; וּמִתְוַדֶּה, עַל-חַטֹּאות בְּנֵי-יִשְׂרָאֵל אֲשֶׁר חָטָאנוּ לָךְ, וַאֲנִי וּבֵית-אָבִי, חָטָאנוּ.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ז חֲבֹל, חָבַלְנוּ לָךְ; וְלֹא-שָׁמַרְנוּ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אֶת-הַמִּצְוֺת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וְאֶת-הַחֻקִּים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וְאֶת-הַמִּשְׁפָּטִים, אֲשֶׁר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ָ, אֶת-מֹשֶׁה עַבְדֶּךָ.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ח זְכָר-נָא, אֶת-הַדָּבָר, אֲשֶׁר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אֶת-מֹשֶׁה עַבְדְּךָ,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לֵאמֹר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אַתֶּם תִּמְעָלוּ--אֲנִי, אָפִיץ אֶתְכֶם בָּעַמִּים.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ט וְשַׁבְתֶּם אֵלַי--וּשְׁמַרְתֶּם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מִצְוֺתַי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וַעֲשִׂיתֶם אֹתָם:  אִם-יִהְיֶה נִדַּחֲכֶם בִּקְצֵה הַשָּׁמַיִם, מִשָּׁם אֲקַבְּצֵם,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והבואתים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(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וַהֲבִיאֹתִים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) אֶל-הַמָּקוֹם, אֲשֶׁר בָּחַרְתִּי לְשַׁכֵּן אֶת-שְׁמִי שָׁם.  י וְהֵם עֲבָדֶיךָ, וְעַמֶּךָ--אֲשֶׁר פָּדִיתָ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בְּכֹחֲך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הַגָּדוֹל, וּבְיָדְךָ הַחֲזָקָה.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יא אָנָּא אֲדֹנָי, תְּהִי נָא אָזְנְךָ-קַשֶּׁבֶת אֶל-תְּפִלַּת עַבְדְּךָ וְאֶל-תְּפִלַּת עֲבָדֶיךָ הַחֲפֵצִים לְיִרְאָה אֶת-שְׁמֶךָ, וְהַצְלִיחָה-נָּא לְעַבְדְּךָ הַיּוֹם, וּתְנֵהוּ לְרַחֲמִים לִפְנֵי הָאִישׁ הַזֶּה; וַאֲנִי הָיִיתִי מַשְׁקֶה, לַמֶּלך</a:t>
            </a:r>
          </a:p>
        </p:txBody>
      </p:sp>
      <p:sp>
        <p:nvSpPr>
          <p:cNvPr id="4" name="Google Shape;261;p39">
            <a:extLst>
              <a:ext uri="{FF2B5EF4-FFF2-40B4-BE49-F238E27FC236}">
                <a16:creationId xmlns:a16="http://schemas.microsoft.com/office/drawing/2014/main" id="{433473DD-720B-4525-AB0D-926B51A27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0375"/>
            <a:ext cx="2843432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1"/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נחמיה פרק א':</a:t>
            </a:r>
            <a:endParaRPr sz="2000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9FA82EC-8ACF-41E4-91EA-0C1D023A9E54}"/>
              </a:ext>
            </a:extLst>
          </p:cNvPr>
          <p:cNvSpPr/>
          <p:nvPr/>
        </p:nvSpPr>
        <p:spPr>
          <a:xfrm>
            <a:off x="547306" y="1192968"/>
            <a:ext cx="7408644" cy="782670"/>
          </a:xfrm>
          <a:custGeom>
            <a:avLst/>
            <a:gdLst>
              <a:gd name="connsiteX0" fmla="*/ 0 w 7408644"/>
              <a:gd name="connsiteY0" fmla="*/ 130448 h 782670"/>
              <a:gd name="connsiteX1" fmla="*/ 130448 w 7408644"/>
              <a:gd name="connsiteY1" fmla="*/ 0 h 782670"/>
              <a:gd name="connsiteX2" fmla="*/ 7278196 w 7408644"/>
              <a:gd name="connsiteY2" fmla="*/ 0 h 782670"/>
              <a:gd name="connsiteX3" fmla="*/ 7408644 w 7408644"/>
              <a:gd name="connsiteY3" fmla="*/ 130448 h 782670"/>
              <a:gd name="connsiteX4" fmla="*/ 7408644 w 7408644"/>
              <a:gd name="connsiteY4" fmla="*/ 652222 h 782670"/>
              <a:gd name="connsiteX5" fmla="*/ 7278196 w 7408644"/>
              <a:gd name="connsiteY5" fmla="*/ 782670 h 782670"/>
              <a:gd name="connsiteX6" fmla="*/ 130448 w 7408644"/>
              <a:gd name="connsiteY6" fmla="*/ 782670 h 782670"/>
              <a:gd name="connsiteX7" fmla="*/ 0 w 7408644"/>
              <a:gd name="connsiteY7" fmla="*/ 652222 h 782670"/>
              <a:gd name="connsiteX8" fmla="*/ 0 w 7408644"/>
              <a:gd name="connsiteY8" fmla="*/ 130448 h 7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8644" h="782670" extrusionOk="0">
                <a:moveTo>
                  <a:pt x="0" y="130448"/>
                </a:moveTo>
                <a:cubicBezTo>
                  <a:pt x="-655" y="55786"/>
                  <a:pt x="51209" y="5883"/>
                  <a:pt x="130448" y="0"/>
                </a:cubicBezTo>
                <a:cubicBezTo>
                  <a:pt x="1643662" y="-80115"/>
                  <a:pt x="4734410" y="4347"/>
                  <a:pt x="7278196" y="0"/>
                </a:cubicBezTo>
                <a:cubicBezTo>
                  <a:pt x="7352854" y="3932"/>
                  <a:pt x="7413616" y="58648"/>
                  <a:pt x="7408644" y="130448"/>
                </a:cubicBezTo>
                <a:cubicBezTo>
                  <a:pt x="7413084" y="309940"/>
                  <a:pt x="7378277" y="432694"/>
                  <a:pt x="7408644" y="652222"/>
                </a:cubicBezTo>
                <a:cubicBezTo>
                  <a:pt x="7421548" y="719445"/>
                  <a:pt x="7349978" y="781260"/>
                  <a:pt x="7278196" y="782670"/>
                </a:cubicBezTo>
                <a:cubicBezTo>
                  <a:pt x="4471539" y="905900"/>
                  <a:pt x="1450756" y="879797"/>
                  <a:pt x="130448" y="782670"/>
                </a:cubicBezTo>
                <a:cubicBezTo>
                  <a:pt x="47314" y="790384"/>
                  <a:pt x="774" y="728584"/>
                  <a:pt x="0" y="652222"/>
                </a:cubicBezTo>
                <a:cubicBezTo>
                  <a:pt x="-25029" y="518861"/>
                  <a:pt x="25338" y="229558"/>
                  <a:pt x="0" y="130448"/>
                </a:cubicBezTo>
                <a:close/>
              </a:path>
            </a:pathLst>
          </a:custGeom>
          <a:noFill/>
          <a:ln w="1270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6163003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94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AE2ECB8-6178-45AB-9B01-697BAD0D22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7103" y="1375075"/>
            <a:ext cx="3228746" cy="3286424"/>
          </a:xfrm>
          <a:custGeom>
            <a:avLst/>
            <a:gdLst>
              <a:gd name="connsiteX0" fmla="*/ 0 w 3228746"/>
              <a:gd name="connsiteY0" fmla="*/ 0 h 3286424"/>
              <a:gd name="connsiteX1" fmla="*/ 3228746 w 3228746"/>
              <a:gd name="connsiteY1" fmla="*/ 0 h 3286424"/>
              <a:gd name="connsiteX2" fmla="*/ 3228746 w 3228746"/>
              <a:gd name="connsiteY2" fmla="*/ 3286424 h 3286424"/>
              <a:gd name="connsiteX3" fmla="*/ 0 w 3228746"/>
              <a:gd name="connsiteY3" fmla="*/ 3286424 h 3286424"/>
              <a:gd name="connsiteX4" fmla="*/ 0 w 3228746"/>
              <a:gd name="connsiteY4" fmla="*/ 0 h 328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746" h="3286424" extrusionOk="0">
                <a:moveTo>
                  <a:pt x="0" y="0"/>
                </a:moveTo>
                <a:cubicBezTo>
                  <a:pt x="1349908" y="140225"/>
                  <a:pt x="1694891" y="135008"/>
                  <a:pt x="3228746" y="0"/>
                </a:cubicBezTo>
                <a:cubicBezTo>
                  <a:pt x="3206093" y="525900"/>
                  <a:pt x="3254072" y="2584093"/>
                  <a:pt x="3228746" y="3286424"/>
                </a:cubicBezTo>
                <a:cubicBezTo>
                  <a:pt x="1704452" y="3262197"/>
                  <a:pt x="1207809" y="3294723"/>
                  <a:pt x="0" y="3286424"/>
                </a:cubicBezTo>
                <a:cubicBezTo>
                  <a:pt x="-107006" y="2182878"/>
                  <a:pt x="-62949" y="1575194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03389731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/>
          <a:lstStyle/>
          <a:p>
            <a:pPr marL="139700" indent="0" algn="r" rtl="1"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(ב) וַיָּבֹא חֲנָנִי אֶחָד מֵאַחַי, הוּא וַאֲנָשִׁים--מִיהוּדָה; </a:t>
            </a:r>
          </a:p>
          <a:p>
            <a:pPr marL="139700" indent="0" algn="r" rtl="1"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וָאֶשְׁאָלֵם עַל-הַיְּהוּדִים הַפְּלֵיטָה, אֲשֶׁר-נִשְׁאֲרוּ מִן-הַשֶּׁבִי--וְעַל-יְרוּשָׁלִָם.  </a:t>
            </a:r>
          </a:p>
          <a:p>
            <a:pPr marL="139700" indent="0" algn="r" rtl="1">
              <a:buNone/>
            </a:pPr>
            <a:endParaRPr lang="he-IL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139700" indent="0" algn="r" rtl="1"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(ג) וַיֹּאמְרוּ, לִי—</a:t>
            </a:r>
          </a:p>
          <a:p>
            <a:pPr marL="139700" indent="0" algn="r" rtl="1"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הַנִּשְׁאָרִים אֲשֶׁר-נִשְׁאֲרוּ מִן-הַשְּׁבִי שָׁם בַּמְּדִינָה, בְּרָעָה גְדֹלָה וּבְחֶרְפָּה; </a:t>
            </a:r>
          </a:p>
          <a:p>
            <a:pPr marL="139700" indent="0" algn="r" rtl="1"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וְחוֹמַת יְרוּשָׁלִַם מְפֹרָצֶת, </a:t>
            </a:r>
          </a:p>
          <a:p>
            <a:pPr marL="139700" indent="0" algn="r" rtl="1"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וּשְׁעָרֶיהָ </a:t>
            </a:r>
            <a:r>
              <a:rPr lang="he-IL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נִצְּתו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ּ בָאֵשׁ. </a:t>
            </a:r>
            <a:r>
              <a:rPr lang="he-IL" sz="20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 </a:t>
            </a:r>
          </a:p>
          <a:p>
            <a:pPr marL="139700" indent="0" algn="r" rtl="1">
              <a:buNone/>
            </a:pPr>
            <a:endParaRPr lang="he-IL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45F6AE5-0F59-4332-B362-C09D44F7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3" y="229675"/>
            <a:ext cx="6647100" cy="572700"/>
          </a:xfrm>
        </p:spPr>
        <p:txBody>
          <a:bodyPr anchor="t"/>
          <a:lstStyle/>
          <a:p>
            <a:pPr rtl="1"/>
            <a:r>
              <a:rPr lang="he-I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נחמיה בפרס- פרק א' פס' ב'-ג':</a:t>
            </a:r>
            <a:br>
              <a:rPr lang="he-IL" dirty="0"/>
            </a:br>
            <a:endParaRPr lang="he-IL" dirty="0"/>
          </a:p>
        </p:txBody>
      </p:sp>
      <p:sp>
        <p:nvSpPr>
          <p:cNvPr id="5" name="כותרת 3">
            <a:extLst>
              <a:ext uri="{FF2B5EF4-FFF2-40B4-BE49-F238E27FC236}">
                <a16:creationId xmlns:a16="http://schemas.microsoft.com/office/drawing/2014/main" id="{4723F076-8990-4D54-9115-8ADC9C263053}"/>
              </a:ext>
            </a:extLst>
          </p:cNvPr>
          <p:cNvSpPr txBox="1">
            <a:spLocks/>
          </p:cNvSpPr>
          <p:nvPr/>
        </p:nvSpPr>
        <p:spPr>
          <a:xfrm>
            <a:off x="3447764" y="662371"/>
            <a:ext cx="27375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rtl="1"/>
            <a:r>
              <a:rPr lang="he-IL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  <a:t>הדיווח של חנני</a:t>
            </a:r>
            <a:endParaRPr lang="he-IL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Kapriza Regular" panose="02020603050405020304" pitchFamily="18" charset="-79"/>
              <a:cs typeface="FbKapriza Regular" panose="02020603050405020304" pitchFamily="18" charset="-79"/>
            </a:endParaRPr>
          </a:p>
        </p:txBody>
      </p:sp>
      <p:sp>
        <p:nvSpPr>
          <p:cNvPr id="6" name="Google Shape;862;p56">
            <a:extLst>
              <a:ext uri="{FF2B5EF4-FFF2-40B4-BE49-F238E27FC236}">
                <a16:creationId xmlns:a16="http://schemas.microsoft.com/office/drawing/2014/main" id="{1CDA6FAC-22E1-4217-808B-581101D84BFC}"/>
              </a:ext>
            </a:extLst>
          </p:cNvPr>
          <p:cNvSpPr/>
          <p:nvPr/>
        </p:nvSpPr>
        <p:spPr>
          <a:xfrm rot="-151320">
            <a:off x="5683652" y="1626533"/>
            <a:ext cx="1003342" cy="362475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noFill/>
          <a:ln w="1905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Google Shape;1325;p36">
            <a:extLst>
              <a:ext uri="{FF2B5EF4-FFF2-40B4-BE49-F238E27FC236}">
                <a16:creationId xmlns:a16="http://schemas.microsoft.com/office/drawing/2014/main" id="{AA4E8CFB-15F3-4A8A-98A4-FB86D36FEA09}"/>
              </a:ext>
            </a:extLst>
          </p:cNvPr>
          <p:cNvSpPr/>
          <p:nvPr/>
        </p:nvSpPr>
        <p:spPr>
          <a:xfrm rot="5400000">
            <a:off x="2060839" y="-156963"/>
            <a:ext cx="508233" cy="3572310"/>
          </a:xfrm>
          <a:custGeom>
            <a:avLst/>
            <a:gdLst>
              <a:gd name="connsiteX0" fmla="*/ 451869 w 508233"/>
              <a:gd name="connsiteY0" fmla="*/ 17861 h 3572310"/>
              <a:gd name="connsiteX1" fmla="*/ 451869 w 508233"/>
              <a:gd name="connsiteY1" fmla="*/ 129674 h 3572310"/>
              <a:gd name="connsiteX2" fmla="*/ 447651 w 508233"/>
              <a:gd name="connsiteY2" fmla="*/ 1197081 h 3572310"/>
              <a:gd name="connsiteX3" fmla="*/ 449684 w 508233"/>
              <a:gd name="connsiteY3" fmla="*/ 1270313 h 3572310"/>
              <a:gd name="connsiteX4" fmla="*/ 459595 w 508233"/>
              <a:gd name="connsiteY4" fmla="*/ 1551454 h 3572310"/>
              <a:gd name="connsiteX5" fmla="*/ 459798 w 508233"/>
              <a:gd name="connsiteY5" fmla="*/ 2189826 h 3572310"/>
              <a:gd name="connsiteX6" fmla="*/ 471589 w 508233"/>
              <a:gd name="connsiteY6" fmla="*/ 2585637 h 3572310"/>
              <a:gd name="connsiteX7" fmla="*/ 482618 w 508233"/>
              <a:gd name="connsiteY7" fmla="*/ 3065756 h 3572310"/>
              <a:gd name="connsiteX8" fmla="*/ 490546 w 508233"/>
              <a:gd name="connsiteY8" fmla="*/ 3221151 h 3572310"/>
              <a:gd name="connsiteX9" fmla="*/ 508029 w 508233"/>
              <a:gd name="connsiteY9" fmla="*/ 3543374 h 3572310"/>
              <a:gd name="connsiteX10" fmla="*/ 442518 w 508233"/>
              <a:gd name="connsiteY10" fmla="*/ 3394408 h 3572310"/>
              <a:gd name="connsiteX11" fmla="*/ 392762 w 508233"/>
              <a:gd name="connsiteY11" fmla="*/ 3265091 h 3572310"/>
              <a:gd name="connsiteX12" fmla="*/ 267178 w 508233"/>
              <a:gd name="connsiteY12" fmla="*/ 3041821 h 3572310"/>
              <a:gd name="connsiteX13" fmla="*/ 186724 w 508233"/>
              <a:gd name="connsiteY13" fmla="*/ 3181142 h 3572310"/>
              <a:gd name="connsiteX14" fmla="*/ 105509 w 508233"/>
              <a:gd name="connsiteY14" fmla="*/ 3371546 h 3572310"/>
              <a:gd name="connsiteX15" fmla="*/ 58192 w 508233"/>
              <a:gd name="connsiteY15" fmla="*/ 3516224 h 3572310"/>
              <a:gd name="connsiteX16" fmla="*/ 33340 w 508233"/>
              <a:gd name="connsiteY16" fmla="*/ 3572310 h 3572310"/>
              <a:gd name="connsiteX17" fmla="*/ 18804 w 508233"/>
              <a:gd name="connsiteY17" fmla="*/ 3524798 h 3572310"/>
              <a:gd name="connsiteX18" fmla="*/ 16924 w 508233"/>
              <a:gd name="connsiteY18" fmla="*/ 3441206 h 3572310"/>
              <a:gd name="connsiteX19" fmla="*/ 16365 w 508233"/>
              <a:gd name="connsiteY19" fmla="*/ 3022888 h 3572310"/>
              <a:gd name="connsiteX20" fmla="*/ 6810 w 508233"/>
              <a:gd name="connsiteY20" fmla="*/ 2720314 h 3572310"/>
              <a:gd name="connsiteX21" fmla="*/ 4421 w 508233"/>
              <a:gd name="connsiteY21" fmla="*/ 2626005 h 3572310"/>
              <a:gd name="connsiteX22" fmla="*/ 3862 w 508233"/>
              <a:gd name="connsiteY22" fmla="*/ 2333075 h 3572310"/>
              <a:gd name="connsiteX23" fmla="*/ 18245 w 508233"/>
              <a:gd name="connsiteY23" fmla="*/ 1528234 h 3572310"/>
              <a:gd name="connsiteX24" fmla="*/ 16568 w 508233"/>
              <a:gd name="connsiteY24" fmla="*/ 1351047 h 3572310"/>
              <a:gd name="connsiteX25" fmla="*/ 15653 w 508233"/>
              <a:gd name="connsiteY25" fmla="*/ 1246736 h 3572310"/>
              <a:gd name="connsiteX26" fmla="*/ 15653 w 508233"/>
              <a:gd name="connsiteY26" fmla="*/ 409386 h 3572310"/>
              <a:gd name="connsiteX27" fmla="*/ 41980 w 508233"/>
              <a:gd name="connsiteY27" fmla="*/ 10716 h 3572310"/>
              <a:gd name="connsiteX28" fmla="*/ 176051 w 508233"/>
              <a:gd name="connsiteY28" fmla="*/ 8573 h 3572310"/>
              <a:gd name="connsiteX29" fmla="*/ 311038 w 508233"/>
              <a:gd name="connsiteY29" fmla="*/ 8930 h 3572310"/>
              <a:gd name="connsiteX30" fmla="*/ 451869 w 508233"/>
              <a:gd name="connsiteY30" fmla="*/ 17861 h 3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8233" h="3572310" fill="none" extrusionOk="0">
                <a:moveTo>
                  <a:pt x="451869" y="17861"/>
                </a:moveTo>
                <a:cubicBezTo>
                  <a:pt x="455365" y="62942"/>
                  <a:pt x="458021" y="95679"/>
                  <a:pt x="451869" y="129674"/>
                </a:cubicBezTo>
                <a:cubicBezTo>
                  <a:pt x="444622" y="518816"/>
                  <a:pt x="449156" y="775214"/>
                  <a:pt x="447651" y="1197081"/>
                </a:cubicBezTo>
                <a:cubicBezTo>
                  <a:pt x="446856" y="1221263"/>
                  <a:pt x="446574" y="1246588"/>
                  <a:pt x="449684" y="1270313"/>
                </a:cubicBezTo>
                <a:cubicBezTo>
                  <a:pt x="457343" y="1369071"/>
                  <a:pt x="461542" y="1459641"/>
                  <a:pt x="459595" y="1551454"/>
                </a:cubicBezTo>
                <a:cubicBezTo>
                  <a:pt x="494589" y="1747694"/>
                  <a:pt x="468423" y="1970273"/>
                  <a:pt x="459798" y="2189826"/>
                </a:cubicBezTo>
                <a:cubicBezTo>
                  <a:pt x="486161" y="2326968"/>
                  <a:pt x="486399" y="2442707"/>
                  <a:pt x="471589" y="2585637"/>
                </a:cubicBezTo>
                <a:cubicBezTo>
                  <a:pt x="503993" y="2722791"/>
                  <a:pt x="472426" y="2891865"/>
                  <a:pt x="482618" y="3065756"/>
                </a:cubicBezTo>
                <a:cubicBezTo>
                  <a:pt x="482315" y="3115902"/>
                  <a:pt x="494970" y="3174330"/>
                  <a:pt x="490546" y="3221151"/>
                </a:cubicBezTo>
                <a:cubicBezTo>
                  <a:pt x="499069" y="3325169"/>
                  <a:pt x="505478" y="3419476"/>
                  <a:pt x="508029" y="3543374"/>
                </a:cubicBezTo>
                <a:cubicBezTo>
                  <a:pt x="486908" y="3507055"/>
                  <a:pt x="454336" y="3413589"/>
                  <a:pt x="442518" y="3394408"/>
                </a:cubicBezTo>
                <a:cubicBezTo>
                  <a:pt x="429089" y="3351053"/>
                  <a:pt x="406773" y="3308558"/>
                  <a:pt x="392762" y="3265091"/>
                </a:cubicBezTo>
                <a:cubicBezTo>
                  <a:pt x="370759" y="3176179"/>
                  <a:pt x="314595" y="3114706"/>
                  <a:pt x="267178" y="3041821"/>
                </a:cubicBezTo>
                <a:cubicBezTo>
                  <a:pt x="246766" y="3108991"/>
                  <a:pt x="212103" y="3139472"/>
                  <a:pt x="186724" y="3181142"/>
                </a:cubicBezTo>
                <a:cubicBezTo>
                  <a:pt x="147105" y="3237953"/>
                  <a:pt x="118582" y="3305877"/>
                  <a:pt x="105509" y="3371546"/>
                </a:cubicBezTo>
                <a:cubicBezTo>
                  <a:pt x="88360" y="3414549"/>
                  <a:pt x="72650" y="3458600"/>
                  <a:pt x="58192" y="3516224"/>
                </a:cubicBezTo>
                <a:cubicBezTo>
                  <a:pt x="52323" y="3533747"/>
                  <a:pt x="44959" y="3547629"/>
                  <a:pt x="33340" y="3572310"/>
                </a:cubicBezTo>
                <a:cubicBezTo>
                  <a:pt x="25598" y="3551366"/>
                  <a:pt x="19195" y="3537978"/>
                  <a:pt x="18804" y="3524798"/>
                </a:cubicBezTo>
                <a:cubicBezTo>
                  <a:pt x="18374" y="3497525"/>
                  <a:pt x="18147" y="3471778"/>
                  <a:pt x="16924" y="3441206"/>
                </a:cubicBezTo>
                <a:cubicBezTo>
                  <a:pt x="26659" y="3282022"/>
                  <a:pt x="20393" y="3185626"/>
                  <a:pt x="16365" y="3022888"/>
                </a:cubicBezTo>
                <a:cubicBezTo>
                  <a:pt x="16429" y="2935494"/>
                  <a:pt x="18245" y="2822209"/>
                  <a:pt x="6810" y="2720314"/>
                </a:cubicBezTo>
                <a:cubicBezTo>
                  <a:pt x="2344" y="2694234"/>
                  <a:pt x="4742" y="2656685"/>
                  <a:pt x="4421" y="2626005"/>
                </a:cubicBezTo>
                <a:cubicBezTo>
                  <a:pt x="8872" y="2515682"/>
                  <a:pt x="11703" y="2430564"/>
                  <a:pt x="3862" y="2333075"/>
                </a:cubicBezTo>
                <a:cubicBezTo>
                  <a:pt x="20013" y="2021268"/>
                  <a:pt x="-37786" y="1816737"/>
                  <a:pt x="18245" y="1528234"/>
                </a:cubicBezTo>
                <a:cubicBezTo>
                  <a:pt x="17186" y="1464157"/>
                  <a:pt x="15164" y="1409982"/>
                  <a:pt x="16568" y="1351047"/>
                </a:cubicBezTo>
                <a:cubicBezTo>
                  <a:pt x="14001" y="1320367"/>
                  <a:pt x="11778" y="1282968"/>
                  <a:pt x="15653" y="1246736"/>
                </a:cubicBezTo>
                <a:cubicBezTo>
                  <a:pt x="15511" y="926455"/>
                  <a:pt x="16675" y="644524"/>
                  <a:pt x="15653" y="409386"/>
                </a:cubicBezTo>
                <a:cubicBezTo>
                  <a:pt x="-6689" y="263315"/>
                  <a:pt x="13152" y="153142"/>
                  <a:pt x="41980" y="10716"/>
                </a:cubicBezTo>
                <a:cubicBezTo>
                  <a:pt x="83803" y="-1643"/>
                  <a:pt x="130839" y="11840"/>
                  <a:pt x="176051" y="8573"/>
                </a:cubicBezTo>
                <a:cubicBezTo>
                  <a:pt x="219642" y="-957"/>
                  <a:pt x="266664" y="16209"/>
                  <a:pt x="311038" y="8930"/>
                </a:cubicBezTo>
                <a:cubicBezTo>
                  <a:pt x="372472" y="18858"/>
                  <a:pt x="387872" y="6249"/>
                  <a:pt x="451869" y="17861"/>
                </a:cubicBezTo>
                <a:close/>
              </a:path>
              <a:path w="508233" h="3572310" stroke="0" extrusionOk="0">
                <a:moveTo>
                  <a:pt x="451869" y="17861"/>
                </a:moveTo>
                <a:cubicBezTo>
                  <a:pt x="450248" y="62105"/>
                  <a:pt x="445796" y="95270"/>
                  <a:pt x="451869" y="129674"/>
                </a:cubicBezTo>
                <a:cubicBezTo>
                  <a:pt x="414773" y="459749"/>
                  <a:pt x="445516" y="824205"/>
                  <a:pt x="447651" y="1197081"/>
                </a:cubicBezTo>
                <a:cubicBezTo>
                  <a:pt x="447191" y="1221589"/>
                  <a:pt x="450780" y="1246596"/>
                  <a:pt x="449684" y="1270313"/>
                </a:cubicBezTo>
                <a:cubicBezTo>
                  <a:pt x="467767" y="1354841"/>
                  <a:pt x="468364" y="1460216"/>
                  <a:pt x="459595" y="1551454"/>
                </a:cubicBezTo>
                <a:cubicBezTo>
                  <a:pt x="457084" y="1759868"/>
                  <a:pt x="455400" y="1982313"/>
                  <a:pt x="459798" y="2189826"/>
                </a:cubicBezTo>
                <a:cubicBezTo>
                  <a:pt x="459179" y="2316819"/>
                  <a:pt x="480622" y="2458331"/>
                  <a:pt x="471589" y="2585637"/>
                </a:cubicBezTo>
                <a:cubicBezTo>
                  <a:pt x="467016" y="2732807"/>
                  <a:pt x="496037" y="2917912"/>
                  <a:pt x="482618" y="3065756"/>
                </a:cubicBezTo>
                <a:cubicBezTo>
                  <a:pt x="480592" y="3117667"/>
                  <a:pt x="482977" y="3170646"/>
                  <a:pt x="490546" y="3221151"/>
                </a:cubicBezTo>
                <a:cubicBezTo>
                  <a:pt x="483895" y="3323964"/>
                  <a:pt x="499450" y="3418022"/>
                  <a:pt x="508029" y="3543374"/>
                </a:cubicBezTo>
                <a:cubicBezTo>
                  <a:pt x="490533" y="3480960"/>
                  <a:pt x="455966" y="3426130"/>
                  <a:pt x="442518" y="3394408"/>
                </a:cubicBezTo>
                <a:cubicBezTo>
                  <a:pt x="427966" y="3354538"/>
                  <a:pt x="408847" y="3312955"/>
                  <a:pt x="392762" y="3265091"/>
                </a:cubicBezTo>
                <a:cubicBezTo>
                  <a:pt x="362132" y="3169098"/>
                  <a:pt x="310771" y="3108613"/>
                  <a:pt x="267178" y="3041821"/>
                </a:cubicBezTo>
                <a:cubicBezTo>
                  <a:pt x="238902" y="3102234"/>
                  <a:pt x="208412" y="3133979"/>
                  <a:pt x="186724" y="3181142"/>
                </a:cubicBezTo>
                <a:cubicBezTo>
                  <a:pt x="150775" y="3232689"/>
                  <a:pt x="123613" y="3306034"/>
                  <a:pt x="105509" y="3371546"/>
                </a:cubicBezTo>
                <a:cubicBezTo>
                  <a:pt x="85903" y="3422269"/>
                  <a:pt x="66293" y="3464889"/>
                  <a:pt x="58192" y="3516224"/>
                </a:cubicBezTo>
                <a:cubicBezTo>
                  <a:pt x="54593" y="3534515"/>
                  <a:pt x="42596" y="3548603"/>
                  <a:pt x="33340" y="3572310"/>
                </a:cubicBezTo>
                <a:cubicBezTo>
                  <a:pt x="27144" y="3549636"/>
                  <a:pt x="18455" y="3538091"/>
                  <a:pt x="18804" y="3524798"/>
                </a:cubicBezTo>
                <a:cubicBezTo>
                  <a:pt x="11891" y="3500564"/>
                  <a:pt x="18872" y="3464550"/>
                  <a:pt x="16924" y="3441206"/>
                </a:cubicBezTo>
                <a:cubicBezTo>
                  <a:pt x="19347" y="3306641"/>
                  <a:pt x="8421" y="3174408"/>
                  <a:pt x="16365" y="3022888"/>
                </a:cubicBezTo>
                <a:cubicBezTo>
                  <a:pt x="19381" y="2912158"/>
                  <a:pt x="13294" y="2823070"/>
                  <a:pt x="6810" y="2720314"/>
                </a:cubicBezTo>
                <a:cubicBezTo>
                  <a:pt x="5265" y="2692800"/>
                  <a:pt x="2492" y="2656713"/>
                  <a:pt x="4421" y="2626005"/>
                </a:cubicBezTo>
                <a:cubicBezTo>
                  <a:pt x="-424" y="2529272"/>
                  <a:pt x="9455" y="2435972"/>
                  <a:pt x="3862" y="2333075"/>
                </a:cubicBezTo>
                <a:cubicBezTo>
                  <a:pt x="15447" y="2065677"/>
                  <a:pt x="2160" y="1764411"/>
                  <a:pt x="18245" y="1528234"/>
                </a:cubicBezTo>
                <a:cubicBezTo>
                  <a:pt x="14090" y="1474721"/>
                  <a:pt x="14720" y="1411003"/>
                  <a:pt x="16568" y="1351047"/>
                </a:cubicBezTo>
                <a:cubicBezTo>
                  <a:pt x="19070" y="1317199"/>
                  <a:pt x="13280" y="1283450"/>
                  <a:pt x="15653" y="1246736"/>
                </a:cubicBezTo>
                <a:cubicBezTo>
                  <a:pt x="3618" y="973909"/>
                  <a:pt x="20312" y="664576"/>
                  <a:pt x="15653" y="409386"/>
                </a:cubicBezTo>
                <a:cubicBezTo>
                  <a:pt x="26874" y="271786"/>
                  <a:pt x="29101" y="143832"/>
                  <a:pt x="41980" y="10716"/>
                </a:cubicBezTo>
                <a:cubicBezTo>
                  <a:pt x="87890" y="-171"/>
                  <a:pt x="134688" y="6042"/>
                  <a:pt x="176051" y="8573"/>
                </a:cubicBezTo>
                <a:cubicBezTo>
                  <a:pt x="221278" y="1817"/>
                  <a:pt x="287480" y="8275"/>
                  <a:pt x="311038" y="8930"/>
                </a:cubicBezTo>
                <a:cubicBezTo>
                  <a:pt x="342546" y="-519"/>
                  <a:pt x="418786" y="19811"/>
                  <a:pt x="451869" y="1786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ctr" rtl="1"/>
            <a:r>
              <a:rPr lang="he-IL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cs typeface="Organy" pitchFamily="2" charset="-79"/>
              </a:rPr>
              <a:t>מיהו חנני? </a:t>
            </a:r>
          </a:p>
        </p:txBody>
      </p:sp>
      <p:sp>
        <p:nvSpPr>
          <p:cNvPr id="9" name="Google Shape;1325;p36">
            <a:extLst>
              <a:ext uri="{FF2B5EF4-FFF2-40B4-BE49-F238E27FC236}">
                <a16:creationId xmlns:a16="http://schemas.microsoft.com/office/drawing/2014/main" id="{9B47099B-726D-4011-90E4-6323562DEE3B}"/>
              </a:ext>
            </a:extLst>
          </p:cNvPr>
          <p:cNvSpPr/>
          <p:nvPr/>
        </p:nvSpPr>
        <p:spPr>
          <a:xfrm rot="5400000">
            <a:off x="2036025" y="393102"/>
            <a:ext cx="508233" cy="3572310"/>
          </a:xfrm>
          <a:custGeom>
            <a:avLst/>
            <a:gdLst>
              <a:gd name="connsiteX0" fmla="*/ 451869 w 508233"/>
              <a:gd name="connsiteY0" fmla="*/ 17861 h 3572310"/>
              <a:gd name="connsiteX1" fmla="*/ 451869 w 508233"/>
              <a:gd name="connsiteY1" fmla="*/ 129674 h 3572310"/>
              <a:gd name="connsiteX2" fmla="*/ 447651 w 508233"/>
              <a:gd name="connsiteY2" fmla="*/ 1197081 h 3572310"/>
              <a:gd name="connsiteX3" fmla="*/ 449684 w 508233"/>
              <a:gd name="connsiteY3" fmla="*/ 1270313 h 3572310"/>
              <a:gd name="connsiteX4" fmla="*/ 459595 w 508233"/>
              <a:gd name="connsiteY4" fmla="*/ 1551454 h 3572310"/>
              <a:gd name="connsiteX5" fmla="*/ 459798 w 508233"/>
              <a:gd name="connsiteY5" fmla="*/ 2189826 h 3572310"/>
              <a:gd name="connsiteX6" fmla="*/ 471589 w 508233"/>
              <a:gd name="connsiteY6" fmla="*/ 2585637 h 3572310"/>
              <a:gd name="connsiteX7" fmla="*/ 482618 w 508233"/>
              <a:gd name="connsiteY7" fmla="*/ 3065756 h 3572310"/>
              <a:gd name="connsiteX8" fmla="*/ 490546 w 508233"/>
              <a:gd name="connsiteY8" fmla="*/ 3221151 h 3572310"/>
              <a:gd name="connsiteX9" fmla="*/ 508029 w 508233"/>
              <a:gd name="connsiteY9" fmla="*/ 3543374 h 3572310"/>
              <a:gd name="connsiteX10" fmla="*/ 442518 w 508233"/>
              <a:gd name="connsiteY10" fmla="*/ 3394408 h 3572310"/>
              <a:gd name="connsiteX11" fmla="*/ 392762 w 508233"/>
              <a:gd name="connsiteY11" fmla="*/ 3265091 h 3572310"/>
              <a:gd name="connsiteX12" fmla="*/ 267178 w 508233"/>
              <a:gd name="connsiteY12" fmla="*/ 3041821 h 3572310"/>
              <a:gd name="connsiteX13" fmla="*/ 186724 w 508233"/>
              <a:gd name="connsiteY13" fmla="*/ 3181142 h 3572310"/>
              <a:gd name="connsiteX14" fmla="*/ 105509 w 508233"/>
              <a:gd name="connsiteY14" fmla="*/ 3371546 h 3572310"/>
              <a:gd name="connsiteX15" fmla="*/ 58192 w 508233"/>
              <a:gd name="connsiteY15" fmla="*/ 3516224 h 3572310"/>
              <a:gd name="connsiteX16" fmla="*/ 33340 w 508233"/>
              <a:gd name="connsiteY16" fmla="*/ 3572310 h 3572310"/>
              <a:gd name="connsiteX17" fmla="*/ 18804 w 508233"/>
              <a:gd name="connsiteY17" fmla="*/ 3524798 h 3572310"/>
              <a:gd name="connsiteX18" fmla="*/ 16924 w 508233"/>
              <a:gd name="connsiteY18" fmla="*/ 3441206 h 3572310"/>
              <a:gd name="connsiteX19" fmla="*/ 16365 w 508233"/>
              <a:gd name="connsiteY19" fmla="*/ 3022888 h 3572310"/>
              <a:gd name="connsiteX20" fmla="*/ 6810 w 508233"/>
              <a:gd name="connsiteY20" fmla="*/ 2720314 h 3572310"/>
              <a:gd name="connsiteX21" fmla="*/ 4421 w 508233"/>
              <a:gd name="connsiteY21" fmla="*/ 2626005 h 3572310"/>
              <a:gd name="connsiteX22" fmla="*/ 3862 w 508233"/>
              <a:gd name="connsiteY22" fmla="*/ 2333075 h 3572310"/>
              <a:gd name="connsiteX23" fmla="*/ 18245 w 508233"/>
              <a:gd name="connsiteY23" fmla="*/ 1528234 h 3572310"/>
              <a:gd name="connsiteX24" fmla="*/ 16568 w 508233"/>
              <a:gd name="connsiteY24" fmla="*/ 1351047 h 3572310"/>
              <a:gd name="connsiteX25" fmla="*/ 15653 w 508233"/>
              <a:gd name="connsiteY25" fmla="*/ 1246736 h 3572310"/>
              <a:gd name="connsiteX26" fmla="*/ 15653 w 508233"/>
              <a:gd name="connsiteY26" fmla="*/ 409386 h 3572310"/>
              <a:gd name="connsiteX27" fmla="*/ 41980 w 508233"/>
              <a:gd name="connsiteY27" fmla="*/ 10716 h 3572310"/>
              <a:gd name="connsiteX28" fmla="*/ 176051 w 508233"/>
              <a:gd name="connsiteY28" fmla="*/ 8573 h 3572310"/>
              <a:gd name="connsiteX29" fmla="*/ 311038 w 508233"/>
              <a:gd name="connsiteY29" fmla="*/ 8930 h 3572310"/>
              <a:gd name="connsiteX30" fmla="*/ 451869 w 508233"/>
              <a:gd name="connsiteY30" fmla="*/ 17861 h 3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8233" h="3572310" fill="none" extrusionOk="0">
                <a:moveTo>
                  <a:pt x="451869" y="17861"/>
                </a:moveTo>
                <a:cubicBezTo>
                  <a:pt x="455365" y="62942"/>
                  <a:pt x="458021" y="95679"/>
                  <a:pt x="451869" y="129674"/>
                </a:cubicBezTo>
                <a:cubicBezTo>
                  <a:pt x="444622" y="518816"/>
                  <a:pt x="449156" y="775214"/>
                  <a:pt x="447651" y="1197081"/>
                </a:cubicBezTo>
                <a:cubicBezTo>
                  <a:pt x="446856" y="1221263"/>
                  <a:pt x="446574" y="1246588"/>
                  <a:pt x="449684" y="1270313"/>
                </a:cubicBezTo>
                <a:cubicBezTo>
                  <a:pt x="457343" y="1369071"/>
                  <a:pt x="461542" y="1459641"/>
                  <a:pt x="459595" y="1551454"/>
                </a:cubicBezTo>
                <a:cubicBezTo>
                  <a:pt x="494589" y="1747694"/>
                  <a:pt x="468423" y="1970273"/>
                  <a:pt x="459798" y="2189826"/>
                </a:cubicBezTo>
                <a:cubicBezTo>
                  <a:pt x="486161" y="2326968"/>
                  <a:pt x="486399" y="2442707"/>
                  <a:pt x="471589" y="2585637"/>
                </a:cubicBezTo>
                <a:cubicBezTo>
                  <a:pt x="503993" y="2722791"/>
                  <a:pt x="472426" y="2891865"/>
                  <a:pt x="482618" y="3065756"/>
                </a:cubicBezTo>
                <a:cubicBezTo>
                  <a:pt x="482315" y="3115902"/>
                  <a:pt x="494970" y="3174330"/>
                  <a:pt x="490546" y="3221151"/>
                </a:cubicBezTo>
                <a:cubicBezTo>
                  <a:pt x="499069" y="3325169"/>
                  <a:pt x="505478" y="3419476"/>
                  <a:pt x="508029" y="3543374"/>
                </a:cubicBezTo>
                <a:cubicBezTo>
                  <a:pt x="486908" y="3507055"/>
                  <a:pt x="454336" y="3413589"/>
                  <a:pt x="442518" y="3394408"/>
                </a:cubicBezTo>
                <a:cubicBezTo>
                  <a:pt x="429089" y="3351053"/>
                  <a:pt x="406773" y="3308558"/>
                  <a:pt x="392762" y="3265091"/>
                </a:cubicBezTo>
                <a:cubicBezTo>
                  <a:pt x="370759" y="3176179"/>
                  <a:pt x="314595" y="3114706"/>
                  <a:pt x="267178" y="3041821"/>
                </a:cubicBezTo>
                <a:cubicBezTo>
                  <a:pt x="246766" y="3108991"/>
                  <a:pt x="212103" y="3139472"/>
                  <a:pt x="186724" y="3181142"/>
                </a:cubicBezTo>
                <a:cubicBezTo>
                  <a:pt x="147105" y="3237953"/>
                  <a:pt x="118582" y="3305877"/>
                  <a:pt x="105509" y="3371546"/>
                </a:cubicBezTo>
                <a:cubicBezTo>
                  <a:pt x="88360" y="3414549"/>
                  <a:pt x="72650" y="3458600"/>
                  <a:pt x="58192" y="3516224"/>
                </a:cubicBezTo>
                <a:cubicBezTo>
                  <a:pt x="52323" y="3533747"/>
                  <a:pt x="44959" y="3547629"/>
                  <a:pt x="33340" y="3572310"/>
                </a:cubicBezTo>
                <a:cubicBezTo>
                  <a:pt x="25598" y="3551366"/>
                  <a:pt x="19195" y="3537978"/>
                  <a:pt x="18804" y="3524798"/>
                </a:cubicBezTo>
                <a:cubicBezTo>
                  <a:pt x="18374" y="3497525"/>
                  <a:pt x="18147" y="3471778"/>
                  <a:pt x="16924" y="3441206"/>
                </a:cubicBezTo>
                <a:cubicBezTo>
                  <a:pt x="26659" y="3282022"/>
                  <a:pt x="20393" y="3185626"/>
                  <a:pt x="16365" y="3022888"/>
                </a:cubicBezTo>
                <a:cubicBezTo>
                  <a:pt x="16429" y="2935494"/>
                  <a:pt x="18245" y="2822209"/>
                  <a:pt x="6810" y="2720314"/>
                </a:cubicBezTo>
                <a:cubicBezTo>
                  <a:pt x="2344" y="2694234"/>
                  <a:pt x="4742" y="2656685"/>
                  <a:pt x="4421" y="2626005"/>
                </a:cubicBezTo>
                <a:cubicBezTo>
                  <a:pt x="8872" y="2515682"/>
                  <a:pt x="11703" y="2430564"/>
                  <a:pt x="3862" y="2333075"/>
                </a:cubicBezTo>
                <a:cubicBezTo>
                  <a:pt x="20013" y="2021268"/>
                  <a:pt x="-37786" y="1816737"/>
                  <a:pt x="18245" y="1528234"/>
                </a:cubicBezTo>
                <a:cubicBezTo>
                  <a:pt x="17186" y="1464157"/>
                  <a:pt x="15164" y="1409982"/>
                  <a:pt x="16568" y="1351047"/>
                </a:cubicBezTo>
                <a:cubicBezTo>
                  <a:pt x="14001" y="1320367"/>
                  <a:pt x="11778" y="1282968"/>
                  <a:pt x="15653" y="1246736"/>
                </a:cubicBezTo>
                <a:cubicBezTo>
                  <a:pt x="15511" y="926455"/>
                  <a:pt x="16675" y="644524"/>
                  <a:pt x="15653" y="409386"/>
                </a:cubicBezTo>
                <a:cubicBezTo>
                  <a:pt x="-6689" y="263315"/>
                  <a:pt x="13152" y="153142"/>
                  <a:pt x="41980" y="10716"/>
                </a:cubicBezTo>
                <a:cubicBezTo>
                  <a:pt x="83803" y="-1643"/>
                  <a:pt x="130839" y="11840"/>
                  <a:pt x="176051" y="8573"/>
                </a:cubicBezTo>
                <a:cubicBezTo>
                  <a:pt x="219642" y="-957"/>
                  <a:pt x="266664" y="16209"/>
                  <a:pt x="311038" y="8930"/>
                </a:cubicBezTo>
                <a:cubicBezTo>
                  <a:pt x="372472" y="18858"/>
                  <a:pt x="387872" y="6249"/>
                  <a:pt x="451869" y="17861"/>
                </a:cubicBezTo>
                <a:close/>
              </a:path>
              <a:path w="508233" h="3572310" stroke="0" extrusionOk="0">
                <a:moveTo>
                  <a:pt x="451869" y="17861"/>
                </a:moveTo>
                <a:cubicBezTo>
                  <a:pt x="450248" y="62105"/>
                  <a:pt x="445796" y="95270"/>
                  <a:pt x="451869" y="129674"/>
                </a:cubicBezTo>
                <a:cubicBezTo>
                  <a:pt x="414773" y="459749"/>
                  <a:pt x="445516" y="824205"/>
                  <a:pt x="447651" y="1197081"/>
                </a:cubicBezTo>
                <a:cubicBezTo>
                  <a:pt x="447191" y="1221589"/>
                  <a:pt x="450780" y="1246596"/>
                  <a:pt x="449684" y="1270313"/>
                </a:cubicBezTo>
                <a:cubicBezTo>
                  <a:pt x="467767" y="1354841"/>
                  <a:pt x="468364" y="1460216"/>
                  <a:pt x="459595" y="1551454"/>
                </a:cubicBezTo>
                <a:cubicBezTo>
                  <a:pt x="457084" y="1759868"/>
                  <a:pt x="455400" y="1982313"/>
                  <a:pt x="459798" y="2189826"/>
                </a:cubicBezTo>
                <a:cubicBezTo>
                  <a:pt x="459179" y="2316819"/>
                  <a:pt x="480622" y="2458331"/>
                  <a:pt x="471589" y="2585637"/>
                </a:cubicBezTo>
                <a:cubicBezTo>
                  <a:pt x="467016" y="2732807"/>
                  <a:pt x="496037" y="2917912"/>
                  <a:pt x="482618" y="3065756"/>
                </a:cubicBezTo>
                <a:cubicBezTo>
                  <a:pt x="480592" y="3117667"/>
                  <a:pt x="482977" y="3170646"/>
                  <a:pt x="490546" y="3221151"/>
                </a:cubicBezTo>
                <a:cubicBezTo>
                  <a:pt x="483895" y="3323964"/>
                  <a:pt x="499450" y="3418022"/>
                  <a:pt x="508029" y="3543374"/>
                </a:cubicBezTo>
                <a:cubicBezTo>
                  <a:pt x="490533" y="3480960"/>
                  <a:pt x="455966" y="3426130"/>
                  <a:pt x="442518" y="3394408"/>
                </a:cubicBezTo>
                <a:cubicBezTo>
                  <a:pt x="427966" y="3354538"/>
                  <a:pt x="408847" y="3312955"/>
                  <a:pt x="392762" y="3265091"/>
                </a:cubicBezTo>
                <a:cubicBezTo>
                  <a:pt x="362132" y="3169098"/>
                  <a:pt x="310771" y="3108613"/>
                  <a:pt x="267178" y="3041821"/>
                </a:cubicBezTo>
                <a:cubicBezTo>
                  <a:pt x="238902" y="3102234"/>
                  <a:pt x="208412" y="3133979"/>
                  <a:pt x="186724" y="3181142"/>
                </a:cubicBezTo>
                <a:cubicBezTo>
                  <a:pt x="150775" y="3232689"/>
                  <a:pt x="123613" y="3306034"/>
                  <a:pt x="105509" y="3371546"/>
                </a:cubicBezTo>
                <a:cubicBezTo>
                  <a:pt x="85903" y="3422269"/>
                  <a:pt x="66293" y="3464889"/>
                  <a:pt x="58192" y="3516224"/>
                </a:cubicBezTo>
                <a:cubicBezTo>
                  <a:pt x="54593" y="3534515"/>
                  <a:pt x="42596" y="3548603"/>
                  <a:pt x="33340" y="3572310"/>
                </a:cubicBezTo>
                <a:cubicBezTo>
                  <a:pt x="27144" y="3549636"/>
                  <a:pt x="18455" y="3538091"/>
                  <a:pt x="18804" y="3524798"/>
                </a:cubicBezTo>
                <a:cubicBezTo>
                  <a:pt x="11891" y="3500564"/>
                  <a:pt x="18872" y="3464550"/>
                  <a:pt x="16924" y="3441206"/>
                </a:cubicBezTo>
                <a:cubicBezTo>
                  <a:pt x="19347" y="3306641"/>
                  <a:pt x="8421" y="3174408"/>
                  <a:pt x="16365" y="3022888"/>
                </a:cubicBezTo>
                <a:cubicBezTo>
                  <a:pt x="19381" y="2912158"/>
                  <a:pt x="13294" y="2823070"/>
                  <a:pt x="6810" y="2720314"/>
                </a:cubicBezTo>
                <a:cubicBezTo>
                  <a:pt x="5265" y="2692800"/>
                  <a:pt x="2492" y="2656713"/>
                  <a:pt x="4421" y="2626005"/>
                </a:cubicBezTo>
                <a:cubicBezTo>
                  <a:pt x="-424" y="2529272"/>
                  <a:pt x="9455" y="2435972"/>
                  <a:pt x="3862" y="2333075"/>
                </a:cubicBezTo>
                <a:cubicBezTo>
                  <a:pt x="15447" y="2065677"/>
                  <a:pt x="2160" y="1764411"/>
                  <a:pt x="18245" y="1528234"/>
                </a:cubicBezTo>
                <a:cubicBezTo>
                  <a:pt x="14090" y="1474721"/>
                  <a:pt x="14720" y="1411003"/>
                  <a:pt x="16568" y="1351047"/>
                </a:cubicBezTo>
                <a:cubicBezTo>
                  <a:pt x="19070" y="1317199"/>
                  <a:pt x="13280" y="1283450"/>
                  <a:pt x="15653" y="1246736"/>
                </a:cubicBezTo>
                <a:cubicBezTo>
                  <a:pt x="3618" y="973909"/>
                  <a:pt x="20312" y="664576"/>
                  <a:pt x="15653" y="409386"/>
                </a:cubicBezTo>
                <a:cubicBezTo>
                  <a:pt x="26874" y="271786"/>
                  <a:pt x="29101" y="143832"/>
                  <a:pt x="41980" y="10716"/>
                </a:cubicBezTo>
                <a:cubicBezTo>
                  <a:pt x="87890" y="-171"/>
                  <a:pt x="134688" y="6042"/>
                  <a:pt x="176051" y="8573"/>
                </a:cubicBezTo>
                <a:cubicBezTo>
                  <a:pt x="221278" y="1817"/>
                  <a:pt x="287480" y="8275"/>
                  <a:pt x="311038" y="8930"/>
                </a:cubicBezTo>
                <a:cubicBezTo>
                  <a:pt x="342546" y="-519"/>
                  <a:pt x="418786" y="19811"/>
                  <a:pt x="451869" y="1786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2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cs typeface="Organy" pitchFamily="2" charset="-79"/>
              </a:rPr>
              <a:t>עפ"י רש"י- </a:t>
            </a:r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cs typeface="Organy" pitchFamily="2" charset="-79"/>
              </a:rPr>
              <a:t>חנני הוא אחד מחבריו של נחמיה </a:t>
            </a:r>
            <a:endParaRPr lang="he-IL" sz="20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cs typeface="Organy" pitchFamily="2" charset="-79"/>
            </a:endParaRPr>
          </a:p>
        </p:txBody>
      </p:sp>
      <p:sp>
        <p:nvSpPr>
          <p:cNvPr id="10" name="Google Shape;1325;p36">
            <a:extLst>
              <a:ext uri="{FF2B5EF4-FFF2-40B4-BE49-F238E27FC236}">
                <a16:creationId xmlns:a16="http://schemas.microsoft.com/office/drawing/2014/main" id="{D6FD20B3-1A7A-45D0-96D1-78FE6A1EE0F4}"/>
              </a:ext>
            </a:extLst>
          </p:cNvPr>
          <p:cNvSpPr/>
          <p:nvPr/>
        </p:nvSpPr>
        <p:spPr>
          <a:xfrm rot="5400000">
            <a:off x="2036024" y="978016"/>
            <a:ext cx="508233" cy="3572310"/>
          </a:xfrm>
          <a:custGeom>
            <a:avLst/>
            <a:gdLst>
              <a:gd name="connsiteX0" fmla="*/ 451869 w 508233"/>
              <a:gd name="connsiteY0" fmla="*/ 17861 h 3572310"/>
              <a:gd name="connsiteX1" fmla="*/ 451869 w 508233"/>
              <a:gd name="connsiteY1" fmla="*/ 129674 h 3572310"/>
              <a:gd name="connsiteX2" fmla="*/ 447651 w 508233"/>
              <a:gd name="connsiteY2" fmla="*/ 1197081 h 3572310"/>
              <a:gd name="connsiteX3" fmla="*/ 449684 w 508233"/>
              <a:gd name="connsiteY3" fmla="*/ 1270313 h 3572310"/>
              <a:gd name="connsiteX4" fmla="*/ 459595 w 508233"/>
              <a:gd name="connsiteY4" fmla="*/ 1551454 h 3572310"/>
              <a:gd name="connsiteX5" fmla="*/ 459798 w 508233"/>
              <a:gd name="connsiteY5" fmla="*/ 2189826 h 3572310"/>
              <a:gd name="connsiteX6" fmla="*/ 471589 w 508233"/>
              <a:gd name="connsiteY6" fmla="*/ 2585637 h 3572310"/>
              <a:gd name="connsiteX7" fmla="*/ 482618 w 508233"/>
              <a:gd name="connsiteY7" fmla="*/ 3065756 h 3572310"/>
              <a:gd name="connsiteX8" fmla="*/ 490546 w 508233"/>
              <a:gd name="connsiteY8" fmla="*/ 3221151 h 3572310"/>
              <a:gd name="connsiteX9" fmla="*/ 508029 w 508233"/>
              <a:gd name="connsiteY9" fmla="*/ 3543374 h 3572310"/>
              <a:gd name="connsiteX10" fmla="*/ 442518 w 508233"/>
              <a:gd name="connsiteY10" fmla="*/ 3394408 h 3572310"/>
              <a:gd name="connsiteX11" fmla="*/ 392762 w 508233"/>
              <a:gd name="connsiteY11" fmla="*/ 3265091 h 3572310"/>
              <a:gd name="connsiteX12" fmla="*/ 267178 w 508233"/>
              <a:gd name="connsiteY12" fmla="*/ 3041821 h 3572310"/>
              <a:gd name="connsiteX13" fmla="*/ 186724 w 508233"/>
              <a:gd name="connsiteY13" fmla="*/ 3181142 h 3572310"/>
              <a:gd name="connsiteX14" fmla="*/ 105509 w 508233"/>
              <a:gd name="connsiteY14" fmla="*/ 3371546 h 3572310"/>
              <a:gd name="connsiteX15" fmla="*/ 58192 w 508233"/>
              <a:gd name="connsiteY15" fmla="*/ 3516224 h 3572310"/>
              <a:gd name="connsiteX16" fmla="*/ 33340 w 508233"/>
              <a:gd name="connsiteY16" fmla="*/ 3572310 h 3572310"/>
              <a:gd name="connsiteX17" fmla="*/ 18804 w 508233"/>
              <a:gd name="connsiteY17" fmla="*/ 3524798 h 3572310"/>
              <a:gd name="connsiteX18" fmla="*/ 16924 w 508233"/>
              <a:gd name="connsiteY18" fmla="*/ 3441206 h 3572310"/>
              <a:gd name="connsiteX19" fmla="*/ 16365 w 508233"/>
              <a:gd name="connsiteY19" fmla="*/ 3022888 h 3572310"/>
              <a:gd name="connsiteX20" fmla="*/ 6810 w 508233"/>
              <a:gd name="connsiteY20" fmla="*/ 2720314 h 3572310"/>
              <a:gd name="connsiteX21" fmla="*/ 4421 w 508233"/>
              <a:gd name="connsiteY21" fmla="*/ 2626005 h 3572310"/>
              <a:gd name="connsiteX22" fmla="*/ 3862 w 508233"/>
              <a:gd name="connsiteY22" fmla="*/ 2333075 h 3572310"/>
              <a:gd name="connsiteX23" fmla="*/ 18245 w 508233"/>
              <a:gd name="connsiteY23" fmla="*/ 1528234 h 3572310"/>
              <a:gd name="connsiteX24" fmla="*/ 16568 w 508233"/>
              <a:gd name="connsiteY24" fmla="*/ 1351047 h 3572310"/>
              <a:gd name="connsiteX25" fmla="*/ 15653 w 508233"/>
              <a:gd name="connsiteY25" fmla="*/ 1246736 h 3572310"/>
              <a:gd name="connsiteX26" fmla="*/ 15653 w 508233"/>
              <a:gd name="connsiteY26" fmla="*/ 409386 h 3572310"/>
              <a:gd name="connsiteX27" fmla="*/ 41980 w 508233"/>
              <a:gd name="connsiteY27" fmla="*/ 10716 h 3572310"/>
              <a:gd name="connsiteX28" fmla="*/ 176051 w 508233"/>
              <a:gd name="connsiteY28" fmla="*/ 8573 h 3572310"/>
              <a:gd name="connsiteX29" fmla="*/ 311038 w 508233"/>
              <a:gd name="connsiteY29" fmla="*/ 8930 h 3572310"/>
              <a:gd name="connsiteX30" fmla="*/ 451869 w 508233"/>
              <a:gd name="connsiteY30" fmla="*/ 17861 h 3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8233" h="3572310" fill="none" extrusionOk="0">
                <a:moveTo>
                  <a:pt x="451869" y="17861"/>
                </a:moveTo>
                <a:cubicBezTo>
                  <a:pt x="455365" y="62942"/>
                  <a:pt x="458021" y="95679"/>
                  <a:pt x="451869" y="129674"/>
                </a:cubicBezTo>
                <a:cubicBezTo>
                  <a:pt x="444622" y="518816"/>
                  <a:pt x="449156" y="775214"/>
                  <a:pt x="447651" y="1197081"/>
                </a:cubicBezTo>
                <a:cubicBezTo>
                  <a:pt x="446856" y="1221263"/>
                  <a:pt x="446574" y="1246588"/>
                  <a:pt x="449684" y="1270313"/>
                </a:cubicBezTo>
                <a:cubicBezTo>
                  <a:pt x="457343" y="1369071"/>
                  <a:pt x="461542" y="1459641"/>
                  <a:pt x="459595" y="1551454"/>
                </a:cubicBezTo>
                <a:cubicBezTo>
                  <a:pt x="494589" y="1747694"/>
                  <a:pt x="468423" y="1970273"/>
                  <a:pt x="459798" y="2189826"/>
                </a:cubicBezTo>
                <a:cubicBezTo>
                  <a:pt x="486161" y="2326968"/>
                  <a:pt x="486399" y="2442707"/>
                  <a:pt x="471589" y="2585637"/>
                </a:cubicBezTo>
                <a:cubicBezTo>
                  <a:pt x="503993" y="2722791"/>
                  <a:pt x="472426" y="2891865"/>
                  <a:pt x="482618" y="3065756"/>
                </a:cubicBezTo>
                <a:cubicBezTo>
                  <a:pt x="482315" y="3115902"/>
                  <a:pt x="494970" y="3174330"/>
                  <a:pt x="490546" y="3221151"/>
                </a:cubicBezTo>
                <a:cubicBezTo>
                  <a:pt x="499069" y="3325169"/>
                  <a:pt x="505478" y="3419476"/>
                  <a:pt x="508029" y="3543374"/>
                </a:cubicBezTo>
                <a:cubicBezTo>
                  <a:pt x="486908" y="3507055"/>
                  <a:pt x="454336" y="3413589"/>
                  <a:pt x="442518" y="3394408"/>
                </a:cubicBezTo>
                <a:cubicBezTo>
                  <a:pt x="429089" y="3351053"/>
                  <a:pt x="406773" y="3308558"/>
                  <a:pt x="392762" y="3265091"/>
                </a:cubicBezTo>
                <a:cubicBezTo>
                  <a:pt x="370759" y="3176179"/>
                  <a:pt x="314595" y="3114706"/>
                  <a:pt x="267178" y="3041821"/>
                </a:cubicBezTo>
                <a:cubicBezTo>
                  <a:pt x="246766" y="3108991"/>
                  <a:pt x="212103" y="3139472"/>
                  <a:pt x="186724" y="3181142"/>
                </a:cubicBezTo>
                <a:cubicBezTo>
                  <a:pt x="147105" y="3237953"/>
                  <a:pt x="118582" y="3305877"/>
                  <a:pt x="105509" y="3371546"/>
                </a:cubicBezTo>
                <a:cubicBezTo>
                  <a:pt x="88360" y="3414549"/>
                  <a:pt x="72650" y="3458600"/>
                  <a:pt x="58192" y="3516224"/>
                </a:cubicBezTo>
                <a:cubicBezTo>
                  <a:pt x="52323" y="3533747"/>
                  <a:pt x="44959" y="3547629"/>
                  <a:pt x="33340" y="3572310"/>
                </a:cubicBezTo>
                <a:cubicBezTo>
                  <a:pt x="25598" y="3551366"/>
                  <a:pt x="19195" y="3537978"/>
                  <a:pt x="18804" y="3524798"/>
                </a:cubicBezTo>
                <a:cubicBezTo>
                  <a:pt x="18374" y="3497525"/>
                  <a:pt x="18147" y="3471778"/>
                  <a:pt x="16924" y="3441206"/>
                </a:cubicBezTo>
                <a:cubicBezTo>
                  <a:pt x="26659" y="3282022"/>
                  <a:pt x="20393" y="3185626"/>
                  <a:pt x="16365" y="3022888"/>
                </a:cubicBezTo>
                <a:cubicBezTo>
                  <a:pt x="16429" y="2935494"/>
                  <a:pt x="18245" y="2822209"/>
                  <a:pt x="6810" y="2720314"/>
                </a:cubicBezTo>
                <a:cubicBezTo>
                  <a:pt x="2344" y="2694234"/>
                  <a:pt x="4742" y="2656685"/>
                  <a:pt x="4421" y="2626005"/>
                </a:cubicBezTo>
                <a:cubicBezTo>
                  <a:pt x="8872" y="2515682"/>
                  <a:pt x="11703" y="2430564"/>
                  <a:pt x="3862" y="2333075"/>
                </a:cubicBezTo>
                <a:cubicBezTo>
                  <a:pt x="20013" y="2021268"/>
                  <a:pt x="-37786" y="1816737"/>
                  <a:pt x="18245" y="1528234"/>
                </a:cubicBezTo>
                <a:cubicBezTo>
                  <a:pt x="17186" y="1464157"/>
                  <a:pt x="15164" y="1409982"/>
                  <a:pt x="16568" y="1351047"/>
                </a:cubicBezTo>
                <a:cubicBezTo>
                  <a:pt x="14001" y="1320367"/>
                  <a:pt x="11778" y="1282968"/>
                  <a:pt x="15653" y="1246736"/>
                </a:cubicBezTo>
                <a:cubicBezTo>
                  <a:pt x="15511" y="926455"/>
                  <a:pt x="16675" y="644524"/>
                  <a:pt x="15653" y="409386"/>
                </a:cubicBezTo>
                <a:cubicBezTo>
                  <a:pt x="-6689" y="263315"/>
                  <a:pt x="13152" y="153142"/>
                  <a:pt x="41980" y="10716"/>
                </a:cubicBezTo>
                <a:cubicBezTo>
                  <a:pt x="83803" y="-1643"/>
                  <a:pt x="130839" y="11840"/>
                  <a:pt x="176051" y="8573"/>
                </a:cubicBezTo>
                <a:cubicBezTo>
                  <a:pt x="219642" y="-957"/>
                  <a:pt x="266664" y="16209"/>
                  <a:pt x="311038" y="8930"/>
                </a:cubicBezTo>
                <a:cubicBezTo>
                  <a:pt x="372472" y="18858"/>
                  <a:pt x="387872" y="6249"/>
                  <a:pt x="451869" y="17861"/>
                </a:cubicBezTo>
                <a:close/>
              </a:path>
              <a:path w="508233" h="3572310" stroke="0" extrusionOk="0">
                <a:moveTo>
                  <a:pt x="451869" y="17861"/>
                </a:moveTo>
                <a:cubicBezTo>
                  <a:pt x="450248" y="62105"/>
                  <a:pt x="445796" y="95270"/>
                  <a:pt x="451869" y="129674"/>
                </a:cubicBezTo>
                <a:cubicBezTo>
                  <a:pt x="414773" y="459749"/>
                  <a:pt x="445516" y="824205"/>
                  <a:pt x="447651" y="1197081"/>
                </a:cubicBezTo>
                <a:cubicBezTo>
                  <a:pt x="447191" y="1221589"/>
                  <a:pt x="450780" y="1246596"/>
                  <a:pt x="449684" y="1270313"/>
                </a:cubicBezTo>
                <a:cubicBezTo>
                  <a:pt x="467767" y="1354841"/>
                  <a:pt x="468364" y="1460216"/>
                  <a:pt x="459595" y="1551454"/>
                </a:cubicBezTo>
                <a:cubicBezTo>
                  <a:pt x="457084" y="1759868"/>
                  <a:pt x="455400" y="1982313"/>
                  <a:pt x="459798" y="2189826"/>
                </a:cubicBezTo>
                <a:cubicBezTo>
                  <a:pt x="459179" y="2316819"/>
                  <a:pt x="480622" y="2458331"/>
                  <a:pt x="471589" y="2585637"/>
                </a:cubicBezTo>
                <a:cubicBezTo>
                  <a:pt x="467016" y="2732807"/>
                  <a:pt x="496037" y="2917912"/>
                  <a:pt x="482618" y="3065756"/>
                </a:cubicBezTo>
                <a:cubicBezTo>
                  <a:pt x="480592" y="3117667"/>
                  <a:pt x="482977" y="3170646"/>
                  <a:pt x="490546" y="3221151"/>
                </a:cubicBezTo>
                <a:cubicBezTo>
                  <a:pt x="483895" y="3323964"/>
                  <a:pt x="499450" y="3418022"/>
                  <a:pt x="508029" y="3543374"/>
                </a:cubicBezTo>
                <a:cubicBezTo>
                  <a:pt x="490533" y="3480960"/>
                  <a:pt x="455966" y="3426130"/>
                  <a:pt x="442518" y="3394408"/>
                </a:cubicBezTo>
                <a:cubicBezTo>
                  <a:pt x="427966" y="3354538"/>
                  <a:pt x="408847" y="3312955"/>
                  <a:pt x="392762" y="3265091"/>
                </a:cubicBezTo>
                <a:cubicBezTo>
                  <a:pt x="362132" y="3169098"/>
                  <a:pt x="310771" y="3108613"/>
                  <a:pt x="267178" y="3041821"/>
                </a:cubicBezTo>
                <a:cubicBezTo>
                  <a:pt x="238902" y="3102234"/>
                  <a:pt x="208412" y="3133979"/>
                  <a:pt x="186724" y="3181142"/>
                </a:cubicBezTo>
                <a:cubicBezTo>
                  <a:pt x="150775" y="3232689"/>
                  <a:pt x="123613" y="3306034"/>
                  <a:pt x="105509" y="3371546"/>
                </a:cubicBezTo>
                <a:cubicBezTo>
                  <a:pt x="85903" y="3422269"/>
                  <a:pt x="66293" y="3464889"/>
                  <a:pt x="58192" y="3516224"/>
                </a:cubicBezTo>
                <a:cubicBezTo>
                  <a:pt x="54593" y="3534515"/>
                  <a:pt x="42596" y="3548603"/>
                  <a:pt x="33340" y="3572310"/>
                </a:cubicBezTo>
                <a:cubicBezTo>
                  <a:pt x="27144" y="3549636"/>
                  <a:pt x="18455" y="3538091"/>
                  <a:pt x="18804" y="3524798"/>
                </a:cubicBezTo>
                <a:cubicBezTo>
                  <a:pt x="11891" y="3500564"/>
                  <a:pt x="18872" y="3464550"/>
                  <a:pt x="16924" y="3441206"/>
                </a:cubicBezTo>
                <a:cubicBezTo>
                  <a:pt x="19347" y="3306641"/>
                  <a:pt x="8421" y="3174408"/>
                  <a:pt x="16365" y="3022888"/>
                </a:cubicBezTo>
                <a:cubicBezTo>
                  <a:pt x="19381" y="2912158"/>
                  <a:pt x="13294" y="2823070"/>
                  <a:pt x="6810" y="2720314"/>
                </a:cubicBezTo>
                <a:cubicBezTo>
                  <a:pt x="5265" y="2692800"/>
                  <a:pt x="2492" y="2656713"/>
                  <a:pt x="4421" y="2626005"/>
                </a:cubicBezTo>
                <a:cubicBezTo>
                  <a:pt x="-424" y="2529272"/>
                  <a:pt x="9455" y="2435972"/>
                  <a:pt x="3862" y="2333075"/>
                </a:cubicBezTo>
                <a:cubicBezTo>
                  <a:pt x="15447" y="2065677"/>
                  <a:pt x="2160" y="1764411"/>
                  <a:pt x="18245" y="1528234"/>
                </a:cubicBezTo>
                <a:cubicBezTo>
                  <a:pt x="14090" y="1474721"/>
                  <a:pt x="14720" y="1411003"/>
                  <a:pt x="16568" y="1351047"/>
                </a:cubicBezTo>
                <a:cubicBezTo>
                  <a:pt x="19070" y="1317199"/>
                  <a:pt x="13280" y="1283450"/>
                  <a:pt x="15653" y="1246736"/>
                </a:cubicBezTo>
                <a:cubicBezTo>
                  <a:pt x="3618" y="973909"/>
                  <a:pt x="20312" y="664576"/>
                  <a:pt x="15653" y="409386"/>
                </a:cubicBezTo>
                <a:cubicBezTo>
                  <a:pt x="26874" y="271786"/>
                  <a:pt x="29101" y="143832"/>
                  <a:pt x="41980" y="10716"/>
                </a:cubicBezTo>
                <a:cubicBezTo>
                  <a:pt x="87890" y="-171"/>
                  <a:pt x="134688" y="6042"/>
                  <a:pt x="176051" y="8573"/>
                </a:cubicBezTo>
                <a:cubicBezTo>
                  <a:pt x="221278" y="1817"/>
                  <a:pt x="287480" y="8275"/>
                  <a:pt x="311038" y="8930"/>
                </a:cubicBezTo>
                <a:cubicBezTo>
                  <a:pt x="342546" y="-519"/>
                  <a:pt x="418786" y="19811"/>
                  <a:pt x="451869" y="1786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2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cs typeface="Organy" pitchFamily="2" charset="-79"/>
              </a:rPr>
              <a:t>מהו האירוע אותו מתאר חנני?</a:t>
            </a:r>
          </a:p>
        </p:txBody>
      </p:sp>
      <p:sp>
        <p:nvSpPr>
          <p:cNvPr id="11" name="Google Shape;1325;p36">
            <a:extLst>
              <a:ext uri="{FF2B5EF4-FFF2-40B4-BE49-F238E27FC236}">
                <a16:creationId xmlns:a16="http://schemas.microsoft.com/office/drawing/2014/main" id="{46092E8C-EF03-4A9B-B210-95D737001688}"/>
              </a:ext>
            </a:extLst>
          </p:cNvPr>
          <p:cNvSpPr/>
          <p:nvPr/>
        </p:nvSpPr>
        <p:spPr>
          <a:xfrm rot="5400000">
            <a:off x="1435364" y="2153208"/>
            <a:ext cx="1759184" cy="3572310"/>
          </a:xfrm>
          <a:custGeom>
            <a:avLst/>
            <a:gdLst>
              <a:gd name="connsiteX0" fmla="*/ 1564090 w 1759184"/>
              <a:gd name="connsiteY0" fmla="*/ 17861 h 3572310"/>
              <a:gd name="connsiteX1" fmla="*/ 1564090 w 1759184"/>
              <a:gd name="connsiteY1" fmla="*/ 129674 h 3572310"/>
              <a:gd name="connsiteX2" fmla="*/ 1549489 w 1759184"/>
              <a:gd name="connsiteY2" fmla="*/ 1197081 h 3572310"/>
              <a:gd name="connsiteX3" fmla="*/ 1556526 w 1759184"/>
              <a:gd name="connsiteY3" fmla="*/ 1270313 h 3572310"/>
              <a:gd name="connsiteX4" fmla="*/ 1590830 w 1759184"/>
              <a:gd name="connsiteY4" fmla="*/ 1551454 h 3572310"/>
              <a:gd name="connsiteX5" fmla="*/ 1591533 w 1759184"/>
              <a:gd name="connsiteY5" fmla="*/ 2189826 h 3572310"/>
              <a:gd name="connsiteX6" fmla="*/ 1632346 w 1759184"/>
              <a:gd name="connsiteY6" fmla="*/ 2585637 h 3572310"/>
              <a:gd name="connsiteX7" fmla="*/ 1670521 w 1759184"/>
              <a:gd name="connsiteY7" fmla="*/ 3065756 h 3572310"/>
              <a:gd name="connsiteX8" fmla="*/ 1697964 w 1759184"/>
              <a:gd name="connsiteY8" fmla="*/ 3221151 h 3572310"/>
              <a:gd name="connsiteX9" fmla="*/ 1758480 w 1759184"/>
              <a:gd name="connsiteY9" fmla="*/ 3543374 h 3572310"/>
              <a:gd name="connsiteX10" fmla="*/ 1531721 w 1759184"/>
              <a:gd name="connsiteY10" fmla="*/ 3394408 h 3572310"/>
              <a:gd name="connsiteX11" fmla="*/ 1359497 w 1759184"/>
              <a:gd name="connsiteY11" fmla="*/ 3265091 h 3572310"/>
              <a:gd name="connsiteX12" fmla="*/ 924803 w 1759184"/>
              <a:gd name="connsiteY12" fmla="*/ 3041821 h 3572310"/>
              <a:gd name="connsiteX13" fmla="*/ 646324 w 1759184"/>
              <a:gd name="connsiteY13" fmla="*/ 3181142 h 3572310"/>
              <a:gd name="connsiteX14" fmla="*/ 365206 w 1759184"/>
              <a:gd name="connsiteY14" fmla="*/ 3371546 h 3572310"/>
              <a:gd name="connsiteX15" fmla="*/ 201426 w 1759184"/>
              <a:gd name="connsiteY15" fmla="*/ 3516224 h 3572310"/>
              <a:gd name="connsiteX16" fmla="*/ 115402 w 1759184"/>
              <a:gd name="connsiteY16" fmla="*/ 3572310 h 3572310"/>
              <a:gd name="connsiteX17" fmla="*/ 65089 w 1759184"/>
              <a:gd name="connsiteY17" fmla="*/ 3524798 h 3572310"/>
              <a:gd name="connsiteX18" fmla="*/ 58580 w 1759184"/>
              <a:gd name="connsiteY18" fmla="*/ 3441206 h 3572310"/>
              <a:gd name="connsiteX19" fmla="*/ 56645 w 1759184"/>
              <a:gd name="connsiteY19" fmla="*/ 3022888 h 3572310"/>
              <a:gd name="connsiteX20" fmla="*/ 23573 w 1759184"/>
              <a:gd name="connsiteY20" fmla="*/ 2720314 h 3572310"/>
              <a:gd name="connsiteX21" fmla="*/ 15304 w 1759184"/>
              <a:gd name="connsiteY21" fmla="*/ 2626005 h 3572310"/>
              <a:gd name="connsiteX22" fmla="*/ 13369 w 1759184"/>
              <a:gd name="connsiteY22" fmla="*/ 2333075 h 3572310"/>
              <a:gd name="connsiteX23" fmla="*/ 63154 w 1759184"/>
              <a:gd name="connsiteY23" fmla="*/ 1528234 h 3572310"/>
              <a:gd name="connsiteX24" fmla="*/ 57349 w 1759184"/>
              <a:gd name="connsiteY24" fmla="*/ 1351047 h 3572310"/>
              <a:gd name="connsiteX25" fmla="*/ 54182 w 1759184"/>
              <a:gd name="connsiteY25" fmla="*/ 1246736 h 3572310"/>
              <a:gd name="connsiteX26" fmla="*/ 54182 w 1759184"/>
              <a:gd name="connsiteY26" fmla="*/ 409386 h 3572310"/>
              <a:gd name="connsiteX27" fmla="*/ 145308 w 1759184"/>
              <a:gd name="connsiteY27" fmla="*/ 10716 h 3572310"/>
              <a:gd name="connsiteX28" fmla="*/ 609381 w 1759184"/>
              <a:gd name="connsiteY28" fmla="*/ 8573 h 3572310"/>
              <a:gd name="connsiteX29" fmla="*/ 1076620 w 1759184"/>
              <a:gd name="connsiteY29" fmla="*/ 8930 h 3572310"/>
              <a:gd name="connsiteX30" fmla="*/ 1564090 w 1759184"/>
              <a:gd name="connsiteY30" fmla="*/ 17861 h 3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59184" h="3572310" fill="none" extrusionOk="0">
                <a:moveTo>
                  <a:pt x="1564090" y="17861"/>
                </a:moveTo>
                <a:cubicBezTo>
                  <a:pt x="1568402" y="63376"/>
                  <a:pt x="1568938" y="95588"/>
                  <a:pt x="1564090" y="129674"/>
                </a:cubicBezTo>
                <a:cubicBezTo>
                  <a:pt x="1548223" y="547641"/>
                  <a:pt x="1554105" y="779573"/>
                  <a:pt x="1549489" y="1197081"/>
                </a:cubicBezTo>
                <a:cubicBezTo>
                  <a:pt x="1544788" y="1218577"/>
                  <a:pt x="1545934" y="1243239"/>
                  <a:pt x="1556526" y="1270313"/>
                </a:cubicBezTo>
                <a:cubicBezTo>
                  <a:pt x="1597004" y="1368342"/>
                  <a:pt x="1591977" y="1458615"/>
                  <a:pt x="1590830" y="1551454"/>
                </a:cubicBezTo>
                <a:cubicBezTo>
                  <a:pt x="1594053" y="1762265"/>
                  <a:pt x="1595466" y="1969828"/>
                  <a:pt x="1591533" y="2189826"/>
                </a:cubicBezTo>
                <a:cubicBezTo>
                  <a:pt x="1611304" y="2324782"/>
                  <a:pt x="1656697" y="2442676"/>
                  <a:pt x="1632346" y="2585637"/>
                </a:cubicBezTo>
                <a:cubicBezTo>
                  <a:pt x="1703744" y="2740056"/>
                  <a:pt x="1652938" y="2894162"/>
                  <a:pt x="1670521" y="3065756"/>
                </a:cubicBezTo>
                <a:cubicBezTo>
                  <a:pt x="1670447" y="3112828"/>
                  <a:pt x="1693641" y="3172948"/>
                  <a:pt x="1697964" y="3221151"/>
                </a:cubicBezTo>
                <a:cubicBezTo>
                  <a:pt x="1719196" y="3323596"/>
                  <a:pt x="1753952" y="3420950"/>
                  <a:pt x="1758480" y="3543374"/>
                </a:cubicBezTo>
                <a:cubicBezTo>
                  <a:pt x="1698697" y="3512429"/>
                  <a:pt x="1580827" y="3440361"/>
                  <a:pt x="1531721" y="3394408"/>
                </a:cubicBezTo>
                <a:cubicBezTo>
                  <a:pt x="1482283" y="3348959"/>
                  <a:pt x="1407988" y="3302290"/>
                  <a:pt x="1359497" y="3265091"/>
                </a:cubicBezTo>
                <a:cubicBezTo>
                  <a:pt x="1274862" y="3183894"/>
                  <a:pt x="1098962" y="3112320"/>
                  <a:pt x="924803" y="3041821"/>
                </a:cubicBezTo>
                <a:cubicBezTo>
                  <a:pt x="852243" y="3114922"/>
                  <a:pt x="730127" y="3143532"/>
                  <a:pt x="646324" y="3181142"/>
                </a:cubicBezTo>
                <a:cubicBezTo>
                  <a:pt x="527696" y="3236424"/>
                  <a:pt x="435403" y="3305902"/>
                  <a:pt x="365206" y="3371546"/>
                </a:cubicBezTo>
                <a:cubicBezTo>
                  <a:pt x="305292" y="3411820"/>
                  <a:pt x="256451" y="3462283"/>
                  <a:pt x="201426" y="3516224"/>
                </a:cubicBezTo>
                <a:cubicBezTo>
                  <a:pt x="181337" y="3538032"/>
                  <a:pt x="156544" y="3544865"/>
                  <a:pt x="115402" y="3572310"/>
                </a:cubicBezTo>
                <a:cubicBezTo>
                  <a:pt x="91229" y="3551192"/>
                  <a:pt x="66617" y="3537107"/>
                  <a:pt x="65089" y="3524798"/>
                </a:cubicBezTo>
                <a:cubicBezTo>
                  <a:pt x="57154" y="3497350"/>
                  <a:pt x="60478" y="3473077"/>
                  <a:pt x="58580" y="3441206"/>
                </a:cubicBezTo>
                <a:cubicBezTo>
                  <a:pt x="67440" y="3282022"/>
                  <a:pt x="60673" y="3185626"/>
                  <a:pt x="56645" y="3022888"/>
                </a:cubicBezTo>
                <a:cubicBezTo>
                  <a:pt x="56654" y="2923078"/>
                  <a:pt x="64513" y="2831003"/>
                  <a:pt x="23573" y="2720314"/>
                </a:cubicBezTo>
                <a:cubicBezTo>
                  <a:pt x="11875" y="2692243"/>
                  <a:pt x="17336" y="2652571"/>
                  <a:pt x="15304" y="2626005"/>
                </a:cubicBezTo>
                <a:cubicBezTo>
                  <a:pt x="15766" y="2523973"/>
                  <a:pt x="21134" y="2430581"/>
                  <a:pt x="13369" y="2333075"/>
                </a:cubicBezTo>
                <a:cubicBezTo>
                  <a:pt x="6168" y="2050886"/>
                  <a:pt x="5209" y="1807822"/>
                  <a:pt x="63154" y="1528234"/>
                </a:cubicBezTo>
                <a:cubicBezTo>
                  <a:pt x="69029" y="1468777"/>
                  <a:pt x="54221" y="1409375"/>
                  <a:pt x="57349" y="1351047"/>
                </a:cubicBezTo>
                <a:cubicBezTo>
                  <a:pt x="54281" y="1320367"/>
                  <a:pt x="50307" y="1282968"/>
                  <a:pt x="54182" y="1246736"/>
                </a:cubicBezTo>
                <a:cubicBezTo>
                  <a:pt x="54723" y="948085"/>
                  <a:pt x="57428" y="656081"/>
                  <a:pt x="54182" y="409386"/>
                </a:cubicBezTo>
                <a:cubicBezTo>
                  <a:pt x="35284" y="265835"/>
                  <a:pt x="82464" y="152013"/>
                  <a:pt x="145308" y="10716"/>
                </a:cubicBezTo>
                <a:cubicBezTo>
                  <a:pt x="283034" y="-9031"/>
                  <a:pt x="452820" y="15597"/>
                  <a:pt x="609381" y="8573"/>
                </a:cubicBezTo>
                <a:cubicBezTo>
                  <a:pt x="756233" y="7155"/>
                  <a:pt x="883986" y="7141"/>
                  <a:pt x="1076620" y="8930"/>
                </a:cubicBezTo>
                <a:cubicBezTo>
                  <a:pt x="1291720" y="2122"/>
                  <a:pt x="1501406" y="18529"/>
                  <a:pt x="1564090" y="17861"/>
                </a:cubicBezTo>
                <a:close/>
              </a:path>
              <a:path w="1759184" h="3572310" stroke="0" extrusionOk="0">
                <a:moveTo>
                  <a:pt x="1564090" y="17861"/>
                </a:moveTo>
                <a:cubicBezTo>
                  <a:pt x="1563530" y="61438"/>
                  <a:pt x="1559377" y="95285"/>
                  <a:pt x="1564090" y="129674"/>
                </a:cubicBezTo>
                <a:cubicBezTo>
                  <a:pt x="1543180" y="474060"/>
                  <a:pt x="1540790" y="775616"/>
                  <a:pt x="1549489" y="1197081"/>
                </a:cubicBezTo>
                <a:cubicBezTo>
                  <a:pt x="1546675" y="1220573"/>
                  <a:pt x="1547123" y="1246917"/>
                  <a:pt x="1556526" y="1270313"/>
                </a:cubicBezTo>
                <a:cubicBezTo>
                  <a:pt x="1603651" y="1360009"/>
                  <a:pt x="1599729" y="1460262"/>
                  <a:pt x="1590830" y="1551454"/>
                </a:cubicBezTo>
                <a:cubicBezTo>
                  <a:pt x="1587939" y="1759861"/>
                  <a:pt x="1576729" y="1993772"/>
                  <a:pt x="1591533" y="2189826"/>
                </a:cubicBezTo>
                <a:cubicBezTo>
                  <a:pt x="1589471" y="2305132"/>
                  <a:pt x="1662897" y="2470468"/>
                  <a:pt x="1632346" y="2585637"/>
                </a:cubicBezTo>
                <a:cubicBezTo>
                  <a:pt x="1677391" y="2733148"/>
                  <a:pt x="1672758" y="2915978"/>
                  <a:pt x="1670521" y="3065756"/>
                </a:cubicBezTo>
                <a:cubicBezTo>
                  <a:pt x="1670583" y="3117706"/>
                  <a:pt x="1683347" y="3170724"/>
                  <a:pt x="1697964" y="3221151"/>
                </a:cubicBezTo>
                <a:cubicBezTo>
                  <a:pt x="1705413" y="3323817"/>
                  <a:pt x="1729714" y="3415962"/>
                  <a:pt x="1758480" y="3543374"/>
                </a:cubicBezTo>
                <a:cubicBezTo>
                  <a:pt x="1666671" y="3508194"/>
                  <a:pt x="1551063" y="3436117"/>
                  <a:pt x="1531721" y="3394408"/>
                </a:cubicBezTo>
                <a:cubicBezTo>
                  <a:pt x="1480142" y="3359230"/>
                  <a:pt x="1411903" y="3314820"/>
                  <a:pt x="1359497" y="3265091"/>
                </a:cubicBezTo>
                <a:cubicBezTo>
                  <a:pt x="1235574" y="3155588"/>
                  <a:pt x="1068456" y="3113484"/>
                  <a:pt x="924803" y="3041821"/>
                </a:cubicBezTo>
                <a:cubicBezTo>
                  <a:pt x="832669" y="3099509"/>
                  <a:pt x="725252" y="3125851"/>
                  <a:pt x="646324" y="3181142"/>
                </a:cubicBezTo>
                <a:cubicBezTo>
                  <a:pt x="520390" y="3230886"/>
                  <a:pt x="446784" y="3305990"/>
                  <a:pt x="365206" y="3371546"/>
                </a:cubicBezTo>
                <a:cubicBezTo>
                  <a:pt x="302369" y="3422672"/>
                  <a:pt x="252033" y="3466001"/>
                  <a:pt x="201426" y="3516224"/>
                </a:cubicBezTo>
                <a:cubicBezTo>
                  <a:pt x="186208" y="3535956"/>
                  <a:pt x="148051" y="3549078"/>
                  <a:pt x="115402" y="3572310"/>
                </a:cubicBezTo>
                <a:cubicBezTo>
                  <a:pt x="92152" y="3550224"/>
                  <a:pt x="66129" y="3537845"/>
                  <a:pt x="65089" y="3524798"/>
                </a:cubicBezTo>
                <a:cubicBezTo>
                  <a:pt x="53611" y="3499511"/>
                  <a:pt x="59031" y="3468299"/>
                  <a:pt x="58580" y="3441206"/>
                </a:cubicBezTo>
                <a:cubicBezTo>
                  <a:pt x="60128" y="3306641"/>
                  <a:pt x="48701" y="3174408"/>
                  <a:pt x="56645" y="3022888"/>
                </a:cubicBezTo>
                <a:cubicBezTo>
                  <a:pt x="58387" y="2915925"/>
                  <a:pt x="49132" y="2828290"/>
                  <a:pt x="23573" y="2720314"/>
                </a:cubicBezTo>
                <a:cubicBezTo>
                  <a:pt x="14905" y="2694205"/>
                  <a:pt x="11316" y="2656267"/>
                  <a:pt x="15304" y="2626005"/>
                </a:cubicBezTo>
                <a:cubicBezTo>
                  <a:pt x="10723" y="2529072"/>
                  <a:pt x="19869" y="2433213"/>
                  <a:pt x="13369" y="2333075"/>
                </a:cubicBezTo>
                <a:cubicBezTo>
                  <a:pt x="42998" y="2068524"/>
                  <a:pt x="25415" y="1767176"/>
                  <a:pt x="63154" y="1528234"/>
                </a:cubicBezTo>
                <a:cubicBezTo>
                  <a:pt x="66219" y="1472418"/>
                  <a:pt x="54789" y="1411654"/>
                  <a:pt x="57349" y="1351047"/>
                </a:cubicBezTo>
                <a:cubicBezTo>
                  <a:pt x="59350" y="1317199"/>
                  <a:pt x="51809" y="1283450"/>
                  <a:pt x="54182" y="1246736"/>
                </a:cubicBezTo>
                <a:cubicBezTo>
                  <a:pt x="18660" y="986704"/>
                  <a:pt x="59818" y="672681"/>
                  <a:pt x="54182" y="409386"/>
                </a:cubicBezTo>
                <a:cubicBezTo>
                  <a:pt x="56967" y="274629"/>
                  <a:pt x="100222" y="138854"/>
                  <a:pt x="145308" y="10716"/>
                </a:cubicBezTo>
                <a:cubicBezTo>
                  <a:pt x="331173" y="-7967"/>
                  <a:pt x="467519" y="-6475"/>
                  <a:pt x="609381" y="8573"/>
                </a:cubicBezTo>
                <a:cubicBezTo>
                  <a:pt x="772852" y="45590"/>
                  <a:pt x="959219" y="-21628"/>
                  <a:pt x="1076620" y="8930"/>
                </a:cubicBezTo>
                <a:cubicBezTo>
                  <a:pt x="1148373" y="-8857"/>
                  <a:pt x="1339996" y="26932"/>
                  <a:pt x="1564090" y="1786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2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cs typeface="Organy" pitchFamily="2" charset="-79"/>
              </a:rPr>
              <a:t> </a:t>
            </a:r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cs typeface="Organy" pitchFamily="2" charset="-79"/>
              </a:rPr>
              <a:t>בתקופה זו בית ה' כבר בנוי בירושלים, ועשרות אלפים עלו ארצה עם עליית זרובבל. מסתבר שהעלייה הגדולה, הקמת המקדש, ופעליו של עזרא הסופר </a:t>
            </a:r>
          </a:p>
          <a:p>
            <a:pPr lvl="0" algn="r" rtl="1"/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cs typeface="Organy" pitchFamily="2" charset="-79"/>
              </a:rPr>
              <a:t>עדיין לא חוללו מפנה מספיק חיובי</a:t>
            </a:r>
          </a:p>
          <a:p>
            <a:pPr lvl="0" algn="r" rtl="1"/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cs typeface="Organy" pitchFamily="2" charset="-79"/>
              </a:rPr>
              <a:t> במצב בארץ ובפרט בירושלים. </a:t>
            </a:r>
          </a:p>
        </p:txBody>
      </p:sp>
      <p:grpSp>
        <p:nvGrpSpPr>
          <p:cNvPr id="13" name="Google Shape;1069;p31">
            <a:extLst>
              <a:ext uri="{FF2B5EF4-FFF2-40B4-BE49-F238E27FC236}">
                <a16:creationId xmlns:a16="http://schemas.microsoft.com/office/drawing/2014/main" id="{7147E770-90A5-4092-8EE5-7B231D4978D3}"/>
              </a:ext>
            </a:extLst>
          </p:cNvPr>
          <p:cNvGrpSpPr/>
          <p:nvPr/>
        </p:nvGrpSpPr>
        <p:grpSpPr>
          <a:xfrm>
            <a:off x="5315617" y="3567392"/>
            <a:ext cx="1893184" cy="112088"/>
            <a:chOff x="5132593" y="1529512"/>
            <a:chExt cx="426123" cy="83800"/>
          </a:xfrm>
          <a:solidFill>
            <a:srgbClr val="FF8001"/>
          </a:solidFill>
        </p:grpSpPr>
        <p:sp>
          <p:nvSpPr>
            <p:cNvPr id="14" name="Google Shape;1070;p31">
              <a:extLst>
                <a:ext uri="{FF2B5EF4-FFF2-40B4-BE49-F238E27FC236}">
                  <a16:creationId xmlns:a16="http://schemas.microsoft.com/office/drawing/2014/main" id="{779E8A59-493A-4321-89F0-808C2DCECBBF}"/>
                </a:ext>
              </a:extLst>
            </p:cNvPr>
            <p:cNvSpPr/>
            <p:nvPr/>
          </p:nvSpPr>
          <p:spPr>
            <a:xfrm rot="5400000">
              <a:off x="5329908" y="1384503"/>
              <a:ext cx="31494" cy="426123"/>
            </a:xfrm>
            <a:custGeom>
              <a:avLst/>
              <a:gdLst/>
              <a:ahLst/>
              <a:cxnLst/>
              <a:rect l="l" t="t" r="r" b="b"/>
              <a:pathLst>
                <a:path w="171" h="2314" extrusionOk="0">
                  <a:moveTo>
                    <a:pt x="85" y="1"/>
                  </a:moveTo>
                  <a:cubicBezTo>
                    <a:pt x="78" y="1"/>
                    <a:pt x="71" y="5"/>
                    <a:pt x="71" y="15"/>
                  </a:cubicBezTo>
                  <a:cubicBezTo>
                    <a:pt x="68" y="405"/>
                    <a:pt x="48" y="795"/>
                    <a:pt x="44" y="1186"/>
                  </a:cubicBezTo>
                  <a:cubicBezTo>
                    <a:pt x="41" y="1548"/>
                    <a:pt x="0" y="1944"/>
                    <a:pt x="69" y="2301"/>
                  </a:cubicBezTo>
                  <a:cubicBezTo>
                    <a:pt x="71" y="2309"/>
                    <a:pt x="79" y="2314"/>
                    <a:pt x="87" y="2314"/>
                  </a:cubicBezTo>
                  <a:cubicBezTo>
                    <a:pt x="94" y="2314"/>
                    <a:pt x="101" y="2310"/>
                    <a:pt x="103" y="2302"/>
                  </a:cubicBezTo>
                  <a:cubicBezTo>
                    <a:pt x="171" y="1945"/>
                    <a:pt x="131" y="1551"/>
                    <a:pt x="128" y="1188"/>
                  </a:cubicBezTo>
                  <a:cubicBezTo>
                    <a:pt x="124" y="796"/>
                    <a:pt x="104" y="407"/>
                    <a:pt x="101" y="16"/>
                  </a:cubicBezTo>
                  <a:cubicBezTo>
                    <a:pt x="101" y="6"/>
                    <a:pt x="93" y="1"/>
                    <a:pt x="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71;p31">
              <a:extLst>
                <a:ext uri="{FF2B5EF4-FFF2-40B4-BE49-F238E27FC236}">
                  <a16:creationId xmlns:a16="http://schemas.microsoft.com/office/drawing/2014/main" id="{680E2280-11FA-4174-89CE-7E51645CC269}"/>
                </a:ext>
              </a:extLst>
            </p:cNvPr>
            <p:cNvSpPr/>
            <p:nvPr/>
          </p:nvSpPr>
          <p:spPr>
            <a:xfrm rot="5400000">
              <a:off x="5334805" y="1449500"/>
              <a:ext cx="21733" cy="181756"/>
            </a:xfrm>
            <a:custGeom>
              <a:avLst/>
              <a:gdLst/>
              <a:ahLst/>
              <a:cxnLst/>
              <a:rect l="l" t="t" r="r" b="b"/>
              <a:pathLst>
                <a:path w="118" h="987" extrusionOk="0">
                  <a:moveTo>
                    <a:pt x="58" y="1"/>
                  </a:moveTo>
                  <a:cubicBezTo>
                    <a:pt x="43" y="1"/>
                    <a:pt x="29" y="10"/>
                    <a:pt x="29" y="29"/>
                  </a:cubicBezTo>
                  <a:cubicBezTo>
                    <a:pt x="23" y="341"/>
                    <a:pt x="1" y="659"/>
                    <a:pt x="36" y="970"/>
                  </a:cubicBezTo>
                  <a:cubicBezTo>
                    <a:pt x="38" y="982"/>
                    <a:pt x="46" y="987"/>
                    <a:pt x="56" y="987"/>
                  </a:cubicBezTo>
                  <a:cubicBezTo>
                    <a:pt x="67" y="987"/>
                    <a:pt x="80" y="978"/>
                    <a:pt x="82" y="964"/>
                  </a:cubicBezTo>
                  <a:cubicBezTo>
                    <a:pt x="118" y="657"/>
                    <a:pt x="94" y="340"/>
                    <a:pt x="90" y="31"/>
                  </a:cubicBezTo>
                  <a:cubicBezTo>
                    <a:pt x="89" y="11"/>
                    <a:pt x="73" y="1"/>
                    <a:pt x="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069;p31">
            <a:extLst>
              <a:ext uri="{FF2B5EF4-FFF2-40B4-BE49-F238E27FC236}">
                <a16:creationId xmlns:a16="http://schemas.microsoft.com/office/drawing/2014/main" id="{194C763C-AB88-4E85-83BF-84DF00BBB87B}"/>
              </a:ext>
            </a:extLst>
          </p:cNvPr>
          <p:cNvGrpSpPr/>
          <p:nvPr/>
        </p:nvGrpSpPr>
        <p:grpSpPr>
          <a:xfrm>
            <a:off x="5781644" y="3834776"/>
            <a:ext cx="1893183" cy="104587"/>
            <a:chOff x="5132593" y="1529512"/>
            <a:chExt cx="426123" cy="83800"/>
          </a:xfrm>
          <a:solidFill>
            <a:srgbClr val="FF8001"/>
          </a:solidFill>
        </p:grpSpPr>
        <p:sp>
          <p:nvSpPr>
            <p:cNvPr id="17" name="Google Shape;1070;p31">
              <a:extLst>
                <a:ext uri="{FF2B5EF4-FFF2-40B4-BE49-F238E27FC236}">
                  <a16:creationId xmlns:a16="http://schemas.microsoft.com/office/drawing/2014/main" id="{130D3913-A2CE-4411-9067-E80B14CDED0E}"/>
                </a:ext>
              </a:extLst>
            </p:cNvPr>
            <p:cNvSpPr/>
            <p:nvPr/>
          </p:nvSpPr>
          <p:spPr>
            <a:xfrm rot="5400000">
              <a:off x="5329908" y="1384503"/>
              <a:ext cx="31494" cy="426123"/>
            </a:xfrm>
            <a:custGeom>
              <a:avLst/>
              <a:gdLst/>
              <a:ahLst/>
              <a:cxnLst/>
              <a:rect l="l" t="t" r="r" b="b"/>
              <a:pathLst>
                <a:path w="171" h="2314" extrusionOk="0">
                  <a:moveTo>
                    <a:pt x="85" y="1"/>
                  </a:moveTo>
                  <a:cubicBezTo>
                    <a:pt x="78" y="1"/>
                    <a:pt x="71" y="5"/>
                    <a:pt x="71" y="15"/>
                  </a:cubicBezTo>
                  <a:cubicBezTo>
                    <a:pt x="68" y="405"/>
                    <a:pt x="48" y="795"/>
                    <a:pt x="44" y="1186"/>
                  </a:cubicBezTo>
                  <a:cubicBezTo>
                    <a:pt x="41" y="1548"/>
                    <a:pt x="0" y="1944"/>
                    <a:pt x="69" y="2301"/>
                  </a:cubicBezTo>
                  <a:cubicBezTo>
                    <a:pt x="71" y="2309"/>
                    <a:pt x="79" y="2314"/>
                    <a:pt x="87" y="2314"/>
                  </a:cubicBezTo>
                  <a:cubicBezTo>
                    <a:pt x="94" y="2314"/>
                    <a:pt x="101" y="2310"/>
                    <a:pt x="103" y="2302"/>
                  </a:cubicBezTo>
                  <a:cubicBezTo>
                    <a:pt x="171" y="1945"/>
                    <a:pt x="131" y="1551"/>
                    <a:pt x="128" y="1188"/>
                  </a:cubicBezTo>
                  <a:cubicBezTo>
                    <a:pt x="124" y="796"/>
                    <a:pt x="104" y="407"/>
                    <a:pt x="101" y="16"/>
                  </a:cubicBezTo>
                  <a:cubicBezTo>
                    <a:pt x="101" y="6"/>
                    <a:pt x="93" y="1"/>
                    <a:pt x="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71;p31">
              <a:extLst>
                <a:ext uri="{FF2B5EF4-FFF2-40B4-BE49-F238E27FC236}">
                  <a16:creationId xmlns:a16="http://schemas.microsoft.com/office/drawing/2014/main" id="{93B363AB-B9B2-4A86-B127-66BC1CE2E29B}"/>
                </a:ext>
              </a:extLst>
            </p:cNvPr>
            <p:cNvSpPr/>
            <p:nvPr/>
          </p:nvSpPr>
          <p:spPr>
            <a:xfrm rot="5400000">
              <a:off x="5334805" y="1449500"/>
              <a:ext cx="21733" cy="181756"/>
            </a:xfrm>
            <a:custGeom>
              <a:avLst/>
              <a:gdLst/>
              <a:ahLst/>
              <a:cxnLst/>
              <a:rect l="l" t="t" r="r" b="b"/>
              <a:pathLst>
                <a:path w="118" h="987" extrusionOk="0">
                  <a:moveTo>
                    <a:pt x="58" y="1"/>
                  </a:moveTo>
                  <a:cubicBezTo>
                    <a:pt x="43" y="1"/>
                    <a:pt x="29" y="10"/>
                    <a:pt x="29" y="29"/>
                  </a:cubicBezTo>
                  <a:cubicBezTo>
                    <a:pt x="23" y="341"/>
                    <a:pt x="1" y="659"/>
                    <a:pt x="36" y="970"/>
                  </a:cubicBezTo>
                  <a:cubicBezTo>
                    <a:pt x="38" y="982"/>
                    <a:pt x="46" y="987"/>
                    <a:pt x="56" y="987"/>
                  </a:cubicBezTo>
                  <a:cubicBezTo>
                    <a:pt x="67" y="987"/>
                    <a:pt x="80" y="978"/>
                    <a:pt x="82" y="964"/>
                  </a:cubicBezTo>
                  <a:cubicBezTo>
                    <a:pt x="118" y="657"/>
                    <a:pt x="94" y="340"/>
                    <a:pt x="90" y="31"/>
                  </a:cubicBezTo>
                  <a:cubicBezTo>
                    <a:pt x="89" y="11"/>
                    <a:pt x="73" y="1"/>
                    <a:pt x="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069;p31">
            <a:extLst>
              <a:ext uri="{FF2B5EF4-FFF2-40B4-BE49-F238E27FC236}">
                <a16:creationId xmlns:a16="http://schemas.microsoft.com/office/drawing/2014/main" id="{4A04E6B5-6E69-48B9-A487-FDB10A0BE323}"/>
              </a:ext>
            </a:extLst>
          </p:cNvPr>
          <p:cNvGrpSpPr/>
          <p:nvPr/>
        </p:nvGrpSpPr>
        <p:grpSpPr>
          <a:xfrm>
            <a:off x="6045644" y="4128203"/>
            <a:ext cx="1630653" cy="84574"/>
            <a:chOff x="5132593" y="1529512"/>
            <a:chExt cx="426123" cy="83800"/>
          </a:xfrm>
          <a:solidFill>
            <a:srgbClr val="FF8001"/>
          </a:solidFill>
        </p:grpSpPr>
        <p:sp>
          <p:nvSpPr>
            <p:cNvPr id="20" name="Google Shape;1070;p31">
              <a:extLst>
                <a:ext uri="{FF2B5EF4-FFF2-40B4-BE49-F238E27FC236}">
                  <a16:creationId xmlns:a16="http://schemas.microsoft.com/office/drawing/2014/main" id="{698EC634-64E3-4744-BA6F-0698F866577B}"/>
                </a:ext>
              </a:extLst>
            </p:cNvPr>
            <p:cNvSpPr/>
            <p:nvPr/>
          </p:nvSpPr>
          <p:spPr>
            <a:xfrm rot="5400000">
              <a:off x="5329908" y="1384503"/>
              <a:ext cx="31494" cy="426123"/>
            </a:xfrm>
            <a:custGeom>
              <a:avLst/>
              <a:gdLst/>
              <a:ahLst/>
              <a:cxnLst/>
              <a:rect l="l" t="t" r="r" b="b"/>
              <a:pathLst>
                <a:path w="171" h="2314" extrusionOk="0">
                  <a:moveTo>
                    <a:pt x="85" y="1"/>
                  </a:moveTo>
                  <a:cubicBezTo>
                    <a:pt x="78" y="1"/>
                    <a:pt x="71" y="5"/>
                    <a:pt x="71" y="15"/>
                  </a:cubicBezTo>
                  <a:cubicBezTo>
                    <a:pt x="68" y="405"/>
                    <a:pt x="48" y="795"/>
                    <a:pt x="44" y="1186"/>
                  </a:cubicBezTo>
                  <a:cubicBezTo>
                    <a:pt x="41" y="1548"/>
                    <a:pt x="0" y="1944"/>
                    <a:pt x="69" y="2301"/>
                  </a:cubicBezTo>
                  <a:cubicBezTo>
                    <a:pt x="71" y="2309"/>
                    <a:pt x="79" y="2314"/>
                    <a:pt x="87" y="2314"/>
                  </a:cubicBezTo>
                  <a:cubicBezTo>
                    <a:pt x="94" y="2314"/>
                    <a:pt x="101" y="2310"/>
                    <a:pt x="103" y="2302"/>
                  </a:cubicBezTo>
                  <a:cubicBezTo>
                    <a:pt x="171" y="1945"/>
                    <a:pt x="131" y="1551"/>
                    <a:pt x="128" y="1188"/>
                  </a:cubicBezTo>
                  <a:cubicBezTo>
                    <a:pt x="124" y="796"/>
                    <a:pt x="104" y="407"/>
                    <a:pt x="101" y="16"/>
                  </a:cubicBezTo>
                  <a:cubicBezTo>
                    <a:pt x="101" y="6"/>
                    <a:pt x="93" y="1"/>
                    <a:pt x="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71;p31">
              <a:extLst>
                <a:ext uri="{FF2B5EF4-FFF2-40B4-BE49-F238E27FC236}">
                  <a16:creationId xmlns:a16="http://schemas.microsoft.com/office/drawing/2014/main" id="{11ADDF0F-7B53-4BF8-96C0-903A6B9EBE1D}"/>
                </a:ext>
              </a:extLst>
            </p:cNvPr>
            <p:cNvSpPr/>
            <p:nvPr/>
          </p:nvSpPr>
          <p:spPr>
            <a:xfrm rot="5400000">
              <a:off x="5334805" y="1449500"/>
              <a:ext cx="21733" cy="181756"/>
            </a:xfrm>
            <a:custGeom>
              <a:avLst/>
              <a:gdLst/>
              <a:ahLst/>
              <a:cxnLst/>
              <a:rect l="l" t="t" r="r" b="b"/>
              <a:pathLst>
                <a:path w="118" h="987" extrusionOk="0">
                  <a:moveTo>
                    <a:pt x="58" y="1"/>
                  </a:moveTo>
                  <a:cubicBezTo>
                    <a:pt x="43" y="1"/>
                    <a:pt x="29" y="10"/>
                    <a:pt x="29" y="29"/>
                  </a:cubicBezTo>
                  <a:cubicBezTo>
                    <a:pt x="23" y="341"/>
                    <a:pt x="1" y="659"/>
                    <a:pt x="36" y="970"/>
                  </a:cubicBezTo>
                  <a:cubicBezTo>
                    <a:pt x="38" y="982"/>
                    <a:pt x="46" y="987"/>
                    <a:pt x="56" y="987"/>
                  </a:cubicBezTo>
                  <a:cubicBezTo>
                    <a:pt x="67" y="987"/>
                    <a:pt x="80" y="978"/>
                    <a:pt x="82" y="964"/>
                  </a:cubicBezTo>
                  <a:cubicBezTo>
                    <a:pt x="118" y="657"/>
                    <a:pt x="94" y="340"/>
                    <a:pt x="90" y="31"/>
                  </a:cubicBezTo>
                  <a:cubicBezTo>
                    <a:pt x="89" y="11"/>
                    <a:pt x="73" y="1"/>
                    <a:pt x="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36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3C2210B-CF63-4AE6-965B-30986534EDB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437" y="1977097"/>
            <a:ext cx="2950800" cy="2893800"/>
          </a:xfrm>
          <a:custGeom>
            <a:avLst/>
            <a:gdLst>
              <a:gd name="connsiteX0" fmla="*/ 0 w 2950800"/>
              <a:gd name="connsiteY0" fmla="*/ 0 h 2893800"/>
              <a:gd name="connsiteX1" fmla="*/ 2950800 w 2950800"/>
              <a:gd name="connsiteY1" fmla="*/ 0 h 2893800"/>
              <a:gd name="connsiteX2" fmla="*/ 2950800 w 2950800"/>
              <a:gd name="connsiteY2" fmla="*/ 2893800 h 2893800"/>
              <a:gd name="connsiteX3" fmla="*/ 0 w 2950800"/>
              <a:gd name="connsiteY3" fmla="*/ 2893800 h 2893800"/>
              <a:gd name="connsiteX4" fmla="*/ 0 w 2950800"/>
              <a:gd name="connsiteY4" fmla="*/ 0 h 28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800" h="2893800" extrusionOk="0">
                <a:moveTo>
                  <a:pt x="0" y="0"/>
                </a:moveTo>
                <a:cubicBezTo>
                  <a:pt x="999208" y="122351"/>
                  <a:pt x="1779814" y="158065"/>
                  <a:pt x="2950800" y="0"/>
                </a:cubicBezTo>
                <a:cubicBezTo>
                  <a:pt x="3040033" y="917095"/>
                  <a:pt x="2931810" y="1527406"/>
                  <a:pt x="2950800" y="2893800"/>
                </a:cubicBezTo>
                <a:cubicBezTo>
                  <a:pt x="2231225" y="2834519"/>
                  <a:pt x="360463" y="2793321"/>
                  <a:pt x="0" y="2893800"/>
                </a:cubicBezTo>
                <a:cubicBezTo>
                  <a:pt x="-28266" y="2238361"/>
                  <a:pt x="21786" y="1043676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32245811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r" rtl="1"/>
            <a:r>
              <a:rPr lang="he-IL" sz="18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לפי תפיסתו של רש"י-</a:t>
            </a:r>
          </a:p>
          <a:p>
            <a:pPr marL="139700" indent="0" algn="r" rtl="1"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</a:t>
            </a:r>
          </a:p>
          <a:p>
            <a:pPr marL="139700" indent="0" algn="r" rtl="1"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דברי חנני לא משקפים אירוע ספציפי אלא מתארים באופן כללי את מצב העיר באותם ימים – למרות שכבר נבנה בית המקדש, עדיין העיר ירושלים הייתה פרוצה ורוב ישראל נותרו בשבי הגולה והמצב בכי רע</a:t>
            </a: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E3AC3961-04B8-4376-9155-185935C0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37" y="842043"/>
            <a:ext cx="6647100" cy="754742"/>
          </a:xfrm>
        </p:spPr>
        <p:txBody>
          <a:bodyPr/>
          <a:lstStyle/>
          <a:p>
            <a:pPr marL="139700" rtl="1"/>
            <a:r>
              <a:rPr lang="he-I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הדיווח של חנני</a:t>
            </a:r>
            <a:br>
              <a:rPr lang="he-I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</a:br>
            <a:r>
              <a:rPr lang="he-IL" sz="18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הַנִּשְׁאָרִים אֲשֶׁר-נִשְׁאֲרוּ מִן-הַשְּׁבִי שָׁם בַּמְּדִינָה, בְּרָעָה גְדֹלָה וּבְחֶרְפָּה; </a:t>
            </a:r>
            <a:br>
              <a:rPr lang="he-IL" sz="18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</a:br>
            <a:r>
              <a:rPr lang="he-IL" sz="18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וְחוֹמַת יְרוּשָׁלִַם מְפֹרָצֶת, וּשְׁעָרֶיהָ </a:t>
            </a:r>
            <a:r>
              <a:rPr lang="he-IL" sz="18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נִצְּתו</a:t>
            </a:r>
            <a:r>
              <a:rPr lang="he-IL" sz="18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ּ בָאֵשׁ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</a:t>
            </a:r>
            <a:r>
              <a:rPr lang="he-IL" sz="3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 </a:t>
            </a:r>
            <a:br>
              <a:rPr lang="he-IL" sz="3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</a:br>
            <a:r>
              <a:rPr lang="he-IL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  <a:t>על איזו רעה מדווח חנני?</a:t>
            </a:r>
            <a:br>
              <a:rPr lang="he-IL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</a:br>
            <a:endParaRPr lang="he-IL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Kapriza Regular" panose="02020603050405020304" pitchFamily="18" charset="-79"/>
              <a:cs typeface="FbKapriza Regular" panose="02020603050405020304" pitchFamily="18" charset="-79"/>
            </a:endParaRPr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B8B33F94-2F02-454C-A380-398A030D53E5}"/>
              </a:ext>
            </a:extLst>
          </p:cNvPr>
          <p:cNvSpPr txBox="1">
            <a:spLocks/>
          </p:cNvSpPr>
          <p:nvPr/>
        </p:nvSpPr>
        <p:spPr>
          <a:xfrm>
            <a:off x="853665" y="1977097"/>
            <a:ext cx="2950800" cy="2893800"/>
          </a:xfrm>
          <a:custGeom>
            <a:avLst/>
            <a:gdLst>
              <a:gd name="connsiteX0" fmla="*/ 0 w 2950800"/>
              <a:gd name="connsiteY0" fmla="*/ 0 h 2893800"/>
              <a:gd name="connsiteX1" fmla="*/ 2950800 w 2950800"/>
              <a:gd name="connsiteY1" fmla="*/ 0 h 2893800"/>
              <a:gd name="connsiteX2" fmla="*/ 2950800 w 2950800"/>
              <a:gd name="connsiteY2" fmla="*/ 2893800 h 2893800"/>
              <a:gd name="connsiteX3" fmla="*/ 0 w 2950800"/>
              <a:gd name="connsiteY3" fmla="*/ 2893800 h 2893800"/>
              <a:gd name="connsiteX4" fmla="*/ 0 w 2950800"/>
              <a:gd name="connsiteY4" fmla="*/ 0 h 28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800" h="2893800" extrusionOk="0">
                <a:moveTo>
                  <a:pt x="0" y="0"/>
                </a:moveTo>
                <a:cubicBezTo>
                  <a:pt x="999208" y="122351"/>
                  <a:pt x="1779814" y="158065"/>
                  <a:pt x="2950800" y="0"/>
                </a:cubicBezTo>
                <a:cubicBezTo>
                  <a:pt x="3040033" y="917095"/>
                  <a:pt x="2931810" y="1527406"/>
                  <a:pt x="2950800" y="2893800"/>
                </a:cubicBezTo>
                <a:cubicBezTo>
                  <a:pt x="2231225" y="2834519"/>
                  <a:pt x="360463" y="2793321"/>
                  <a:pt x="0" y="2893800"/>
                </a:cubicBezTo>
                <a:cubicBezTo>
                  <a:pt x="-28266" y="2238361"/>
                  <a:pt x="21786" y="1043676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322458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ntano Sans"/>
              <a:buChar char="●"/>
              <a:defRPr sz="16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algn="r" rtl="1"/>
            <a:r>
              <a:rPr lang="he-IL" sz="18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 דעת מקרא הטעים-</a:t>
            </a:r>
          </a:p>
          <a:p>
            <a:pPr marL="139700" indent="0" algn="r" rtl="1">
              <a:buFont typeface="Pontano Sans"/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</a:t>
            </a:r>
          </a:p>
          <a:p>
            <a:pPr marL="1397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שדברי חנני מוסבים על אירוע ספציפי כזה או אחר, שהתחולל לאנשי ירושלים ולא נזכר בכתובים. </a:t>
            </a:r>
          </a:p>
          <a:p>
            <a:pPr marL="139700" indent="0" algn="r" rtl="1">
              <a:buNone/>
            </a:pPr>
            <a:r>
              <a:rPr lang="he-IL" sz="12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בהמשך להצעתו, ייתכן והאירוע קשור למאורעות הרמוזים בסוף פרק ד כי התרחש מאבק של ממש בין אנשי רחום לתושבי ירושלים. ייתכן ובמהלכו חומות ירושלים נשרפו וחלק מבני ירושלים נפגעו והובלו בשבי,</a:t>
            </a:r>
          </a:p>
          <a:p>
            <a:pPr marL="139700" indent="0" algn="r" rtl="1">
              <a:buNone/>
            </a:pPr>
            <a:r>
              <a:rPr lang="he-IL" sz="12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ועל רקע זה מגיע חנני ומספר על מצבה של ירושלים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C6C988B-4461-4855-94DE-ED0FAE5D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370" y="3977038"/>
            <a:ext cx="1403209" cy="8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2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D17BC40-0231-40B6-A08A-C8CBF486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75" y="833463"/>
            <a:ext cx="7704000" cy="4173220"/>
          </a:xfrm>
        </p:spPr>
        <p:txBody>
          <a:bodyPr/>
          <a:lstStyle/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 דִּבְרֵי נְחֶמְיָה,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בֶּן-חֲכַלְיָה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וַיְהִי בְחֹדֶשׁ-כִּסְלֵו שְׁנַת עֶשְׂרִים, וַאֲנִי הָיִיתִי </a:t>
            </a:r>
            <a:r>
              <a:rPr lang="he-IL" sz="1400" b="1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בְּשׁוּשַׁן הַבִּירָה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 וַיָּבֹא חֲנָנִי אֶחָד מֵאַחַי, הוּא וַאֲנָשִׁים--מִיהוּדָה; וָאֶשְׁאָלֵם עַל-הַיְּהוּדִים הַפְּלֵיטָה, אֲשֶׁר-נִשְׁאֲרוּ מִן-הַשֶּׁבִי--וְעַל-יְרוּשָׁלִָם.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ג וַיֹּאמְרוּ, לִי--הַנִּשְׁאָרִים אֲשֶׁר-נִשְׁאֲרוּ מִן-הַשְּׁבִי שָׁם בַּמְּדִינָה, בְּרָעָה גְדֹלָה וּבְחֶרְפָּה; וְחוֹמַת יְרוּשָׁלִַם מְפֹרָצֶת, וּשְׁעָרֶיהָ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נִצְּתו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ּ בָאֵשׁ.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ד וַיְהִי כְּשָׁמְעִי אֶת-הַדְּבָרִים הָאֵלֶּה, יָשַׁבְתִּי וָאֶבְכֶּה,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וָאֶתְאַבְּלָה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יָמִים;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וָאֱהִי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צָם וּמִתְפַּלֵּל, לִפְנֵי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הַשָּׁמָיִם.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ה וָאֹמַר, אָנָּא ה'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הַשָּׁמַיִם--הָאֵל הַגָּדוֹל, וְהַנּוֹרָא:  שֹׁמֵר הַבְּרִית וָחֶסֶד, לְאֹהֲבָיו וּלְשֹׁמְרֵי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מִצְוֺתָיו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 תְּהִי נָא אָזְנְךָ-קַשֶּׁבֶת וְעֵינֶיךָ פְתוּחוֹת לִשְׁמֹעַ אֶל-תְּפִלַּת עַבְדְּךָ אֲשֶׁר אָנֹכִי מִתְפַּלֵּל לְפָנֶיךָ הַיּוֹם, יוֹמָם וָלַיְלָה--עַל-בְּנֵי יִשְׂרָאֵל, עֲבָדֶיךָ; וּמִתְוַדֶּה, עַל-חַטֹּאות בְּנֵי-יִשְׂרָאֵל אֲשֶׁר חָטָאנוּ לָךְ, וַאֲנִי וּבֵית-אָבִי, חָטָאנוּ.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ז חֲבֹל, חָבַלְנוּ לָךְ; וְלֹא-שָׁמַרְנוּ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אֶת-הַמִּצְוֺת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וְאֶת-הַחֻקִּים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וְאֶת-הַמִּשְׁפָּטִים, אֲשֶׁר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ָ, אֶת-מֹשֶׁה עַבְדֶּךָ.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ח זְכָר-נָא, אֶת-הַדָּבָר, אֲשֶׁר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אֶת-מֹשֶׁה עַבְדְּךָ,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לֵאמֹר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אַתֶּם תִּמְעָלוּ--אֲנִי, אָפִיץ אֶתְכֶם בָּעַמִּים.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ט וְשַׁבְתֶּם אֵלַי--וּשְׁמַרְתֶּם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מִצְוֺתַי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וַעֲשִׂיתֶם אֹתָם:  אִם-יִהְיֶה נִדַּחֲכֶם בִּקְצֵה הַשָּׁמַיִם, מִשָּׁם אֲקַבְּצֵם,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והבואתים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(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וַהֲבִיאֹתִים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) אֶל-הַמָּקוֹם, אֲשֶׁר בָּחַרְתִּי לְשַׁכֵּן אֶת-שְׁמִי שָׁם.  י וְהֵם עֲבָדֶיךָ, וְעַמֶּךָ--אֲשֶׁר פָּדִיתָ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בְּכֹחֲך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הַגָּדוֹל, וּבְיָדְךָ הַחֲזָקָה.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יא אָנָּא אֲדֹנָי, תְּהִי נָא אָזְנְךָ-קַשֶּׁבֶת אֶל-תְּפִלַּת עַבְדְּךָ וְאֶל-תְּפִלַּת עֲבָדֶיךָ הַחֲפֵצִים לְיִרְאָה אֶת-שְׁמֶךָ, וְהַצְלִיחָה-נָּא לְעַבְדְּךָ הַיּוֹם, וּתְנֵהוּ לְרַחֲמִים לִפְנֵי הָאִישׁ הַזֶּה; וַאֲנִי הָיִיתִי מַשְׁקֶה, לַמֶּלך</a:t>
            </a:r>
          </a:p>
        </p:txBody>
      </p:sp>
      <p:sp>
        <p:nvSpPr>
          <p:cNvPr id="4" name="Google Shape;261;p39">
            <a:extLst>
              <a:ext uri="{FF2B5EF4-FFF2-40B4-BE49-F238E27FC236}">
                <a16:creationId xmlns:a16="http://schemas.microsoft.com/office/drawing/2014/main" id="{433473DD-720B-4525-AB0D-926B51A27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0375"/>
            <a:ext cx="2843432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1"/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נחמיה פרק א':</a:t>
            </a:r>
            <a:endParaRPr sz="2000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9FA82EC-8ACF-41E4-91EA-0C1D023A9E54}"/>
              </a:ext>
            </a:extLst>
          </p:cNvPr>
          <p:cNvSpPr/>
          <p:nvPr/>
        </p:nvSpPr>
        <p:spPr>
          <a:xfrm>
            <a:off x="560653" y="1995714"/>
            <a:ext cx="7408644" cy="175866"/>
          </a:xfrm>
          <a:custGeom>
            <a:avLst/>
            <a:gdLst>
              <a:gd name="connsiteX0" fmla="*/ 0 w 7408644"/>
              <a:gd name="connsiteY0" fmla="*/ 29312 h 175866"/>
              <a:gd name="connsiteX1" fmla="*/ 29312 w 7408644"/>
              <a:gd name="connsiteY1" fmla="*/ 0 h 175866"/>
              <a:gd name="connsiteX2" fmla="*/ 7379332 w 7408644"/>
              <a:gd name="connsiteY2" fmla="*/ 0 h 175866"/>
              <a:gd name="connsiteX3" fmla="*/ 7408644 w 7408644"/>
              <a:gd name="connsiteY3" fmla="*/ 29312 h 175866"/>
              <a:gd name="connsiteX4" fmla="*/ 7408644 w 7408644"/>
              <a:gd name="connsiteY4" fmla="*/ 146554 h 175866"/>
              <a:gd name="connsiteX5" fmla="*/ 7379332 w 7408644"/>
              <a:gd name="connsiteY5" fmla="*/ 175866 h 175866"/>
              <a:gd name="connsiteX6" fmla="*/ 29312 w 7408644"/>
              <a:gd name="connsiteY6" fmla="*/ 175866 h 175866"/>
              <a:gd name="connsiteX7" fmla="*/ 0 w 7408644"/>
              <a:gd name="connsiteY7" fmla="*/ 146554 h 175866"/>
              <a:gd name="connsiteX8" fmla="*/ 0 w 7408644"/>
              <a:gd name="connsiteY8" fmla="*/ 29312 h 17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8644" h="175866" extrusionOk="0">
                <a:moveTo>
                  <a:pt x="0" y="29312"/>
                </a:moveTo>
                <a:cubicBezTo>
                  <a:pt x="-263" y="12069"/>
                  <a:pt x="12276" y="692"/>
                  <a:pt x="29312" y="0"/>
                </a:cubicBezTo>
                <a:cubicBezTo>
                  <a:pt x="3213060" y="-80115"/>
                  <a:pt x="5171085" y="4347"/>
                  <a:pt x="7379332" y="0"/>
                </a:cubicBezTo>
                <a:cubicBezTo>
                  <a:pt x="7397010" y="2240"/>
                  <a:pt x="7411023" y="13240"/>
                  <a:pt x="7408644" y="29312"/>
                </a:cubicBezTo>
                <a:cubicBezTo>
                  <a:pt x="7413839" y="67306"/>
                  <a:pt x="7419185" y="131942"/>
                  <a:pt x="7408644" y="146554"/>
                </a:cubicBezTo>
                <a:cubicBezTo>
                  <a:pt x="7408917" y="162641"/>
                  <a:pt x="7395171" y="173982"/>
                  <a:pt x="7379332" y="175866"/>
                </a:cubicBezTo>
                <a:cubicBezTo>
                  <a:pt x="3769684" y="299096"/>
                  <a:pt x="1464499" y="272993"/>
                  <a:pt x="29312" y="175866"/>
                </a:cubicBezTo>
                <a:cubicBezTo>
                  <a:pt x="10750" y="177517"/>
                  <a:pt x="245" y="164111"/>
                  <a:pt x="0" y="146554"/>
                </a:cubicBezTo>
                <a:cubicBezTo>
                  <a:pt x="-7022" y="124449"/>
                  <a:pt x="3807" y="74034"/>
                  <a:pt x="0" y="29312"/>
                </a:cubicBezTo>
                <a:close/>
              </a:path>
            </a:pathLst>
          </a:custGeom>
          <a:noFill/>
          <a:ln w="1270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6163003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AE323F8C-3DBE-4CB1-9196-2E611B426885}"/>
              </a:ext>
            </a:extLst>
          </p:cNvPr>
          <p:cNvSpPr/>
          <p:nvPr/>
        </p:nvSpPr>
        <p:spPr>
          <a:xfrm>
            <a:off x="560653" y="2293257"/>
            <a:ext cx="7408644" cy="2016780"/>
          </a:xfrm>
          <a:custGeom>
            <a:avLst/>
            <a:gdLst>
              <a:gd name="connsiteX0" fmla="*/ 0 w 7408644"/>
              <a:gd name="connsiteY0" fmla="*/ 336137 h 2016780"/>
              <a:gd name="connsiteX1" fmla="*/ 336137 w 7408644"/>
              <a:gd name="connsiteY1" fmla="*/ 0 h 2016780"/>
              <a:gd name="connsiteX2" fmla="*/ 7072507 w 7408644"/>
              <a:gd name="connsiteY2" fmla="*/ 0 h 2016780"/>
              <a:gd name="connsiteX3" fmla="*/ 7408644 w 7408644"/>
              <a:gd name="connsiteY3" fmla="*/ 336137 h 2016780"/>
              <a:gd name="connsiteX4" fmla="*/ 7408644 w 7408644"/>
              <a:gd name="connsiteY4" fmla="*/ 1680643 h 2016780"/>
              <a:gd name="connsiteX5" fmla="*/ 7072507 w 7408644"/>
              <a:gd name="connsiteY5" fmla="*/ 2016780 h 2016780"/>
              <a:gd name="connsiteX6" fmla="*/ 336137 w 7408644"/>
              <a:gd name="connsiteY6" fmla="*/ 2016780 h 2016780"/>
              <a:gd name="connsiteX7" fmla="*/ 0 w 7408644"/>
              <a:gd name="connsiteY7" fmla="*/ 1680643 h 2016780"/>
              <a:gd name="connsiteX8" fmla="*/ 0 w 7408644"/>
              <a:gd name="connsiteY8" fmla="*/ 336137 h 20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8644" h="2016780" extrusionOk="0">
                <a:moveTo>
                  <a:pt x="0" y="336137"/>
                </a:moveTo>
                <a:cubicBezTo>
                  <a:pt x="-6451" y="124697"/>
                  <a:pt x="146905" y="2934"/>
                  <a:pt x="336137" y="0"/>
                </a:cubicBezTo>
                <a:cubicBezTo>
                  <a:pt x="2506770" y="-80115"/>
                  <a:pt x="5206686" y="4347"/>
                  <a:pt x="7072507" y="0"/>
                </a:cubicBezTo>
                <a:cubicBezTo>
                  <a:pt x="7278145" y="30075"/>
                  <a:pt x="7419517" y="151028"/>
                  <a:pt x="7408644" y="336137"/>
                </a:cubicBezTo>
                <a:cubicBezTo>
                  <a:pt x="7418173" y="951079"/>
                  <a:pt x="7481227" y="1084955"/>
                  <a:pt x="7408644" y="1680643"/>
                </a:cubicBezTo>
                <a:cubicBezTo>
                  <a:pt x="7422068" y="1861271"/>
                  <a:pt x="7253122" y="1989745"/>
                  <a:pt x="7072507" y="2016780"/>
                </a:cubicBezTo>
                <a:cubicBezTo>
                  <a:pt x="4718458" y="2140010"/>
                  <a:pt x="1473427" y="2113907"/>
                  <a:pt x="336137" y="2016780"/>
                </a:cubicBezTo>
                <a:cubicBezTo>
                  <a:pt x="125431" y="2034213"/>
                  <a:pt x="4048" y="1888872"/>
                  <a:pt x="0" y="1680643"/>
                </a:cubicBezTo>
                <a:cubicBezTo>
                  <a:pt x="-82997" y="1481960"/>
                  <a:pt x="-91944" y="586574"/>
                  <a:pt x="0" y="336137"/>
                </a:cubicBezTo>
                <a:close/>
              </a:path>
            </a:pathLst>
          </a:custGeom>
          <a:noFill/>
          <a:ln w="1270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6163003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9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1104748" y="259251"/>
            <a:ext cx="322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 תגובת נחמיה</a:t>
            </a:r>
            <a:endParaRPr dirty="0"/>
          </a:p>
        </p:txBody>
      </p:sp>
      <p:sp>
        <p:nvSpPr>
          <p:cNvPr id="192" name="Google Shape;192;p36"/>
          <p:cNvSpPr/>
          <p:nvPr/>
        </p:nvSpPr>
        <p:spPr>
          <a:xfrm>
            <a:off x="56679" y="1414772"/>
            <a:ext cx="2230200" cy="281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78BDD28-978A-48CA-BE37-7BCBC2DCE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3" y="1614381"/>
            <a:ext cx="18859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190;p36">
            <a:extLst>
              <a:ext uri="{FF2B5EF4-FFF2-40B4-BE49-F238E27FC236}">
                <a16:creationId xmlns:a16="http://schemas.microsoft.com/office/drawing/2014/main" id="{3458BE0F-2B7A-4FC7-AD8E-AE8124C5217F}"/>
              </a:ext>
            </a:extLst>
          </p:cNvPr>
          <p:cNvSpPr txBox="1">
            <a:spLocks/>
          </p:cNvSpPr>
          <p:nvPr/>
        </p:nvSpPr>
        <p:spPr>
          <a:xfrm>
            <a:off x="5843508" y="1972622"/>
            <a:ext cx="3092921" cy="1696500"/>
          </a:xfrm>
          <a:custGeom>
            <a:avLst/>
            <a:gdLst>
              <a:gd name="connsiteX0" fmla="*/ 0 w 3092921"/>
              <a:gd name="connsiteY0" fmla="*/ 0 h 1696500"/>
              <a:gd name="connsiteX1" fmla="*/ 3092921 w 3092921"/>
              <a:gd name="connsiteY1" fmla="*/ 0 h 1696500"/>
              <a:gd name="connsiteX2" fmla="*/ 3092921 w 3092921"/>
              <a:gd name="connsiteY2" fmla="*/ 1696500 h 1696500"/>
              <a:gd name="connsiteX3" fmla="*/ 0 w 3092921"/>
              <a:gd name="connsiteY3" fmla="*/ 1696500 h 1696500"/>
              <a:gd name="connsiteX4" fmla="*/ 0 w 3092921"/>
              <a:gd name="connsiteY4" fmla="*/ 0 h 169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921" h="1696500" extrusionOk="0">
                <a:moveTo>
                  <a:pt x="0" y="0"/>
                </a:moveTo>
                <a:cubicBezTo>
                  <a:pt x="470239" y="169504"/>
                  <a:pt x="1720755" y="-94844"/>
                  <a:pt x="3092921" y="0"/>
                </a:cubicBezTo>
                <a:cubicBezTo>
                  <a:pt x="3072355" y="738771"/>
                  <a:pt x="3023343" y="1143570"/>
                  <a:pt x="3092921" y="1696500"/>
                </a:cubicBezTo>
                <a:cubicBezTo>
                  <a:pt x="2373553" y="1771023"/>
                  <a:pt x="394343" y="1863349"/>
                  <a:pt x="0" y="1696500"/>
                </a:cubicBezTo>
                <a:cubicBezTo>
                  <a:pt x="-68305" y="1413066"/>
                  <a:pt x="145579" y="84283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5379768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Char char="●"/>
              <a:defRPr sz="16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Char char="●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ontano Sans"/>
              <a:buChar char="○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200"/>
              <a:buFont typeface="Pontano Sans"/>
              <a:buChar char="■"/>
              <a:defRPr sz="12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r" rtl="1">
              <a:buClr>
                <a:schemeClr val="dk1"/>
              </a:buClr>
              <a:buSzPts val="1100"/>
              <a:buNone/>
            </a:pPr>
            <a:r>
              <a:rPr lang="he-IL" dirty="0">
                <a:latin typeface="FbKapriza Regular" panose="02020603050405020304" pitchFamily="18" charset="-79"/>
                <a:cs typeface="FbKapriza Regular" panose="02020603050405020304" pitchFamily="18" charset="-79"/>
              </a:rPr>
              <a:t>הידיעות על מצבם הקשה של שבי הגולה הנמצאים "בְּרָעָה גְדֹלָה וּבְחֶרְפָּה" , ומצבה הקשה של ירושלים "וְחוֹמַת יְרוּשָׁלִַם מְפֹרָצֶת וּשְׁעָרֶיהָ </a:t>
            </a:r>
            <a:r>
              <a:rPr lang="he-IL" dirty="0" err="1">
                <a:latin typeface="FbKapriza Regular" panose="02020603050405020304" pitchFamily="18" charset="-79"/>
                <a:cs typeface="FbKapriza Regular" panose="02020603050405020304" pitchFamily="18" charset="-79"/>
              </a:rPr>
              <a:t>נִצְּתו</a:t>
            </a:r>
            <a:r>
              <a:rPr lang="he-IL" dirty="0">
                <a:latin typeface="FbKapriza Regular" panose="02020603050405020304" pitchFamily="18" charset="-79"/>
                <a:cs typeface="FbKapriza Regular" panose="02020603050405020304" pitchFamily="18" charset="-79"/>
              </a:rPr>
              <a:t>ּ בָאֵשׁ" (פסוק ג') הסעירו את לבו של נחמיה, היושב בלב ליבה של שושן הבירה המפוארת הבבלית ונגעו לליבו.</a:t>
            </a:r>
          </a:p>
          <a:p>
            <a:pPr marL="0" indent="0">
              <a:buFont typeface="Pontano Sans"/>
              <a:buNone/>
            </a:pPr>
            <a:endParaRPr lang="he-IL" dirty="0"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2391973" y="1972622"/>
            <a:ext cx="3092921" cy="1696500"/>
          </a:xfrm>
          <a:custGeom>
            <a:avLst/>
            <a:gdLst>
              <a:gd name="connsiteX0" fmla="*/ 0 w 3092921"/>
              <a:gd name="connsiteY0" fmla="*/ 0 h 1696500"/>
              <a:gd name="connsiteX1" fmla="*/ 3092921 w 3092921"/>
              <a:gd name="connsiteY1" fmla="*/ 0 h 1696500"/>
              <a:gd name="connsiteX2" fmla="*/ 3092921 w 3092921"/>
              <a:gd name="connsiteY2" fmla="*/ 1696500 h 1696500"/>
              <a:gd name="connsiteX3" fmla="*/ 0 w 3092921"/>
              <a:gd name="connsiteY3" fmla="*/ 1696500 h 1696500"/>
              <a:gd name="connsiteX4" fmla="*/ 0 w 3092921"/>
              <a:gd name="connsiteY4" fmla="*/ 0 h 169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921" h="1696500" extrusionOk="0">
                <a:moveTo>
                  <a:pt x="0" y="0"/>
                </a:moveTo>
                <a:cubicBezTo>
                  <a:pt x="470239" y="169504"/>
                  <a:pt x="1720755" y="-94844"/>
                  <a:pt x="3092921" y="0"/>
                </a:cubicBezTo>
                <a:cubicBezTo>
                  <a:pt x="3072355" y="738771"/>
                  <a:pt x="3023343" y="1143570"/>
                  <a:pt x="3092921" y="1696500"/>
                </a:cubicBezTo>
                <a:cubicBezTo>
                  <a:pt x="2373553" y="1771023"/>
                  <a:pt x="394343" y="1863349"/>
                  <a:pt x="0" y="1696500"/>
                </a:cubicBezTo>
                <a:cubicBezTo>
                  <a:pt x="-68305" y="1413066"/>
                  <a:pt x="145579" y="842838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5379768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(ד) וַיְהִי כְּשָׁמְעִי אֶת-הַדְּבָרִים הָאֵלֶּה,      </a:t>
            </a:r>
          </a:p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    יָשַׁבְתִּי וָאֶבְכֶּה,   </a:t>
            </a:r>
          </a:p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    </a:t>
            </a:r>
            <a:r>
              <a:rPr lang="he-IL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וָאֶתְאַבְּלָה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יָמִים;  </a:t>
            </a:r>
          </a:p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    </a:t>
            </a:r>
            <a:r>
              <a:rPr lang="he-IL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וָאֱהִי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צָם</a:t>
            </a:r>
          </a:p>
          <a:p>
            <a:pPr marL="0" lvl="0" indent="0" algn="r" rtl="1">
              <a:buClr>
                <a:schemeClr val="dk1"/>
              </a:buClr>
              <a:buSzPts val="1100"/>
              <a:buNone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    וּמִתְפַּלֵּל, לִפְנֵי </a:t>
            </a:r>
            <a:r>
              <a:rPr lang="he-IL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הַשָּׁמָיִם. </a:t>
            </a:r>
            <a:r>
              <a:rPr lang="he-IL" dirty="0"/>
              <a:t>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D17BC40-0231-40B6-A08A-C8CBF486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75" y="833463"/>
            <a:ext cx="7704000" cy="4173220"/>
          </a:xfrm>
        </p:spPr>
        <p:txBody>
          <a:bodyPr/>
          <a:lstStyle/>
          <a:p>
            <a:pPr marL="152400" indent="0" algn="r" rtl="1">
              <a:buNone/>
            </a:pP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ד וַיְהִי כְּשָׁמְעִי אֶת-הַדְּבָרִים הָאֵלֶּה, יָשַׁבְתִּי וָאֶבְכֶּה,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וָאֶתְאַבְּלָה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יָמִים;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וָאֱהִי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צָם וּמִתְפַּלֵּל, לִפְנֵי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הַשָּׁמָיִם.  </a:t>
            </a:r>
          </a:p>
          <a:p>
            <a:pPr marL="152400" indent="0" algn="r" rtl="1">
              <a:buNone/>
            </a:pP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ה וָאֹמַר, אָנָּא ה'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הַשָּׁמַיִם--הָאֵל הַגָּדוֹל, וְהַנּוֹרָא:  שֹׁמֵר הַבְּרִית וָחֶסֶד, לְאֹהֲבָיו וּלְשֹׁמְרֵי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מִצְוֺתָיו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</a:p>
          <a:p>
            <a:pPr marL="152400" indent="0" algn="r" rtl="1">
              <a:buNone/>
            </a:pP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 תְּהִי נָא אָזְנְךָ-קַשֶּׁבֶת וְעֵינֶיךָ פְתוּחוֹת לִשְׁמֹעַ אֶל-תְּפִלַּת עַבְדְּךָ אֲשֶׁר אָנֹכִי מִתְפַּלֵּל לְפָנֶיךָ הַיּוֹם, יוֹמָם וָלַיְלָה--עַל-בְּנֵי יִשְׂרָאֵל, עֲבָדֶיךָ; וּמִתְוַדֶּה, עַל-חַטֹּאות בְּנֵי-יִשְׂרָאֵל אֲשֶׁר חָטָאנוּ לָךְ, וַאֲנִי וּבֵית-אָבִי, חָטָאנוּ.  </a:t>
            </a:r>
          </a:p>
          <a:p>
            <a:pPr marL="152400" indent="0" algn="r" rtl="1">
              <a:buNone/>
            </a:pP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ז חֲבֹל, חָבַלְנוּ לָךְ; וְלֹא-שָׁמַרְנוּ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אֶת-הַמִּצְוֺת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וְאֶת-הַחֻקִּים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וְאֶת-הַמִּשְׁפָּטִים, אֲשֶׁר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ָ, אֶת-מֹשֶׁה עַבְדֶּךָ.  </a:t>
            </a:r>
          </a:p>
          <a:p>
            <a:pPr marL="152400" indent="0" algn="r" rtl="1">
              <a:buNone/>
            </a:pP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ח זְכָר-נָא, אֶת-הַדָּבָר, אֲשֶׁר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אֶת-מֹשֶׁה עַבְדְּךָ,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לֵאמֹר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אַתֶּם תִּמְעָלוּ--אֲנִי, אָפִיץ אֶתְכֶם בָּעַמִּים.  </a:t>
            </a:r>
          </a:p>
          <a:p>
            <a:pPr marL="152400" indent="0" algn="r" rtl="1">
              <a:buNone/>
            </a:pP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ט וְשַׁבְתֶּם אֵלַי--וּשְׁמַרְתֶּם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מִצְוֺתַי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וַעֲשִׂיתֶם אֹתָם:  אִם-יִהְיֶה נִדַּחֲכֶם בִּקְצֵה הַשָּׁמַיִם, מִשָּׁם אֲקַבְּצֵם,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והבואתים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(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וַהֲבִיאֹתִים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) אֶל-הַמָּקוֹם, אֲשֶׁר בָּחַרְתִּי לְשַׁכֵּן אֶת-שְׁמִי שָׁם.  י וְהֵם עֲבָדֶיךָ, וְעַמֶּךָ--אֲשֶׁר פָּדִיתָ </a:t>
            </a:r>
            <a:r>
              <a:rPr lang="he-IL" sz="16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בְּכֹחֲך</a:t>
            </a: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הַגָּדוֹל, וּבְיָדְךָ הַחֲזָקָה.  </a:t>
            </a:r>
          </a:p>
          <a:p>
            <a:pPr marL="152400" indent="0" algn="r" rtl="1">
              <a:buNone/>
            </a:pPr>
            <a:r>
              <a:rPr lang="he-IL" sz="16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יא אָנָּא אֲדֹנָי, תְּהִי נָא אָזְנְךָ-קַשֶּׁבֶת אֶל-תְּפִלַּת עַבְדְּךָ וְאֶל-תְּפִלַּת עֲבָדֶיךָ הַחֲפֵצִים לְיִרְאָה אֶת-שְׁמֶךָ, וְהַצְלִיחָה-נָּא לְעַבְדְּךָ הַיּוֹם, וּתְנֵהוּ לְרַחֲמִים לִפְנֵי הָאִישׁ הַזֶּה; וַאֲנִי הָיִיתִי מַשְׁקֶה, לַמֶּלך</a:t>
            </a:r>
          </a:p>
        </p:txBody>
      </p:sp>
      <p:sp>
        <p:nvSpPr>
          <p:cNvPr id="4" name="Google Shape;261;p39">
            <a:extLst>
              <a:ext uri="{FF2B5EF4-FFF2-40B4-BE49-F238E27FC236}">
                <a16:creationId xmlns:a16="http://schemas.microsoft.com/office/drawing/2014/main" id="{433473DD-720B-4525-AB0D-926B51A27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0375"/>
            <a:ext cx="2843432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1"/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 תפילת נחמיה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81572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D17BC40-0231-40B6-A08A-C8CBF486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171" y="833463"/>
            <a:ext cx="4894804" cy="4173220"/>
          </a:xfrm>
          <a:custGeom>
            <a:avLst/>
            <a:gdLst>
              <a:gd name="connsiteX0" fmla="*/ 0 w 4894804"/>
              <a:gd name="connsiteY0" fmla="*/ 0 h 4173220"/>
              <a:gd name="connsiteX1" fmla="*/ 4894804 w 4894804"/>
              <a:gd name="connsiteY1" fmla="*/ 0 h 4173220"/>
              <a:gd name="connsiteX2" fmla="*/ 4894804 w 4894804"/>
              <a:gd name="connsiteY2" fmla="*/ 4173220 h 4173220"/>
              <a:gd name="connsiteX3" fmla="*/ 0 w 4894804"/>
              <a:gd name="connsiteY3" fmla="*/ 4173220 h 4173220"/>
              <a:gd name="connsiteX4" fmla="*/ 0 w 4894804"/>
              <a:gd name="connsiteY4" fmla="*/ 0 h 417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804" h="4173220" extrusionOk="0">
                <a:moveTo>
                  <a:pt x="0" y="0"/>
                </a:moveTo>
                <a:cubicBezTo>
                  <a:pt x="2143800" y="107356"/>
                  <a:pt x="2827513" y="156753"/>
                  <a:pt x="4894804" y="0"/>
                </a:cubicBezTo>
                <a:cubicBezTo>
                  <a:pt x="4906534" y="591573"/>
                  <a:pt x="4776544" y="3177009"/>
                  <a:pt x="4894804" y="4173220"/>
                </a:cubicBezTo>
                <a:cubicBezTo>
                  <a:pt x="2926302" y="4039729"/>
                  <a:pt x="1816730" y="4332328"/>
                  <a:pt x="0" y="4173220"/>
                </a:cubicBezTo>
                <a:cubicBezTo>
                  <a:pt x="65779" y="2480865"/>
                  <a:pt x="-36106" y="113484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149985480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ד וַיְהִי כְּשָׁמְעִי אֶת-הַדְּבָרִים הָאֵלֶּה, יָשַׁבְתִּי וָאֶבְכֶּה,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וָאֶתְאַבְּלָה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יָמִים;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וָאֱהִי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צָם וּמִתְפַּלֵּל, לִפְנֵי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הַשָּׁמָיִם.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ה וָאֹמַר, אָנָּא ה'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הַשָּׁמַיִם--הָאֵל הַגָּדוֹל, וְהַנּוֹרָא:  שֹׁמֵר הַבְּרִית וָחֶסֶד, לְאֹהֲבָיו וּלְשֹׁמְרֵי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מִצְוֺתָיו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 תְּהִי נָא אָזְנְךָ-קַשֶּׁבֶת וְעֵינֶיךָ פְתוּחוֹת לִשְׁמֹעַ אֶל-תְּפִלַּת עַבְדְּךָ אֲשֶׁר אָנֹכִי מִתְפַּלֵּל לְפָנֶיךָ הַיּוֹם, יוֹמָם וָלַיְלָה--עַל-בְּנֵי יִשְׂרָאֵל, עֲבָדֶיךָ; וּמִתְוַדֶּה, עַל-חַטֹּאות בְּנֵי-יִשְׂרָאֵל אֲשֶׁר חָטָאנוּ לָךְ, וַאֲנִי וּבֵית-אָבִי, חָטָאנוּ.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ז חֲבֹל, חָבַלְנוּ לָךְ; וְלֹא-שָׁמַרְנוּ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אֶת-הַמִּצְוֺת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וְאֶת-הַחֻקִּים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וְאֶת-הַמִּשְׁפָּטִים, אֲשֶׁר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ָ, אֶת-מֹשֶׁה עַבְדֶּךָ.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ח זְכָר-נָא, אֶת-הַדָּבָר, אֲשֶׁר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אֶת-מֹשֶׁה עַבְדְּךָ,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לֵאמֹר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אַתֶּם תִּמְעָלוּ--אֲנִי, אָפִיץ אֶתְכֶם בָּעַמִּים.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ט וְשַׁבְתֶּם אֵלַי--וּשְׁמַרְתֶּם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מִצְוֺתַי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וַעֲשִׂיתֶם אֹתָם:  אִם-יִהְיֶה נִדַּחֲכֶם בִּקְצֵה הַשָּׁמַיִם, מִשָּׁם אֲקַבְּצֵם,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והבואתים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(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וַהֲבִיאֹתִים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) אֶל-הַמָּקוֹם, אֲשֶׁר בָּחַרְתִּי לְשַׁכֵּן אֶת-שְׁמִי שָׁם.  י וְהֵם עֲבָדֶיךָ, וְעַמֶּךָ--אֲשֶׁר פָּדִיתָ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בְּכֹחֲך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הַגָּדוֹל, וּבְיָדְךָ הַחֲזָקָה.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יא אָנָּא אֲדֹנָי, תְּהִי נָא אָזְנְךָ-קַשֶּׁבֶת אֶל-תְּפִלַּת עַבְדְּךָ וְאֶל-תְּפִלַּת עֲבָדֶיךָ הַחֲפֵצִים לְיִרְאָה אֶת-שְׁמֶךָ, וְהַצְלִיחָה-נָּא לְעַבְדְּךָ הַיּוֹם, וּתְנֵהוּ לְרַחֲמִים לִפְנֵי הָאִישׁ הַזֶּה; וַאֲנִי הָיִיתִי מַשְׁקֶה, לַמֶּלך</a:t>
            </a:r>
          </a:p>
        </p:txBody>
      </p:sp>
      <p:sp>
        <p:nvSpPr>
          <p:cNvPr id="4" name="Google Shape;261;p39">
            <a:extLst>
              <a:ext uri="{FF2B5EF4-FFF2-40B4-BE49-F238E27FC236}">
                <a16:creationId xmlns:a16="http://schemas.microsoft.com/office/drawing/2014/main" id="{433473DD-720B-4525-AB0D-926B51A27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0375"/>
            <a:ext cx="2843432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1"/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 תפילת נחמיה </a:t>
            </a:r>
            <a:endParaRPr sz="2000" dirty="0"/>
          </a:p>
        </p:txBody>
      </p:sp>
      <p:grpSp>
        <p:nvGrpSpPr>
          <p:cNvPr id="5" name="Google Shape;2151;p52">
            <a:extLst>
              <a:ext uri="{FF2B5EF4-FFF2-40B4-BE49-F238E27FC236}">
                <a16:creationId xmlns:a16="http://schemas.microsoft.com/office/drawing/2014/main" id="{9B6C3C7B-2C87-493C-B399-B22F5CC82A9C}"/>
              </a:ext>
            </a:extLst>
          </p:cNvPr>
          <p:cNvGrpSpPr/>
          <p:nvPr/>
        </p:nvGrpSpPr>
        <p:grpSpPr>
          <a:xfrm>
            <a:off x="114666" y="929324"/>
            <a:ext cx="1703248" cy="1285919"/>
            <a:chOff x="3317738" y="2811083"/>
            <a:chExt cx="1928496" cy="17493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Google Shape;2152;p52">
              <a:extLst>
                <a:ext uri="{FF2B5EF4-FFF2-40B4-BE49-F238E27FC236}">
                  <a16:creationId xmlns:a16="http://schemas.microsoft.com/office/drawing/2014/main" id="{181236D0-D7C5-4F04-BA7D-A65A0DF086C0}"/>
                </a:ext>
              </a:extLst>
            </p:cNvPr>
            <p:cNvSpPr/>
            <p:nvPr/>
          </p:nvSpPr>
          <p:spPr>
            <a:xfrm>
              <a:off x="3350168" y="2811083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bKapriza Regular" panose="02020603050405020304" pitchFamily="18" charset="-79"/>
                  <a:ea typeface="Itim"/>
                  <a:cs typeface="FbKapriza Regular" panose="02020603050405020304" pitchFamily="18" charset="-79"/>
                  <a:sym typeface="Itim"/>
                </a:rPr>
                <a:t>מתחיל בשבח לה' ותאור גדולתו</a:t>
              </a:r>
              <a:endParaRPr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Regular" panose="02020603050405020304" pitchFamily="18" charset="-79"/>
                <a:ea typeface="Itim"/>
                <a:cs typeface="FbKapriza Regular" panose="02020603050405020304" pitchFamily="18" charset="-79"/>
                <a:sym typeface="Itim"/>
              </a:endParaRPr>
            </a:p>
          </p:txBody>
        </p:sp>
        <p:sp>
          <p:nvSpPr>
            <p:cNvPr id="7" name="Google Shape;2153;p52">
              <a:extLst>
                <a:ext uri="{FF2B5EF4-FFF2-40B4-BE49-F238E27FC236}">
                  <a16:creationId xmlns:a16="http://schemas.microsoft.com/office/drawing/2014/main" id="{94FCD290-5183-471F-A630-B6FFD241EBD2}"/>
                </a:ext>
              </a:extLst>
            </p:cNvPr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8" name="Google Shape;2151;p52">
            <a:extLst>
              <a:ext uri="{FF2B5EF4-FFF2-40B4-BE49-F238E27FC236}">
                <a16:creationId xmlns:a16="http://schemas.microsoft.com/office/drawing/2014/main" id="{150425F7-1E4B-4F91-8E95-642D2C414B2C}"/>
              </a:ext>
            </a:extLst>
          </p:cNvPr>
          <p:cNvGrpSpPr/>
          <p:nvPr/>
        </p:nvGrpSpPr>
        <p:grpSpPr>
          <a:xfrm>
            <a:off x="1545075" y="1653352"/>
            <a:ext cx="1645964" cy="1062339"/>
            <a:chOff x="3317738" y="2811083"/>
            <a:chExt cx="1928496" cy="1749312"/>
          </a:xfrm>
          <a:solidFill>
            <a:schemeClr val="tx2">
              <a:lumMod val="90000"/>
            </a:schemeClr>
          </a:solidFill>
        </p:grpSpPr>
        <p:sp>
          <p:nvSpPr>
            <p:cNvPr id="9" name="Google Shape;2152;p52">
              <a:extLst>
                <a:ext uri="{FF2B5EF4-FFF2-40B4-BE49-F238E27FC236}">
                  <a16:creationId xmlns:a16="http://schemas.microsoft.com/office/drawing/2014/main" id="{7CC802FA-D1ED-439F-9197-6079668967C1}"/>
                </a:ext>
              </a:extLst>
            </p:cNvPr>
            <p:cNvSpPr/>
            <p:nvPr/>
          </p:nvSpPr>
          <p:spPr>
            <a:xfrm>
              <a:off x="3350168" y="2811083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bKapriza Regular" panose="02020603050405020304" pitchFamily="18" charset="-79"/>
                  <a:ea typeface="Itim"/>
                  <a:cs typeface="FbKapriza Regular" panose="02020603050405020304" pitchFamily="18" charset="-79"/>
                  <a:sym typeface="Itim"/>
                </a:rPr>
                <a:t>ממשיך–בבקשה שה' יסייע לו </a:t>
              </a:r>
              <a:endParaRPr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Regular" panose="02020603050405020304" pitchFamily="18" charset="-79"/>
                <a:ea typeface="Itim"/>
                <a:cs typeface="FbKapriza Regular" panose="02020603050405020304" pitchFamily="18" charset="-79"/>
                <a:sym typeface="Itim"/>
              </a:endParaRPr>
            </a:p>
          </p:txBody>
        </p:sp>
        <p:sp>
          <p:nvSpPr>
            <p:cNvPr id="10" name="Google Shape;2153;p52">
              <a:extLst>
                <a:ext uri="{FF2B5EF4-FFF2-40B4-BE49-F238E27FC236}">
                  <a16:creationId xmlns:a16="http://schemas.microsoft.com/office/drawing/2014/main" id="{E2DF835A-C111-40B6-A6CD-C3191B7D5893}"/>
                </a:ext>
              </a:extLst>
            </p:cNvPr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11" name="Google Shape;2214;p52">
            <a:extLst>
              <a:ext uri="{FF2B5EF4-FFF2-40B4-BE49-F238E27FC236}">
                <a16:creationId xmlns:a16="http://schemas.microsoft.com/office/drawing/2014/main" id="{06912C7C-B970-410E-834A-11C0AD405400}"/>
              </a:ext>
            </a:extLst>
          </p:cNvPr>
          <p:cNvGrpSpPr/>
          <p:nvPr/>
        </p:nvGrpSpPr>
        <p:grpSpPr>
          <a:xfrm>
            <a:off x="231251" y="802219"/>
            <a:ext cx="436292" cy="412744"/>
            <a:chOff x="5029023" y="1379445"/>
            <a:chExt cx="808984" cy="860835"/>
          </a:xfrm>
        </p:grpSpPr>
        <p:sp>
          <p:nvSpPr>
            <p:cNvPr id="12" name="Google Shape;2215;p52">
              <a:extLst>
                <a:ext uri="{FF2B5EF4-FFF2-40B4-BE49-F238E27FC236}">
                  <a16:creationId xmlns:a16="http://schemas.microsoft.com/office/drawing/2014/main" id="{ED63ACF7-DA99-4A75-940A-624D2B32A065}"/>
                </a:ext>
              </a:extLst>
            </p:cNvPr>
            <p:cNvSpPr/>
            <p:nvPr/>
          </p:nvSpPr>
          <p:spPr>
            <a:xfrm>
              <a:off x="5029023" y="1648082"/>
              <a:ext cx="788042" cy="592198"/>
            </a:xfrm>
            <a:custGeom>
              <a:avLst/>
              <a:gdLst/>
              <a:ahLst/>
              <a:cxnLst/>
              <a:rect l="l" t="t" r="r" b="b"/>
              <a:pathLst>
                <a:path w="7827" h="6631" extrusionOk="0">
                  <a:moveTo>
                    <a:pt x="523" y="0"/>
                  </a:moveTo>
                  <a:cubicBezTo>
                    <a:pt x="464" y="0"/>
                    <a:pt x="402" y="38"/>
                    <a:pt x="398" y="112"/>
                  </a:cubicBezTo>
                  <a:cubicBezTo>
                    <a:pt x="257" y="1560"/>
                    <a:pt x="1" y="3852"/>
                    <a:pt x="1656" y="4564"/>
                  </a:cubicBezTo>
                  <a:cubicBezTo>
                    <a:pt x="2483" y="4919"/>
                    <a:pt x="3426" y="4812"/>
                    <a:pt x="4295" y="4952"/>
                  </a:cubicBezTo>
                  <a:cubicBezTo>
                    <a:pt x="5255" y="5110"/>
                    <a:pt x="6843" y="5548"/>
                    <a:pt x="7257" y="6549"/>
                  </a:cubicBezTo>
                  <a:cubicBezTo>
                    <a:pt x="7275" y="6598"/>
                    <a:pt x="7333" y="6630"/>
                    <a:pt x="7386" y="6630"/>
                  </a:cubicBezTo>
                  <a:cubicBezTo>
                    <a:pt x="7432" y="6630"/>
                    <a:pt x="7473" y="6607"/>
                    <a:pt x="7481" y="6549"/>
                  </a:cubicBezTo>
                  <a:cubicBezTo>
                    <a:pt x="7588" y="5904"/>
                    <a:pt x="7704" y="5250"/>
                    <a:pt x="7812" y="4605"/>
                  </a:cubicBezTo>
                  <a:cubicBezTo>
                    <a:pt x="7826" y="4520"/>
                    <a:pt x="7751" y="4463"/>
                    <a:pt x="7684" y="4463"/>
                  </a:cubicBezTo>
                  <a:cubicBezTo>
                    <a:pt x="7639" y="4463"/>
                    <a:pt x="7598" y="4488"/>
                    <a:pt x="7588" y="4547"/>
                  </a:cubicBezTo>
                  <a:cubicBezTo>
                    <a:pt x="7498" y="5088"/>
                    <a:pt x="7402" y="5629"/>
                    <a:pt x="7310" y="6170"/>
                  </a:cubicBezTo>
                  <a:lnTo>
                    <a:pt x="7310" y="6170"/>
                  </a:lnTo>
                  <a:cubicBezTo>
                    <a:pt x="6971" y="5681"/>
                    <a:pt x="6397" y="5396"/>
                    <a:pt x="5851" y="5168"/>
                  </a:cubicBezTo>
                  <a:cubicBezTo>
                    <a:pt x="4982" y="4803"/>
                    <a:pt x="4088" y="4679"/>
                    <a:pt x="3161" y="4613"/>
                  </a:cubicBezTo>
                  <a:cubicBezTo>
                    <a:pt x="2061" y="4539"/>
                    <a:pt x="1043" y="4274"/>
                    <a:pt x="696" y="3099"/>
                  </a:cubicBezTo>
                  <a:cubicBezTo>
                    <a:pt x="423" y="2156"/>
                    <a:pt x="538" y="1072"/>
                    <a:pt x="630" y="112"/>
                  </a:cubicBezTo>
                  <a:cubicBezTo>
                    <a:pt x="638" y="38"/>
                    <a:pt x="582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CFFEC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3" name="Google Shape;2216;p52">
              <a:extLst>
                <a:ext uri="{FF2B5EF4-FFF2-40B4-BE49-F238E27FC236}">
                  <a16:creationId xmlns:a16="http://schemas.microsoft.com/office/drawing/2014/main" id="{C1EFB75D-953C-491C-8888-C5CD1AD58F11}"/>
                </a:ext>
              </a:extLst>
            </p:cNvPr>
            <p:cNvSpPr/>
            <p:nvPr/>
          </p:nvSpPr>
          <p:spPr>
            <a:xfrm>
              <a:off x="5059832" y="1379445"/>
              <a:ext cx="778175" cy="797695"/>
            </a:xfrm>
            <a:custGeom>
              <a:avLst/>
              <a:gdLst/>
              <a:ahLst/>
              <a:cxnLst/>
              <a:rect l="l" t="t" r="r" b="b"/>
              <a:pathLst>
                <a:path w="7729" h="8932" extrusionOk="0">
                  <a:moveTo>
                    <a:pt x="3454" y="257"/>
                  </a:moveTo>
                  <a:cubicBezTo>
                    <a:pt x="4617" y="257"/>
                    <a:pt x="5800" y="843"/>
                    <a:pt x="6339" y="1887"/>
                  </a:cubicBezTo>
                  <a:cubicBezTo>
                    <a:pt x="7199" y="3550"/>
                    <a:pt x="7472" y="5561"/>
                    <a:pt x="7373" y="7414"/>
                  </a:cubicBezTo>
                  <a:cubicBezTo>
                    <a:pt x="6728" y="6570"/>
                    <a:pt x="5412" y="6612"/>
                    <a:pt x="4436" y="6537"/>
                  </a:cubicBezTo>
                  <a:cubicBezTo>
                    <a:pt x="2880" y="6413"/>
                    <a:pt x="1283" y="6041"/>
                    <a:pt x="621" y="4460"/>
                  </a:cubicBezTo>
                  <a:cubicBezTo>
                    <a:pt x="1" y="3021"/>
                    <a:pt x="588" y="1341"/>
                    <a:pt x="1978" y="613"/>
                  </a:cubicBezTo>
                  <a:cubicBezTo>
                    <a:pt x="2428" y="372"/>
                    <a:pt x="2939" y="257"/>
                    <a:pt x="3454" y="257"/>
                  </a:cubicBezTo>
                  <a:close/>
                  <a:moveTo>
                    <a:pt x="3454" y="0"/>
                  </a:moveTo>
                  <a:cubicBezTo>
                    <a:pt x="3280" y="0"/>
                    <a:pt x="3104" y="14"/>
                    <a:pt x="2930" y="42"/>
                  </a:cubicBezTo>
                  <a:cubicBezTo>
                    <a:pt x="1548" y="257"/>
                    <a:pt x="348" y="1391"/>
                    <a:pt x="158" y="2789"/>
                  </a:cubicBezTo>
                  <a:cubicBezTo>
                    <a:pt x="67" y="3501"/>
                    <a:pt x="199" y="4220"/>
                    <a:pt x="547" y="4849"/>
                  </a:cubicBezTo>
                  <a:cubicBezTo>
                    <a:pt x="745" y="5668"/>
                    <a:pt x="977" y="6479"/>
                    <a:pt x="1242" y="7282"/>
                  </a:cubicBezTo>
                  <a:cubicBezTo>
                    <a:pt x="1248" y="7301"/>
                    <a:pt x="1264" y="7309"/>
                    <a:pt x="1279" y="7309"/>
                  </a:cubicBezTo>
                  <a:cubicBezTo>
                    <a:pt x="1303" y="7309"/>
                    <a:pt x="1326" y="7290"/>
                    <a:pt x="1316" y="7265"/>
                  </a:cubicBezTo>
                  <a:cubicBezTo>
                    <a:pt x="1076" y="6546"/>
                    <a:pt x="870" y="5817"/>
                    <a:pt x="688" y="5081"/>
                  </a:cubicBezTo>
                  <a:lnTo>
                    <a:pt x="688" y="5081"/>
                  </a:lnTo>
                  <a:cubicBezTo>
                    <a:pt x="870" y="5362"/>
                    <a:pt x="1085" y="5611"/>
                    <a:pt x="1341" y="5826"/>
                  </a:cubicBezTo>
                  <a:cubicBezTo>
                    <a:pt x="1424" y="6372"/>
                    <a:pt x="1565" y="6918"/>
                    <a:pt x="1772" y="7431"/>
                  </a:cubicBezTo>
                  <a:cubicBezTo>
                    <a:pt x="1778" y="7452"/>
                    <a:pt x="1796" y="7461"/>
                    <a:pt x="1812" y="7461"/>
                  </a:cubicBezTo>
                  <a:cubicBezTo>
                    <a:pt x="1834" y="7461"/>
                    <a:pt x="1856" y="7443"/>
                    <a:pt x="1846" y="7414"/>
                  </a:cubicBezTo>
                  <a:cubicBezTo>
                    <a:pt x="1656" y="6926"/>
                    <a:pt x="1515" y="6413"/>
                    <a:pt x="1432" y="5892"/>
                  </a:cubicBezTo>
                  <a:lnTo>
                    <a:pt x="1432" y="5892"/>
                  </a:lnTo>
                  <a:cubicBezTo>
                    <a:pt x="1565" y="5999"/>
                    <a:pt x="1714" y="6090"/>
                    <a:pt x="1863" y="6173"/>
                  </a:cubicBezTo>
                  <a:cubicBezTo>
                    <a:pt x="2045" y="6703"/>
                    <a:pt x="2276" y="7216"/>
                    <a:pt x="2558" y="7704"/>
                  </a:cubicBezTo>
                  <a:cubicBezTo>
                    <a:pt x="2565" y="7716"/>
                    <a:pt x="2576" y="7721"/>
                    <a:pt x="2587" y="7721"/>
                  </a:cubicBezTo>
                  <a:cubicBezTo>
                    <a:pt x="2613" y="7721"/>
                    <a:pt x="2641" y="7692"/>
                    <a:pt x="2624" y="7663"/>
                  </a:cubicBezTo>
                  <a:cubicBezTo>
                    <a:pt x="2359" y="7207"/>
                    <a:pt x="2136" y="6728"/>
                    <a:pt x="1962" y="6223"/>
                  </a:cubicBezTo>
                  <a:lnTo>
                    <a:pt x="1962" y="6223"/>
                  </a:lnTo>
                  <a:cubicBezTo>
                    <a:pt x="2210" y="6347"/>
                    <a:pt x="2467" y="6438"/>
                    <a:pt x="2723" y="6512"/>
                  </a:cubicBezTo>
                  <a:cubicBezTo>
                    <a:pt x="2864" y="6926"/>
                    <a:pt x="3021" y="7332"/>
                    <a:pt x="3186" y="7729"/>
                  </a:cubicBezTo>
                  <a:cubicBezTo>
                    <a:pt x="3194" y="7745"/>
                    <a:pt x="3207" y="7751"/>
                    <a:pt x="3219" y="7751"/>
                  </a:cubicBezTo>
                  <a:cubicBezTo>
                    <a:pt x="3245" y="7751"/>
                    <a:pt x="3269" y="7724"/>
                    <a:pt x="3253" y="7696"/>
                  </a:cubicBezTo>
                  <a:cubicBezTo>
                    <a:pt x="3095" y="7315"/>
                    <a:pt x="2946" y="6926"/>
                    <a:pt x="2814" y="6537"/>
                  </a:cubicBezTo>
                  <a:lnTo>
                    <a:pt x="2814" y="6537"/>
                  </a:lnTo>
                  <a:cubicBezTo>
                    <a:pt x="3013" y="6587"/>
                    <a:pt x="3211" y="6620"/>
                    <a:pt x="3410" y="6653"/>
                  </a:cubicBezTo>
                  <a:cubicBezTo>
                    <a:pt x="3509" y="7050"/>
                    <a:pt x="3617" y="7439"/>
                    <a:pt x="3741" y="7820"/>
                  </a:cubicBezTo>
                  <a:cubicBezTo>
                    <a:pt x="3744" y="7841"/>
                    <a:pt x="3761" y="7850"/>
                    <a:pt x="3778" y="7850"/>
                  </a:cubicBezTo>
                  <a:cubicBezTo>
                    <a:pt x="3801" y="7850"/>
                    <a:pt x="3825" y="7832"/>
                    <a:pt x="3815" y="7803"/>
                  </a:cubicBezTo>
                  <a:cubicBezTo>
                    <a:pt x="3691" y="7431"/>
                    <a:pt x="3592" y="7050"/>
                    <a:pt x="3493" y="6661"/>
                  </a:cubicBezTo>
                  <a:lnTo>
                    <a:pt x="3493" y="6661"/>
                  </a:lnTo>
                  <a:cubicBezTo>
                    <a:pt x="3675" y="6694"/>
                    <a:pt x="3857" y="6711"/>
                    <a:pt x="4039" y="6728"/>
                  </a:cubicBezTo>
                  <a:cubicBezTo>
                    <a:pt x="4154" y="7133"/>
                    <a:pt x="4287" y="7530"/>
                    <a:pt x="4436" y="7927"/>
                  </a:cubicBezTo>
                  <a:cubicBezTo>
                    <a:pt x="4442" y="7943"/>
                    <a:pt x="4459" y="7951"/>
                    <a:pt x="4475" y="7951"/>
                  </a:cubicBezTo>
                  <a:cubicBezTo>
                    <a:pt x="4501" y="7951"/>
                    <a:pt x="4525" y="7933"/>
                    <a:pt x="4510" y="7902"/>
                  </a:cubicBezTo>
                  <a:cubicBezTo>
                    <a:pt x="4370" y="7522"/>
                    <a:pt x="4237" y="7133"/>
                    <a:pt x="4121" y="6736"/>
                  </a:cubicBezTo>
                  <a:lnTo>
                    <a:pt x="4121" y="6736"/>
                  </a:lnTo>
                  <a:cubicBezTo>
                    <a:pt x="4254" y="6752"/>
                    <a:pt x="4386" y="6761"/>
                    <a:pt x="4519" y="6769"/>
                  </a:cubicBezTo>
                  <a:lnTo>
                    <a:pt x="4634" y="6777"/>
                  </a:lnTo>
                  <a:lnTo>
                    <a:pt x="5205" y="8184"/>
                  </a:lnTo>
                  <a:cubicBezTo>
                    <a:pt x="5212" y="8203"/>
                    <a:pt x="5227" y="8211"/>
                    <a:pt x="5243" y="8211"/>
                  </a:cubicBezTo>
                  <a:cubicBezTo>
                    <a:pt x="5266" y="8211"/>
                    <a:pt x="5290" y="8192"/>
                    <a:pt x="5280" y="8167"/>
                  </a:cubicBezTo>
                  <a:cubicBezTo>
                    <a:pt x="5089" y="7704"/>
                    <a:pt x="4899" y="7249"/>
                    <a:pt x="4717" y="6785"/>
                  </a:cubicBezTo>
                  <a:lnTo>
                    <a:pt x="4717" y="6785"/>
                  </a:lnTo>
                  <a:cubicBezTo>
                    <a:pt x="4866" y="6794"/>
                    <a:pt x="5023" y="6802"/>
                    <a:pt x="5180" y="6810"/>
                  </a:cubicBezTo>
                  <a:cubicBezTo>
                    <a:pt x="5412" y="7356"/>
                    <a:pt x="5644" y="7894"/>
                    <a:pt x="5867" y="8432"/>
                  </a:cubicBezTo>
                  <a:cubicBezTo>
                    <a:pt x="5875" y="8448"/>
                    <a:pt x="5887" y="8454"/>
                    <a:pt x="5899" y="8454"/>
                  </a:cubicBezTo>
                  <a:cubicBezTo>
                    <a:pt x="5925" y="8454"/>
                    <a:pt x="5950" y="8424"/>
                    <a:pt x="5933" y="8391"/>
                  </a:cubicBezTo>
                  <a:cubicBezTo>
                    <a:pt x="5710" y="7869"/>
                    <a:pt x="5487" y="7348"/>
                    <a:pt x="5271" y="6819"/>
                  </a:cubicBezTo>
                  <a:lnTo>
                    <a:pt x="5271" y="6819"/>
                  </a:lnTo>
                  <a:cubicBezTo>
                    <a:pt x="5454" y="6835"/>
                    <a:pt x="5652" y="6852"/>
                    <a:pt x="5834" y="6885"/>
                  </a:cubicBezTo>
                  <a:lnTo>
                    <a:pt x="6562" y="8879"/>
                  </a:lnTo>
                  <a:cubicBezTo>
                    <a:pt x="6569" y="8898"/>
                    <a:pt x="6584" y="8906"/>
                    <a:pt x="6600" y="8906"/>
                  </a:cubicBezTo>
                  <a:cubicBezTo>
                    <a:pt x="6623" y="8906"/>
                    <a:pt x="6647" y="8887"/>
                    <a:pt x="6637" y="8862"/>
                  </a:cubicBezTo>
                  <a:lnTo>
                    <a:pt x="5925" y="6893"/>
                  </a:lnTo>
                  <a:lnTo>
                    <a:pt x="5925" y="6893"/>
                  </a:lnTo>
                  <a:cubicBezTo>
                    <a:pt x="6115" y="6926"/>
                    <a:pt x="6297" y="6976"/>
                    <a:pt x="6480" y="7042"/>
                  </a:cubicBezTo>
                  <a:cubicBezTo>
                    <a:pt x="6695" y="7663"/>
                    <a:pt x="6910" y="8283"/>
                    <a:pt x="7125" y="8904"/>
                  </a:cubicBezTo>
                  <a:cubicBezTo>
                    <a:pt x="7131" y="8923"/>
                    <a:pt x="7147" y="8931"/>
                    <a:pt x="7162" y="8931"/>
                  </a:cubicBezTo>
                  <a:cubicBezTo>
                    <a:pt x="7186" y="8931"/>
                    <a:pt x="7209" y="8912"/>
                    <a:pt x="7199" y="8887"/>
                  </a:cubicBezTo>
                  <a:cubicBezTo>
                    <a:pt x="6993" y="8283"/>
                    <a:pt x="6786" y="7687"/>
                    <a:pt x="6571" y="7083"/>
                  </a:cubicBezTo>
                  <a:lnTo>
                    <a:pt x="6571" y="7083"/>
                  </a:lnTo>
                  <a:cubicBezTo>
                    <a:pt x="6885" y="7216"/>
                    <a:pt x="7150" y="7447"/>
                    <a:pt x="7315" y="7737"/>
                  </a:cubicBezTo>
                  <a:cubicBezTo>
                    <a:pt x="7338" y="7776"/>
                    <a:pt x="7374" y="7793"/>
                    <a:pt x="7410" y="7793"/>
                  </a:cubicBezTo>
                  <a:cubicBezTo>
                    <a:pt x="7468" y="7793"/>
                    <a:pt x="7525" y="7750"/>
                    <a:pt x="7530" y="7679"/>
                  </a:cubicBezTo>
                  <a:cubicBezTo>
                    <a:pt x="7572" y="7663"/>
                    <a:pt x="7605" y="7621"/>
                    <a:pt x="7605" y="7580"/>
                  </a:cubicBezTo>
                  <a:cubicBezTo>
                    <a:pt x="7729" y="5710"/>
                    <a:pt x="7415" y="3832"/>
                    <a:pt x="6686" y="2102"/>
                  </a:cubicBezTo>
                  <a:cubicBezTo>
                    <a:pt x="6143" y="840"/>
                    <a:pt x="4825" y="0"/>
                    <a:pt x="3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CFFEC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14" name="Google Shape;2130;p52">
            <a:extLst>
              <a:ext uri="{FF2B5EF4-FFF2-40B4-BE49-F238E27FC236}">
                <a16:creationId xmlns:a16="http://schemas.microsoft.com/office/drawing/2014/main" id="{EBBF26F3-2125-43B6-B2CE-2175446AFF64}"/>
              </a:ext>
            </a:extLst>
          </p:cNvPr>
          <p:cNvSpPr txBox="1"/>
          <p:nvPr/>
        </p:nvSpPr>
        <p:spPr>
          <a:xfrm flipH="1">
            <a:off x="173130" y="730732"/>
            <a:ext cx="587959" cy="39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0</a:t>
            </a:r>
            <a:r>
              <a:rPr lang="he-I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1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Kapriza Bold" panose="02020603050405020304" pitchFamily="18" charset="-79"/>
              <a:ea typeface="Itim"/>
              <a:cs typeface="FbKapriza Bold" panose="02020603050405020304" pitchFamily="18" charset="-79"/>
              <a:sym typeface="Itim"/>
            </a:endParaRP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E8572395-A653-4A94-95BF-74E98F49FFBA}"/>
              </a:ext>
            </a:extLst>
          </p:cNvPr>
          <p:cNvSpPr/>
          <p:nvPr/>
        </p:nvSpPr>
        <p:spPr>
          <a:xfrm>
            <a:off x="3236012" y="1359180"/>
            <a:ext cx="4792434" cy="411564"/>
          </a:xfrm>
          <a:custGeom>
            <a:avLst/>
            <a:gdLst>
              <a:gd name="connsiteX0" fmla="*/ 0 w 4792434"/>
              <a:gd name="connsiteY0" fmla="*/ 68595 h 411564"/>
              <a:gd name="connsiteX1" fmla="*/ 68595 w 4792434"/>
              <a:gd name="connsiteY1" fmla="*/ 0 h 411564"/>
              <a:gd name="connsiteX2" fmla="*/ 4723839 w 4792434"/>
              <a:gd name="connsiteY2" fmla="*/ 0 h 411564"/>
              <a:gd name="connsiteX3" fmla="*/ 4792434 w 4792434"/>
              <a:gd name="connsiteY3" fmla="*/ 68595 h 411564"/>
              <a:gd name="connsiteX4" fmla="*/ 4792434 w 4792434"/>
              <a:gd name="connsiteY4" fmla="*/ 342969 h 411564"/>
              <a:gd name="connsiteX5" fmla="*/ 4723839 w 4792434"/>
              <a:gd name="connsiteY5" fmla="*/ 411564 h 411564"/>
              <a:gd name="connsiteX6" fmla="*/ 68595 w 4792434"/>
              <a:gd name="connsiteY6" fmla="*/ 411564 h 411564"/>
              <a:gd name="connsiteX7" fmla="*/ 0 w 4792434"/>
              <a:gd name="connsiteY7" fmla="*/ 342969 h 411564"/>
              <a:gd name="connsiteX8" fmla="*/ 0 w 4792434"/>
              <a:gd name="connsiteY8" fmla="*/ 68595 h 41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2434" h="411564" extrusionOk="0">
                <a:moveTo>
                  <a:pt x="0" y="68595"/>
                </a:moveTo>
                <a:cubicBezTo>
                  <a:pt x="4350" y="33060"/>
                  <a:pt x="35509" y="688"/>
                  <a:pt x="68595" y="0"/>
                </a:cubicBezTo>
                <a:cubicBezTo>
                  <a:pt x="1831927" y="-144052"/>
                  <a:pt x="3592823" y="-32535"/>
                  <a:pt x="4723839" y="0"/>
                </a:cubicBezTo>
                <a:cubicBezTo>
                  <a:pt x="4765481" y="-4067"/>
                  <a:pt x="4790201" y="28765"/>
                  <a:pt x="4792434" y="68595"/>
                </a:cubicBezTo>
                <a:cubicBezTo>
                  <a:pt x="4772880" y="131436"/>
                  <a:pt x="4779249" y="222046"/>
                  <a:pt x="4792434" y="342969"/>
                </a:cubicBezTo>
                <a:cubicBezTo>
                  <a:pt x="4796346" y="379118"/>
                  <a:pt x="4765294" y="405930"/>
                  <a:pt x="4723839" y="411564"/>
                </a:cubicBezTo>
                <a:cubicBezTo>
                  <a:pt x="2627298" y="467140"/>
                  <a:pt x="1750577" y="405488"/>
                  <a:pt x="68595" y="411564"/>
                </a:cubicBezTo>
                <a:cubicBezTo>
                  <a:pt x="27465" y="410335"/>
                  <a:pt x="958" y="379523"/>
                  <a:pt x="0" y="342969"/>
                </a:cubicBezTo>
                <a:cubicBezTo>
                  <a:pt x="23475" y="239665"/>
                  <a:pt x="-1273" y="197523"/>
                  <a:pt x="0" y="68595"/>
                </a:cubicBezTo>
                <a:close/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11160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Google Shape;2130;p52">
            <a:extLst>
              <a:ext uri="{FF2B5EF4-FFF2-40B4-BE49-F238E27FC236}">
                <a16:creationId xmlns:a16="http://schemas.microsoft.com/office/drawing/2014/main" id="{E55A54A3-6AAB-4AEB-BE0C-A8E8D5D13F2A}"/>
              </a:ext>
            </a:extLst>
          </p:cNvPr>
          <p:cNvSpPr txBox="1"/>
          <p:nvPr/>
        </p:nvSpPr>
        <p:spPr>
          <a:xfrm flipH="1">
            <a:off x="2585387" y="1476942"/>
            <a:ext cx="587959" cy="39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0</a:t>
            </a:r>
            <a:r>
              <a:rPr lang="he-I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2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Kapriza Bold" panose="02020603050405020304" pitchFamily="18" charset="-79"/>
              <a:ea typeface="Itim"/>
              <a:cs typeface="FbKapriza Bold" panose="02020603050405020304" pitchFamily="18" charset="-79"/>
              <a:sym typeface="Itim"/>
            </a:endParaRPr>
          </a:p>
        </p:txBody>
      </p:sp>
      <p:grpSp>
        <p:nvGrpSpPr>
          <p:cNvPr id="17" name="Google Shape;2214;p52">
            <a:extLst>
              <a:ext uri="{FF2B5EF4-FFF2-40B4-BE49-F238E27FC236}">
                <a16:creationId xmlns:a16="http://schemas.microsoft.com/office/drawing/2014/main" id="{1E0FEDCE-3BB2-4843-8CC9-D5B92CCFBB47}"/>
              </a:ext>
            </a:extLst>
          </p:cNvPr>
          <p:cNvGrpSpPr/>
          <p:nvPr/>
        </p:nvGrpSpPr>
        <p:grpSpPr>
          <a:xfrm flipH="1">
            <a:off x="2591247" y="1556850"/>
            <a:ext cx="533274" cy="412744"/>
            <a:chOff x="5029023" y="1379445"/>
            <a:chExt cx="808984" cy="860835"/>
          </a:xfrm>
        </p:grpSpPr>
        <p:sp>
          <p:nvSpPr>
            <p:cNvPr id="18" name="Google Shape;2215;p52">
              <a:extLst>
                <a:ext uri="{FF2B5EF4-FFF2-40B4-BE49-F238E27FC236}">
                  <a16:creationId xmlns:a16="http://schemas.microsoft.com/office/drawing/2014/main" id="{B950A194-C9DD-4AAA-B0CA-E49F58A86C83}"/>
                </a:ext>
              </a:extLst>
            </p:cNvPr>
            <p:cNvSpPr/>
            <p:nvPr/>
          </p:nvSpPr>
          <p:spPr>
            <a:xfrm>
              <a:off x="5029023" y="1648082"/>
              <a:ext cx="788042" cy="592198"/>
            </a:xfrm>
            <a:custGeom>
              <a:avLst/>
              <a:gdLst/>
              <a:ahLst/>
              <a:cxnLst/>
              <a:rect l="l" t="t" r="r" b="b"/>
              <a:pathLst>
                <a:path w="7827" h="6631" extrusionOk="0">
                  <a:moveTo>
                    <a:pt x="523" y="0"/>
                  </a:moveTo>
                  <a:cubicBezTo>
                    <a:pt x="464" y="0"/>
                    <a:pt x="402" y="38"/>
                    <a:pt x="398" y="112"/>
                  </a:cubicBezTo>
                  <a:cubicBezTo>
                    <a:pt x="257" y="1560"/>
                    <a:pt x="1" y="3852"/>
                    <a:pt x="1656" y="4564"/>
                  </a:cubicBezTo>
                  <a:cubicBezTo>
                    <a:pt x="2483" y="4919"/>
                    <a:pt x="3426" y="4812"/>
                    <a:pt x="4295" y="4952"/>
                  </a:cubicBezTo>
                  <a:cubicBezTo>
                    <a:pt x="5255" y="5110"/>
                    <a:pt x="6843" y="5548"/>
                    <a:pt x="7257" y="6549"/>
                  </a:cubicBezTo>
                  <a:cubicBezTo>
                    <a:pt x="7275" y="6598"/>
                    <a:pt x="7333" y="6630"/>
                    <a:pt x="7386" y="6630"/>
                  </a:cubicBezTo>
                  <a:cubicBezTo>
                    <a:pt x="7432" y="6630"/>
                    <a:pt x="7473" y="6607"/>
                    <a:pt x="7481" y="6549"/>
                  </a:cubicBezTo>
                  <a:cubicBezTo>
                    <a:pt x="7588" y="5904"/>
                    <a:pt x="7704" y="5250"/>
                    <a:pt x="7812" y="4605"/>
                  </a:cubicBezTo>
                  <a:cubicBezTo>
                    <a:pt x="7826" y="4520"/>
                    <a:pt x="7751" y="4463"/>
                    <a:pt x="7684" y="4463"/>
                  </a:cubicBezTo>
                  <a:cubicBezTo>
                    <a:pt x="7639" y="4463"/>
                    <a:pt x="7598" y="4488"/>
                    <a:pt x="7588" y="4547"/>
                  </a:cubicBezTo>
                  <a:cubicBezTo>
                    <a:pt x="7498" y="5088"/>
                    <a:pt x="7402" y="5629"/>
                    <a:pt x="7310" y="6170"/>
                  </a:cubicBezTo>
                  <a:lnTo>
                    <a:pt x="7310" y="6170"/>
                  </a:lnTo>
                  <a:cubicBezTo>
                    <a:pt x="6971" y="5681"/>
                    <a:pt x="6397" y="5396"/>
                    <a:pt x="5851" y="5168"/>
                  </a:cubicBezTo>
                  <a:cubicBezTo>
                    <a:pt x="4982" y="4803"/>
                    <a:pt x="4088" y="4679"/>
                    <a:pt x="3161" y="4613"/>
                  </a:cubicBezTo>
                  <a:cubicBezTo>
                    <a:pt x="2061" y="4539"/>
                    <a:pt x="1043" y="4274"/>
                    <a:pt x="696" y="3099"/>
                  </a:cubicBezTo>
                  <a:cubicBezTo>
                    <a:pt x="423" y="2156"/>
                    <a:pt x="538" y="1072"/>
                    <a:pt x="630" y="112"/>
                  </a:cubicBezTo>
                  <a:cubicBezTo>
                    <a:pt x="638" y="38"/>
                    <a:pt x="582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19" name="Google Shape;2216;p52">
              <a:extLst>
                <a:ext uri="{FF2B5EF4-FFF2-40B4-BE49-F238E27FC236}">
                  <a16:creationId xmlns:a16="http://schemas.microsoft.com/office/drawing/2014/main" id="{5A3AD806-24AD-4F2B-B4E4-71D2B9793AC9}"/>
                </a:ext>
              </a:extLst>
            </p:cNvPr>
            <p:cNvSpPr/>
            <p:nvPr/>
          </p:nvSpPr>
          <p:spPr>
            <a:xfrm>
              <a:off x="5059832" y="1379445"/>
              <a:ext cx="778175" cy="797695"/>
            </a:xfrm>
            <a:custGeom>
              <a:avLst/>
              <a:gdLst/>
              <a:ahLst/>
              <a:cxnLst/>
              <a:rect l="l" t="t" r="r" b="b"/>
              <a:pathLst>
                <a:path w="7729" h="8932" extrusionOk="0">
                  <a:moveTo>
                    <a:pt x="3454" y="257"/>
                  </a:moveTo>
                  <a:cubicBezTo>
                    <a:pt x="4617" y="257"/>
                    <a:pt x="5800" y="843"/>
                    <a:pt x="6339" y="1887"/>
                  </a:cubicBezTo>
                  <a:cubicBezTo>
                    <a:pt x="7199" y="3550"/>
                    <a:pt x="7472" y="5561"/>
                    <a:pt x="7373" y="7414"/>
                  </a:cubicBezTo>
                  <a:cubicBezTo>
                    <a:pt x="6728" y="6570"/>
                    <a:pt x="5412" y="6612"/>
                    <a:pt x="4436" y="6537"/>
                  </a:cubicBezTo>
                  <a:cubicBezTo>
                    <a:pt x="2880" y="6413"/>
                    <a:pt x="1283" y="6041"/>
                    <a:pt x="621" y="4460"/>
                  </a:cubicBezTo>
                  <a:cubicBezTo>
                    <a:pt x="1" y="3021"/>
                    <a:pt x="588" y="1341"/>
                    <a:pt x="1978" y="613"/>
                  </a:cubicBezTo>
                  <a:cubicBezTo>
                    <a:pt x="2428" y="372"/>
                    <a:pt x="2939" y="257"/>
                    <a:pt x="3454" y="257"/>
                  </a:cubicBezTo>
                  <a:close/>
                  <a:moveTo>
                    <a:pt x="3454" y="0"/>
                  </a:moveTo>
                  <a:cubicBezTo>
                    <a:pt x="3280" y="0"/>
                    <a:pt x="3104" y="14"/>
                    <a:pt x="2930" y="42"/>
                  </a:cubicBezTo>
                  <a:cubicBezTo>
                    <a:pt x="1548" y="257"/>
                    <a:pt x="348" y="1391"/>
                    <a:pt x="158" y="2789"/>
                  </a:cubicBezTo>
                  <a:cubicBezTo>
                    <a:pt x="67" y="3501"/>
                    <a:pt x="199" y="4220"/>
                    <a:pt x="547" y="4849"/>
                  </a:cubicBezTo>
                  <a:cubicBezTo>
                    <a:pt x="745" y="5668"/>
                    <a:pt x="977" y="6479"/>
                    <a:pt x="1242" y="7282"/>
                  </a:cubicBezTo>
                  <a:cubicBezTo>
                    <a:pt x="1248" y="7301"/>
                    <a:pt x="1264" y="7309"/>
                    <a:pt x="1279" y="7309"/>
                  </a:cubicBezTo>
                  <a:cubicBezTo>
                    <a:pt x="1303" y="7309"/>
                    <a:pt x="1326" y="7290"/>
                    <a:pt x="1316" y="7265"/>
                  </a:cubicBezTo>
                  <a:cubicBezTo>
                    <a:pt x="1076" y="6546"/>
                    <a:pt x="870" y="5817"/>
                    <a:pt x="688" y="5081"/>
                  </a:cubicBezTo>
                  <a:lnTo>
                    <a:pt x="688" y="5081"/>
                  </a:lnTo>
                  <a:cubicBezTo>
                    <a:pt x="870" y="5362"/>
                    <a:pt x="1085" y="5611"/>
                    <a:pt x="1341" y="5826"/>
                  </a:cubicBezTo>
                  <a:cubicBezTo>
                    <a:pt x="1424" y="6372"/>
                    <a:pt x="1565" y="6918"/>
                    <a:pt x="1772" y="7431"/>
                  </a:cubicBezTo>
                  <a:cubicBezTo>
                    <a:pt x="1778" y="7452"/>
                    <a:pt x="1796" y="7461"/>
                    <a:pt x="1812" y="7461"/>
                  </a:cubicBezTo>
                  <a:cubicBezTo>
                    <a:pt x="1834" y="7461"/>
                    <a:pt x="1856" y="7443"/>
                    <a:pt x="1846" y="7414"/>
                  </a:cubicBezTo>
                  <a:cubicBezTo>
                    <a:pt x="1656" y="6926"/>
                    <a:pt x="1515" y="6413"/>
                    <a:pt x="1432" y="5892"/>
                  </a:cubicBezTo>
                  <a:lnTo>
                    <a:pt x="1432" y="5892"/>
                  </a:lnTo>
                  <a:cubicBezTo>
                    <a:pt x="1565" y="5999"/>
                    <a:pt x="1714" y="6090"/>
                    <a:pt x="1863" y="6173"/>
                  </a:cubicBezTo>
                  <a:cubicBezTo>
                    <a:pt x="2045" y="6703"/>
                    <a:pt x="2276" y="7216"/>
                    <a:pt x="2558" y="7704"/>
                  </a:cubicBezTo>
                  <a:cubicBezTo>
                    <a:pt x="2565" y="7716"/>
                    <a:pt x="2576" y="7721"/>
                    <a:pt x="2587" y="7721"/>
                  </a:cubicBezTo>
                  <a:cubicBezTo>
                    <a:pt x="2613" y="7721"/>
                    <a:pt x="2641" y="7692"/>
                    <a:pt x="2624" y="7663"/>
                  </a:cubicBezTo>
                  <a:cubicBezTo>
                    <a:pt x="2359" y="7207"/>
                    <a:pt x="2136" y="6728"/>
                    <a:pt x="1962" y="6223"/>
                  </a:cubicBezTo>
                  <a:lnTo>
                    <a:pt x="1962" y="6223"/>
                  </a:lnTo>
                  <a:cubicBezTo>
                    <a:pt x="2210" y="6347"/>
                    <a:pt x="2467" y="6438"/>
                    <a:pt x="2723" y="6512"/>
                  </a:cubicBezTo>
                  <a:cubicBezTo>
                    <a:pt x="2864" y="6926"/>
                    <a:pt x="3021" y="7332"/>
                    <a:pt x="3186" y="7729"/>
                  </a:cubicBezTo>
                  <a:cubicBezTo>
                    <a:pt x="3194" y="7745"/>
                    <a:pt x="3207" y="7751"/>
                    <a:pt x="3219" y="7751"/>
                  </a:cubicBezTo>
                  <a:cubicBezTo>
                    <a:pt x="3245" y="7751"/>
                    <a:pt x="3269" y="7724"/>
                    <a:pt x="3253" y="7696"/>
                  </a:cubicBezTo>
                  <a:cubicBezTo>
                    <a:pt x="3095" y="7315"/>
                    <a:pt x="2946" y="6926"/>
                    <a:pt x="2814" y="6537"/>
                  </a:cubicBezTo>
                  <a:lnTo>
                    <a:pt x="2814" y="6537"/>
                  </a:lnTo>
                  <a:cubicBezTo>
                    <a:pt x="3013" y="6587"/>
                    <a:pt x="3211" y="6620"/>
                    <a:pt x="3410" y="6653"/>
                  </a:cubicBezTo>
                  <a:cubicBezTo>
                    <a:pt x="3509" y="7050"/>
                    <a:pt x="3617" y="7439"/>
                    <a:pt x="3741" y="7820"/>
                  </a:cubicBezTo>
                  <a:cubicBezTo>
                    <a:pt x="3744" y="7841"/>
                    <a:pt x="3761" y="7850"/>
                    <a:pt x="3778" y="7850"/>
                  </a:cubicBezTo>
                  <a:cubicBezTo>
                    <a:pt x="3801" y="7850"/>
                    <a:pt x="3825" y="7832"/>
                    <a:pt x="3815" y="7803"/>
                  </a:cubicBezTo>
                  <a:cubicBezTo>
                    <a:pt x="3691" y="7431"/>
                    <a:pt x="3592" y="7050"/>
                    <a:pt x="3493" y="6661"/>
                  </a:cubicBezTo>
                  <a:lnTo>
                    <a:pt x="3493" y="6661"/>
                  </a:lnTo>
                  <a:cubicBezTo>
                    <a:pt x="3675" y="6694"/>
                    <a:pt x="3857" y="6711"/>
                    <a:pt x="4039" y="6728"/>
                  </a:cubicBezTo>
                  <a:cubicBezTo>
                    <a:pt x="4154" y="7133"/>
                    <a:pt x="4287" y="7530"/>
                    <a:pt x="4436" y="7927"/>
                  </a:cubicBezTo>
                  <a:cubicBezTo>
                    <a:pt x="4442" y="7943"/>
                    <a:pt x="4459" y="7951"/>
                    <a:pt x="4475" y="7951"/>
                  </a:cubicBezTo>
                  <a:cubicBezTo>
                    <a:pt x="4501" y="7951"/>
                    <a:pt x="4525" y="7933"/>
                    <a:pt x="4510" y="7902"/>
                  </a:cubicBezTo>
                  <a:cubicBezTo>
                    <a:pt x="4370" y="7522"/>
                    <a:pt x="4237" y="7133"/>
                    <a:pt x="4121" y="6736"/>
                  </a:cubicBezTo>
                  <a:lnTo>
                    <a:pt x="4121" y="6736"/>
                  </a:lnTo>
                  <a:cubicBezTo>
                    <a:pt x="4254" y="6752"/>
                    <a:pt x="4386" y="6761"/>
                    <a:pt x="4519" y="6769"/>
                  </a:cubicBezTo>
                  <a:lnTo>
                    <a:pt x="4634" y="6777"/>
                  </a:lnTo>
                  <a:lnTo>
                    <a:pt x="5205" y="8184"/>
                  </a:lnTo>
                  <a:cubicBezTo>
                    <a:pt x="5212" y="8203"/>
                    <a:pt x="5227" y="8211"/>
                    <a:pt x="5243" y="8211"/>
                  </a:cubicBezTo>
                  <a:cubicBezTo>
                    <a:pt x="5266" y="8211"/>
                    <a:pt x="5290" y="8192"/>
                    <a:pt x="5280" y="8167"/>
                  </a:cubicBezTo>
                  <a:cubicBezTo>
                    <a:pt x="5089" y="7704"/>
                    <a:pt x="4899" y="7249"/>
                    <a:pt x="4717" y="6785"/>
                  </a:cubicBezTo>
                  <a:lnTo>
                    <a:pt x="4717" y="6785"/>
                  </a:lnTo>
                  <a:cubicBezTo>
                    <a:pt x="4866" y="6794"/>
                    <a:pt x="5023" y="6802"/>
                    <a:pt x="5180" y="6810"/>
                  </a:cubicBezTo>
                  <a:cubicBezTo>
                    <a:pt x="5412" y="7356"/>
                    <a:pt x="5644" y="7894"/>
                    <a:pt x="5867" y="8432"/>
                  </a:cubicBezTo>
                  <a:cubicBezTo>
                    <a:pt x="5875" y="8448"/>
                    <a:pt x="5887" y="8454"/>
                    <a:pt x="5899" y="8454"/>
                  </a:cubicBezTo>
                  <a:cubicBezTo>
                    <a:pt x="5925" y="8454"/>
                    <a:pt x="5950" y="8424"/>
                    <a:pt x="5933" y="8391"/>
                  </a:cubicBezTo>
                  <a:cubicBezTo>
                    <a:pt x="5710" y="7869"/>
                    <a:pt x="5487" y="7348"/>
                    <a:pt x="5271" y="6819"/>
                  </a:cubicBezTo>
                  <a:lnTo>
                    <a:pt x="5271" y="6819"/>
                  </a:lnTo>
                  <a:cubicBezTo>
                    <a:pt x="5454" y="6835"/>
                    <a:pt x="5652" y="6852"/>
                    <a:pt x="5834" y="6885"/>
                  </a:cubicBezTo>
                  <a:lnTo>
                    <a:pt x="6562" y="8879"/>
                  </a:lnTo>
                  <a:cubicBezTo>
                    <a:pt x="6569" y="8898"/>
                    <a:pt x="6584" y="8906"/>
                    <a:pt x="6600" y="8906"/>
                  </a:cubicBezTo>
                  <a:cubicBezTo>
                    <a:pt x="6623" y="8906"/>
                    <a:pt x="6647" y="8887"/>
                    <a:pt x="6637" y="8862"/>
                  </a:cubicBezTo>
                  <a:lnTo>
                    <a:pt x="5925" y="6893"/>
                  </a:lnTo>
                  <a:lnTo>
                    <a:pt x="5925" y="6893"/>
                  </a:lnTo>
                  <a:cubicBezTo>
                    <a:pt x="6115" y="6926"/>
                    <a:pt x="6297" y="6976"/>
                    <a:pt x="6480" y="7042"/>
                  </a:cubicBezTo>
                  <a:cubicBezTo>
                    <a:pt x="6695" y="7663"/>
                    <a:pt x="6910" y="8283"/>
                    <a:pt x="7125" y="8904"/>
                  </a:cubicBezTo>
                  <a:cubicBezTo>
                    <a:pt x="7131" y="8923"/>
                    <a:pt x="7147" y="8931"/>
                    <a:pt x="7162" y="8931"/>
                  </a:cubicBezTo>
                  <a:cubicBezTo>
                    <a:pt x="7186" y="8931"/>
                    <a:pt x="7209" y="8912"/>
                    <a:pt x="7199" y="8887"/>
                  </a:cubicBezTo>
                  <a:cubicBezTo>
                    <a:pt x="6993" y="8283"/>
                    <a:pt x="6786" y="7687"/>
                    <a:pt x="6571" y="7083"/>
                  </a:cubicBezTo>
                  <a:lnTo>
                    <a:pt x="6571" y="7083"/>
                  </a:lnTo>
                  <a:cubicBezTo>
                    <a:pt x="6885" y="7216"/>
                    <a:pt x="7150" y="7447"/>
                    <a:pt x="7315" y="7737"/>
                  </a:cubicBezTo>
                  <a:cubicBezTo>
                    <a:pt x="7338" y="7776"/>
                    <a:pt x="7374" y="7793"/>
                    <a:pt x="7410" y="7793"/>
                  </a:cubicBezTo>
                  <a:cubicBezTo>
                    <a:pt x="7468" y="7793"/>
                    <a:pt x="7525" y="7750"/>
                    <a:pt x="7530" y="7679"/>
                  </a:cubicBezTo>
                  <a:cubicBezTo>
                    <a:pt x="7572" y="7663"/>
                    <a:pt x="7605" y="7621"/>
                    <a:pt x="7605" y="7580"/>
                  </a:cubicBezTo>
                  <a:cubicBezTo>
                    <a:pt x="7729" y="5710"/>
                    <a:pt x="7415" y="3832"/>
                    <a:pt x="6686" y="2102"/>
                  </a:cubicBezTo>
                  <a:cubicBezTo>
                    <a:pt x="6143" y="840"/>
                    <a:pt x="4825" y="0"/>
                    <a:pt x="3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0" name="Google Shape;2151;p52">
            <a:extLst>
              <a:ext uri="{FF2B5EF4-FFF2-40B4-BE49-F238E27FC236}">
                <a16:creationId xmlns:a16="http://schemas.microsoft.com/office/drawing/2014/main" id="{9CDED962-E262-4041-AB77-34F297A85D0B}"/>
              </a:ext>
            </a:extLst>
          </p:cNvPr>
          <p:cNvGrpSpPr/>
          <p:nvPr/>
        </p:nvGrpSpPr>
        <p:grpSpPr>
          <a:xfrm rot="439698">
            <a:off x="39800" y="2545182"/>
            <a:ext cx="1661652" cy="1038132"/>
            <a:chOff x="3317738" y="2853586"/>
            <a:chExt cx="1946877" cy="1709452"/>
          </a:xfrm>
          <a:solidFill>
            <a:srgbClr val="FFC000"/>
          </a:solidFill>
        </p:grpSpPr>
        <p:sp>
          <p:nvSpPr>
            <p:cNvPr id="21" name="Google Shape;2152;p52">
              <a:extLst>
                <a:ext uri="{FF2B5EF4-FFF2-40B4-BE49-F238E27FC236}">
                  <a16:creationId xmlns:a16="http://schemas.microsoft.com/office/drawing/2014/main" id="{DFC1501E-71DC-4549-9BD2-B0247BDBBCA2}"/>
                </a:ext>
              </a:extLst>
            </p:cNvPr>
            <p:cNvSpPr/>
            <p:nvPr/>
          </p:nvSpPr>
          <p:spPr>
            <a:xfrm>
              <a:off x="3400980" y="2875779"/>
              <a:ext cx="1863635" cy="1687259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1"/>
              <a:r>
                <a:rPr lang="he-IL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bKapriza Regular" panose="02020603050405020304" pitchFamily="18" charset="-79"/>
                  <a:ea typeface="Itim"/>
                  <a:cs typeface="FbKapriza Regular" panose="02020603050405020304" pitchFamily="18" charset="-79"/>
                  <a:sym typeface="Itim"/>
                </a:rPr>
                <a:t>וידוי וצידוק הדין </a:t>
              </a:r>
            </a:p>
            <a:p>
              <a:pPr lvl="0" algn="ctr" rtl="1"/>
              <a:r>
                <a:rPr lang="he-IL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bKapriza Regular" panose="02020603050405020304" pitchFamily="18" charset="-79"/>
                  <a:ea typeface="Itim"/>
                  <a:cs typeface="FbKapriza Regular" panose="02020603050405020304" pitchFamily="18" charset="-79"/>
                  <a:sym typeface="Itim"/>
                </a:rPr>
                <a:t>שעם ישראל נענש בגלל חטאיו</a:t>
              </a:r>
            </a:p>
          </p:txBody>
        </p:sp>
        <p:sp>
          <p:nvSpPr>
            <p:cNvPr id="22" name="Google Shape;2153;p52">
              <a:extLst>
                <a:ext uri="{FF2B5EF4-FFF2-40B4-BE49-F238E27FC236}">
                  <a16:creationId xmlns:a16="http://schemas.microsoft.com/office/drawing/2014/main" id="{79A1E3A3-89F9-420B-A2B0-08AC41105DC7}"/>
                </a:ext>
              </a:extLst>
            </p:cNvPr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FFC000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23" name="Google Shape;2214;p52">
            <a:extLst>
              <a:ext uri="{FF2B5EF4-FFF2-40B4-BE49-F238E27FC236}">
                <a16:creationId xmlns:a16="http://schemas.microsoft.com/office/drawing/2014/main" id="{10FA64A8-F0D6-4A6E-8619-96CE0EBB29A4}"/>
              </a:ext>
            </a:extLst>
          </p:cNvPr>
          <p:cNvGrpSpPr/>
          <p:nvPr/>
        </p:nvGrpSpPr>
        <p:grpSpPr>
          <a:xfrm rot="19786682" flipH="1">
            <a:off x="787636" y="2259504"/>
            <a:ext cx="533274" cy="412744"/>
            <a:chOff x="5029023" y="1379445"/>
            <a:chExt cx="808984" cy="860835"/>
          </a:xfrm>
        </p:grpSpPr>
        <p:sp>
          <p:nvSpPr>
            <p:cNvPr id="24" name="Google Shape;2215;p52">
              <a:extLst>
                <a:ext uri="{FF2B5EF4-FFF2-40B4-BE49-F238E27FC236}">
                  <a16:creationId xmlns:a16="http://schemas.microsoft.com/office/drawing/2014/main" id="{F0D9A23B-3F88-4263-B4C2-3E9E6E810FC3}"/>
                </a:ext>
              </a:extLst>
            </p:cNvPr>
            <p:cNvSpPr/>
            <p:nvPr/>
          </p:nvSpPr>
          <p:spPr>
            <a:xfrm>
              <a:off x="5029023" y="1648082"/>
              <a:ext cx="788042" cy="592198"/>
            </a:xfrm>
            <a:custGeom>
              <a:avLst/>
              <a:gdLst/>
              <a:ahLst/>
              <a:cxnLst/>
              <a:rect l="l" t="t" r="r" b="b"/>
              <a:pathLst>
                <a:path w="7827" h="6631" extrusionOk="0">
                  <a:moveTo>
                    <a:pt x="523" y="0"/>
                  </a:moveTo>
                  <a:cubicBezTo>
                    <a:pt x="464" y="0"/>
                    <a:pt x="402" y="38"/>
                    <a:pt x="398" y="112"/>
                  </a:cubicBezTo>
                  <a:cubicBezTo>
                    <a:pt x="257" y="1560"/>
                    <a:pt x="1" y="3852"/>
                    <a:pt x="1656" y="4564"/>
                  </a:cubicBezTo>
                  <a:cubicBezTo>
                    <a:pt x="2483" y="4919"/>
                    <a:pt x="3426" y="4812"/>
                    <a:pt x="4295" y="4952"/>
                  </a:cubicBezTo>
                  <a:cubicBezTo>
                    <a:pt x="5255" y="5110"/>
                    <a:pt x="6843" y="5548"/>
                    <a:pt x="7257" y="6549"/>
                  </a:cubicBezTo>
                  <a:cubicBezTo>
                    <a:pt x="7275" y="6598"/>
                    <a:pt x="7333" y="6630"/>
                    <a:pt x="7386" y="6630"/>
                  </a:cubicBezTo>
                  <a:cubicBezTo>
                    <a:pt x="7432" y="6630"/>
                    <a:pt x="7473" y="6607"/>
                    <a:pt x="7481" y="6549"/>
                  </a:cubicBezTo>
                  <a:cubicBezTo>
                    <a:pt x="7588" y="5904"/>
                    <a:pt x="7704" y="5250"/>
                    <a:pt x="7812" y="4605"/>
                  </a:cubicBezTo>
                  <a:cubicBezTo>
                    <a:pt x="7826" y="4520"/>
                    <a:pt x="7751" y="4463"/>
                    <a:pt x="7684" y="4463"/>
                  </a:cubicBezTo>
                  <a:cubicBezTo>
                    <a:pt x="7639" y="4463"/>
                    <a:pt x="7598" y="4488"/>
                    <a:pt x="7588" y="4547"/>
                  </a:cubicBezTo>
                  <a:cubicBezTo>
                    <a:pt x="7498" y="5088"/>
                    <a:pt x="7402" y="5629"/>
                    <a:pt x="7310" y="6170"/>
                  </a:cubicBezTo>
                  <a:lnTo>
                    <a:pt x="7310" y="6170"/>
                  </a:lnTo>
                  <a:cubicBezTo>
                    <a:pt x="6971" y="5681"/>
                    <a:pt x="6397" y="5396"/>
                    <a:pt x="5851" y="5168"/>
                  </a:cubicBezTo>
                  <a:cubicBezTo>
                    <a:pt x="4982" y="4803"/>
                    <a:pt x="4088" y="4679"/>
                    <a:pt x="3161" y="4613"/>
                  </a:cubicBezTo>
                  <a:cubicBezTo>
                    <a:pt x="2061" y="4539"/>
                    <a:pt x="1043" y="4274"/>
                    <a:pt x="696" y="3099"/>
                  </a:cubicBezTo>
                  <a:cubicBezTo>
                    <a:pt x="423" y="2156"/>
                    <a:pt x="538" y="1072"/>
                    <a:pt x="630" y="112"/>
                  </a:cubicBezTo>
                  <a:cubicBezTo>
                    <a:pt x="638" y="38"/>
                    <a:pt x="582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2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25" name="Google Shape;2216;p52">
              <a:extLst>
                <a:ext uri="{FF2B5EF4-FFF2-40B4-BE49-F238E27FC236}">
                  <a16:creationId xmlns:a16="http://schemas.microsoft.com/office/drawing/2014/main" id="{709ACE36-335E-488A-ADFB-EA8094CBD437}"/>
                </a:ext>
              </a:extLst>
            </p:cNvPr>
            <p:cNvSpPr/>
            <p:nvPr/>
          </p:nvSpPr>
          <p:spPr>
            <a:xfrm>
              <a:off x="5059832" y="1379445"/>
              <a:ext cx="778175" cy="797695"/>
            </a:xfrm>
            <a:custGeom>
              <a:avLst/>
              <a:gdLst/>
              <a:ahLst/>
              <a:cxnLst/>
              <a:rect l="l" t="t" r="r" b="b"/>
              <a:pathLst>
                <a:path w="7729" h="8932" extrusionOk="0">
                  <a:moveTo>
                    <a:pt x="3454" y="257"/>
                  </a:moveTo>
                  <a:cubicBezTo>
                    <a:pt x="4617" y="257"/>
                    <a:pt x="5800" y="843"/>
                    <a:pt x="6339" y="1887"/>
                  </a:cubicBezTo>
                  <a:cubicBezTo>
                    <a:pt x="7199" y="3550"/>
                    <a:pt x="7472" y="5561"/>
                    <a:pt x="7373" y="7414"/>
                  </a:cubicBezTo>
                  <a:cubicBezTo>
                    <a:pt x="6728" y="6570"/>
                    <a:pt x="5412" y="6612"/>
                    <a:pt x="4436" y="6537"/>
                  </a:cubicBezTo>
                  <a:cubicBezTo>
                    <a:pt x="2880" y="6413"/>
                    <a:pt x="1283" y="6041"/>
                    <a:pt x="621" y="4460"/>
                  </a:cubicBezTo>
                  <a:cubicBezTo>
                    <a:pt x="1" y="3021"/>
                    <a:pt x="588" y="1341"/>
                    <a:pt x="1978" y="613"/>
                  </a:cubicBezTo>
                  <a:cubicBezTo>
                    <a:pt x="2428" y="372"/>
                    <a:pt x="2939" y="257"/>
                    <a:pt x="3454" y="257"/>
                  </a:cubicBezTo>
                  <a:close/>
                  <a:moveTo>
                    <a:pt x="3454" y="0"/>
                  </a:moveTo>
                  <a:cubicBezTo>
                    <a:pt x="3280" y="0"/>
                    <a:pt x="3104" y="14"/>
                    <a:pt x="2930" y="42"/>
                  </a:cubicBezTo>
                  <a:cubicBezTo>
                    <a:pt x="1548" y="257"/>
                    <a:pt x="348" y="1391"/>
                    <a:pt x="158" y="2789"/>
                  </a:cubicBezTo>
                  <a:cubicBezTo>
                    <a:pt x="67" y="3501"/>
                    <a:pt x="199" y="4220"/>
                    <a:pt x="547" y="4849"/>
                  </a:cubicBezTo>
                  <a:cubicBezTo>
                    <a:pt x="745" y="5668"/>
                    <a:pt x="977" y="6479"/>
                    <a:pt x="1242" y="7282"/>
                  </a:cubicBezTo>
                  <a:cubicBezTo>
                    <a:pt x="1248" y="7301"/>
                    <a:pt x="1264" y="7309"/>
                    <a:pt x="1279" y="7309"/>
                  </a:cubicBezTo>
                  <a:cubicBezTo>
                    <a:pt x="1303" y="7309"/>
                    <a:pt x="1326" y="7290"/>
                    <a:pt x="1316" y="7265"/>
                  </a:cubicBezTo>
                  <a:cubicBezTo>
                    <a:pt x="1076" y="6546"/>
                    <a:pt x="870" y="5817"/>
                    <a:pt x="688" y="5081"/>
                  </a:cubicBezTo>
                  <a:lnTo>
                    <a:pt x="688" y="5081"/>
                  </a:lnTo>
                  <a:cubicBezTo>
                    <a:pt x="870" y="5362"/>
                    <a:pt x="1085" y="5611"/>
                    <a:pt x="1341" y="5826"/>
                  </a:cubicBezTo>
                  <a:cubicBezTo>
                    <a:pt x="1424" y="6372"/>
                    <a:pt x="1565" y="6918"/>
                    <a:pt x="1772" y="7431"/>
                  </a:cubicBezTo>
                  <a:cubicBezTo>
                    <a:pt x="1778" y="7452"/>
                    <a:pt x="1796" y="7461"/>
                    <a:pt x="1812" y="7461"/>
                  </a:cubicBezTo>
                  <a:cubicBezTo>
                    <a:pt x="1834" y="7461"/>
                    <a:pt x="1856" y="7443"/>
                    <a:pt x="1846" y="7414"/>
                  </a:cubicBezTo>
                  <a:cubicBezTo>
                    <a:pt x="1656" y="6926"/>
                    <a:pt x="1515" y="6413"/>
                    <a:pt x="1432" y="5892"/>
                  </a:cubicBezTo>
                  <a:lnTo>
                    <a:pt x="1432" y="5892"/>
                  </a:lnTo>
                  <a:cubicBezTo>
                    <a:pt x="1565" y="5999"/>
                    <a:pt x="1714" y="6090"/>
                    <a:pt x="1863" y="6173"/>
                  </a:cubicBezTo>
                  <a:cubicBezTo>
                    <a:pt x="2045" y="6703"/>
                    <a:pt x="2276" y="7216"/>
                    <a:pt x="2558" y="7704"/>
                  </a:cubicBezTo>
                  <a:cubicBezTo>
                    <a:pt x="2565" y="7716"/>
                    <a:pt x="2576" y="7721"/>
                    <a:pt x="2587" y="7721"/>
                  </a:cubicBezTo>
                  <a:cubicBezTo>
                    <a:pt x="2613" y="7721"/>
                    <a:pt x="2641" y="7692"/>
                    <a:pt x="2624" y="7663"/>
                  </a:cubicBezTo>
                  <a:cubicBezTo>
                    <a:pt x="2359" y="7207"/>
                    <a:pt x="2136" y="6728"/>
                    <a:pt x="1962" y="6223"/>
                  </a:cubicBezTo>
                  <a:lnTo>
                    <a:pt x="1962" y="6223"/>
                  </a:lnTo>
                  <a:cubicBezTo>
                    <a:pt x="2210" y="6347"/>
                    <a:pt x="2467" y="6438"/>
                    <a:pt x="2723" y="6512"/>
                  </a:cubicBezTo>
                  <a:cubicBezTo>
                    <a:pt x="2864" y="6926"/>
                    <a:pt x="3021" y="7332"/>
                    <a:pt x="3186" y="7729"/>
                  </a:cubicBezTo>
                  <a:cubicBezTo>
                    <a:pt x="3194" y="7745"/>
                    <a:pt x="3207" y="7751"/>
                    <a:pt x="3219" y="7751"/>
                  </a:cubicBezTo>
                  <a:cubicBezTo>
                    <a:pt x="3245" y="7751"/>
                    <a:pt x="3269" y="7724"/>
                    <a:pt x="3253" y="7696"/>
                  </a:cubicBezTo>
                  <a:cubicBezTo>
                    <a:pt x="3095" y="7315"/>
                    <a:pt x="2946" y="6926"/>
                    <a:pt x="2814" y="6537"/>
                  </a:cubicBezTo>
                  <a:lnTo>
                    <a:pt x="2814" y="6537"/>
                  </a:lnTo>
                  <a:cubicBezTo>
                    <a:pt x="3013" y="6587"/>
                    <a:pt x="3211" y="6620"/>
                    <a:pt x="3410" y="6653"/>
                  </a:cubicBezTo>
                  <a:cubicBezTo>
                    <a:pt x="3509" y="7050"/>
                    <a:pt x="3617" y="7439"/>
                    <a:pt x="3741" y="7820"/>
                  </a:cubicBezTo>
                  <a:cubicBezTo>
                    <a:pt x="3744" y="7841"/>
                    <a:pt x="3761" y="7850"/>
                    <a:pt x="3778" y="7850"/>
                  </a:cubicBezTo>
                  <a:cubicBezTo>
                    <a:pt x="3801" y="7850"/>
                    <a:pt x="3825" y="7832"/>
                    <a:pt x="3815" y="7803"/>
                  </a:cubicBezTo>
                  <a:cubicBezTo>
                    <a:pt x="3691" y="7431"/>
                    <a:pt x="3592" y="7050"/>
                    <a:pt x="3493" y="6661"/>
                  </a:cubicBezTo>
                  <a:lnTo>
                    <a:pt x="3493" y="6661"/>
                  </a:lnTo>
                  <a:cubicBezTo>
                    <a:pt x="3675" y="6694"/>
                    <a:pt x="3857" y="6711"/>
                    <a:pt x="4039" y="6728"/>
                  </a:cubicBezTo>
                  <a:cubicBezTo>
                    <a:pt x="4154" y="7133"/>
                    <a:pt x="4287" y="7530"/>
                    <a:pt x="4436" y="7927"/>
                  </a:cubicBezTo>
                  <a:cubicBezTo>
                    <a:pt x="4442" y="7943"/>
                    <a:pt x="4459" y="7951"/>
                    <a:pt x="4475" y="7951"/>
                  </a:cubicBezTo>
                  <a:cubicBezTo>
                    <a:pt x="4501" y="7951"/>
                    <a:pt x="4525" y="7933"/>
                    <a:pt x="4510" y="7902"/>
                  </a:cubicBezTo>
                  <a:cubicBezTo>
                    <a:pt x="4370" y="7522"/>
                    <a:pt x="4237" y="7133"/>
                    <a:pt x="4121" y="6736"/>
                  </a:cubicBezTo>
                  <a:lnTo>
                    <a:pt x="4121" y="6736"/>
                  </a:lnTo>
                  <a:cubicBezTo>
                    <a:pt x="4254" y="6752"/>
                    <a:pt x="4386" y="6761"/>
                    <a:pt x="4519" y="6769"/>
                  </a:cubicBezTo>
                  <a:lnTo>
                    <a:pt x="4634" y="6777"/>
                  </a:lnTo>
                  <a:lnTo>
                    <a:pt x="5205" y="8184"/>
                  </a:lnTo>
                  <a:cubicBezTo>
                    <a:pt x="5212" y="8203"/>
                    <a:pt x="5227" y="8211"/>
                    <a:pt x="5243" y="8211"/>
                  </a:cubicBezTo>
                  <a:cubicBezTo>
                    <a:pt x="5266" y="8211"/>
                    <a:pt x="5290" y="8192"/>
                    <a:pt x="5280" y="8167"/>
                  </a:cubicBezTo>
                  <a:cubicBezTo>
                    <a:pt x="5089" y="7704"/>
                    <a:pt x="4899" y="7249"/>
                    <a:pt x="4717" y="6785"/>
                  </a:cubicBezTo>
                  <a:lnTo>
                    <a:pt x="4717" y="6785"/>
                  </a:lnTo>
                  <a:cubicBezTo>
                    <a:pt x="4866" y="6794"/>
                    <a:pt x="5023" y="6802"/>
                    <a:pt x="5180" y="6810"/>
                  </a:cubicBezTo>
                  <a:cubicBezTo>
                    <a:pt x="5412" y="7356"/>
                    <a:pt x="5644" y="7894"/>
                    <a:pt x="5867" y="8432"/>
                  </a:cubicBezTo>
                  <a:cubicBezTo>
                    <a:pt x="5875" y="8448"/>
                    <a:pt x="5887" y="8454"/>
                    <a:pt x="5899" y="8454"/>
                  </a:cubicBezTo>
                  <a:cubicBezTo>
                    <a:pt x="5925" y="8454"/>
                    <a:pt x="5950" y="8424"/>
                    <a:pt x="5933" y="8391"/>
                  </a:cubicBezTo>
                  <a:cubicBezTo>
                    <a:pt x="5710" y="7869"/>
                    <a:pt x="5487" y="7348"/>
                    <a:pt x="5271" y="6819"/>
                  </a:cubicBezTo>
                  <a:lnTo>
                    <a:pt x="5271" y="6819"/>
                  </a:lnTo>
                  <a:cubicBezTo>
                    <a:pt x="5454" y="6835"/>
                    <a:pt x="5652" y="6852"/>
                    <a:pt x="5834" y="6885"/>
                  </a:cubicBezTo>
                  <a:lnTo>
                    <a:pt x="6562" y="8879"/>
                  </a:lnTo>
                  <a:cubicBezTo>
                    <a:pt x="6569" y="8898"/>
                    <a:pt x="6584" y="8906"/>
                    <a:pt x="6600" y="8906"/>
                  </a:cubicBezTo>
                  <a:cubicBezTo>
                    <a:pt x="6623" y="8906"/>
                    <a:pt x="6647" y="8887"/>
                    <a:pt x="6637" y="8862"/>
                  </a:cubicBezTo>
                  <a:lnTo>
                    <a:pt x="5925" y="6893"/>
                  </a:lnTo>
                  <a:lnTo>
                    <a:pt x="5925" y="6893"/>
                  </a:lnTo>
                  <a:cubicBezTo>
                    <a:pt x="6115" y="6926"/>
                    <a:pt x="6297" y="6976"/>
                    <a:pt x="6480" y="7042"/>
                  </a:cubicBezTo>
                  <a:cubicBezTo>
                    <a:pt x="6695" y="7663"/>
                    <a:pt x="6910" y="8283"/>
                    <a:pt x="7125" y="8904"/>
                  </a:cubicBezTo>
                  <a:cubicBezTo>
                    <a:pt x="7131" y="8923"/>
                    <a:pt x="7147" y="8931"/>
                    <a:pt x="7162" y="8931"/>
                  </a:cubicBezTo>
                  <a:cubicBezTo>
                    <a:pt x="7186" y="8931"/>
                    <a:pt x="7209" y="8912"/>
                    <a:pt x="7199" y="8887"/>
                  </a:cubicBezTo>
                  <a:cubicBezTo>
                    <a:pt x="6993" y="8283"/>
                    <a:pt x="6786" y="7687"/>
                    <a:pt x="6571" y="7083"/>
                  </a:cubicBezTo>
                  <a:lnTo>
                    <a:pt x="6571" y="7083"/>
                  </a:lnTo>
                  <a:cubicBezTo>
                    <a:pt x="6885" y="7216"/>
                    <a:pt x="7150" y="7447"/>
                    <a:pt x="7315" y="7737"/>
                  </a:cubicBezTo>
                  <a:cubicBezTo>
                    <a:pt x="7338" y="7776"/>
                    <a:pt x="7374" y="7793"/>
                    <a:pt x="7410" y="7793"/>
                  </a:cubicBezTo>
                  <a:cubicBezTo>
                    <a:pt x="7468" y="7793"/>
                    <a:pt x="7525" y="7750"/>
                    <a:pt x="7530" y="7679"/>
                  </a:cubicBezTo>
                  <a:cubicBezTo>
                    <a:pt x="7572" y="7663"/>
                    <a:pt x="7605" y="7621"/>
                    <a:pt x="7605" y="7580"/>
                  </a:cubicBezTo>
                  <a:cubicBezTo>
                    <a:pt x="7729" y="5710"/>
                    <a:pt x="7415" y="3832"/>
                    <a:pt x="6686" y="2102"/>
                  </a:cubicBezTo>
                  <a:cubicBezTo>
                    <a:pt x="6143" y="840"/>
                    <a:pt x="4825" y="0"/>
                    <a:pt x="3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2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26" name="Google Shape;2130;p52">
            <a:extLst>
              <a:ext uri="{FF2B5EF4-FFF2-40B4-BE49-F238E27FC236}">
                <a16:creationId xmlns:a16="http://schemas.microsoft.com/office/drawing/2014/main" id="{BD12A06C-D1E7-4CB6-9DAD-C570D6B2C9D9}"/>
              </a:ext>
            </a:extLst>
          </p:cNvPr>
          <p:cNvSpPr txBox="1"/>
          <p:nvPr/>
        </p:nvSpPr>
        <p:spPr>
          <a:xfrm flipH="1">
            <a:off x="694985" y="2225645"/>
            <a:ext cx="587959" cy="39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0</a:t>
            </a:r>
            <a:r>
              <a:rPr lang="he-I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3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Kapriza Bold" panose="02020603050405020304" pitchFamily="18" charset="-79"/>
              <a:ea typeface="Itim"/>
              <a:cs typeface="FbKapriza Bold" panose="02020603050405020304" pitchFamily="18" charset="-79"/>
              <a:sym typeface="Itim"/>
            </a:endParaRPr>
          </a:p>
        </p:txBody>
      </p:sp>
      <p:grpSp>
        <p:nvGrpSpPr>
          <p:cNvPr id="27" name="Google Shape;2151;p52">
            <a:extLst>
              <a:ext uri="{FF2B5EF4-FFF2-40B4-BE49-F238E27FC236}">
                <a16:creationId xmlns:a16="http://schemas.microsoft.com/office/drawing/2014/main" id="{4F37EFC7-1B37-4AE9-9B12-856BECC2CDB7}"/>
              </a:ext>
            </a:extLst>
          </p:cNvPr>
          <p:cNvGrpSpPr/>
          <p:nvPr/>
        </p:nvGrpSpPr>
        <p:grpSpPr>
          <a:xfrm>
            <a:off x="1532764" y="3110094"/>
            <a:ext cx="1703248" cy="1291576"/>
            <a:chOff x="3317738" y="2853586"/>
            <a:chExt cx="1928496" cy="1757007"/>
          </a:xfrm>
          <a:solidFill>
            <a:srgbClr val="CFFECA"/>
          </a:solidFill>
        </p:grpSpPr>
        <p:sp>
          <p:nvSpPr>
            <p:cNvPr id="28" name="Google Shape;2152;p52">
              <a:extLst>
                <a:ext uri="{FF2B5EF4-FFF2-40B4-BE49-F238E27FC236}">
                  <a16:creationId xmlns:a16="http://schemas.microsoft.com/office/drawing/2014/main" id="{04BC22F0-8270-402D-AA08-1989A6E2C3F6}"/>
                </a:ext>
              </a:extLst>
            </p:cNvPr>
            <p:cNvSpPr/>
            <p:nvPr/>
          </p:nvSpPr>
          <p:spPr>
            <a:xfrm>
              <a:off x="3363017" y="2923332"/>
              <a:ext cx="1863635" cy="1687261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1"/>
              <a:r>
                <a:rPr lang="he-IL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bKapriza Regular" panose="02020603050405020304" pitchFamily="18" charset="-79"/>
                  <a:ea typeface="Itim"/>
                  <a:cs typeface="FbKapriza Regular" panose="02020603050405020304" pitchFamily="18" charset="-79"/>
                  <a:sym typeface="Itim"/>
                </a:rPr>
                <a:t>מזכיר את הבטחת ה' – שאם עם ישראל יחזרו בתשובה ה' יגאל אותם</a:t>
              </a:r>
            </a:p>
          </p:txBody>
        </p:sp>
        <p:sp>
          <p:nvSpPr>
            <p:cNvPr id="29" name="Google Shape;2153;p52">
              <a:extLst>
                <a:ext uri="{FF2B5EF4-FFF2-40B4-BE49-F238E27FC236}">
                  <a16:creationId xmlns:a16="http://schemas.microsoft.com/office/drawing/2014/main" id="{A8A9CBA9-A2A2-4C05-864D-C231D286AEE0}"/>
                </a:ext>
              </a:extLst>
            </p:cNvPr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30" name="Google Shape;2214;p52">
            <a:extLst>
              <a:ext uri="{FF2B5EF4-FFF2-40B4-BE49-F238E27FC236}">
                <a16:creationId xmlns:a16="http://schemas.microsoft.com/office/drawing/2014/main" id="{7A1774D4-E445-4BE4-8C52-6AE2D7D84400}"/>
              </a:ext>
            </a:extLst>
          </p:cNvPr>
          <p:cNvGrpSpPr/>
          <p:nvPr/>
        </p:nvGrpSpPr>
        <p:grpSpPr>
          <a:xfrm>
            <a:off x="1940725" y="2903722"/>
            <a:ext cx="436292" cy="412744"/>
            <a:chOff x="5029023" y="1379445"/>
            <a:chExt cx="808984" cy="860835"/>
          </a:xfrm>
        </p:grpSpPr>
        <p:sp>
          <p:nvSpPr>
            <p:cNvPr id="31" name="Google Shape;2215;p52">
              <a:extLst>
                <a:ext uri="{FF2B5EF4-FFF2-40B4-BE49-F238E27FC236}">
                  <a16:creationId xmlns:a16="http://schemas.microsoft.com/office/drawing/2014/main" id="{ED58703E-0FE9-4E9B-8FFC-1791A9EE6D70}"/>
                </a:ext>
              </a:extLst>
            </p:cNvPr>
            <p:cNvSpPr/>
            <p:nvPr/>
          </p:nvSpPr>
          <p:spPr>
            <a:xfrm>
              <a:off x="5029023" y="1648082"/>
              <a:ext cx="788042" cy="592198"/>
            </a:xfrm>
            <a:custGeom>
              <a:avLst/>
              <a:gdLst/>
              <a:ahLst/>
              <a:cxnLst/>
              <a:rect l="l" t="t" r="r" b="b"/>
              <a:pathLst>
                <a:path w="7827" h="6631" extrusionOk="0">
                  <a:moveTo>
                    <a:pt x="523" y="0"/>
                  </a:moveTo>
                  <a:cubicBezTo>
                    <a:pt x="464" y="0"/>
                    <a:pt x="402" y="38"/>
                    <a:pt x="398" y="112"/>
                  </a:cubicBezTo>
                  <a:cubicBezTo>
                    <a:pt x="257" y="1560"/>
                    <a:pt x="1" y="3852"/>
                    <a:pt x="1656" y="4564"/>
                  </a:cubicBezTo>
                  <a:cubicBezTo>
                    <a:pt x="2483" y="4919"/>
                    <a:pt x="3426" y="4812"/>
                    <a:pt x="4295" y="4952"/>
                  </a:cubicBezTo>
                  <a:cubicBezTo>
                    <a:pt x="5255" y="5110"/>
                    <a:pt x="6843" y="5548"/>
                    <a:pt x="7257" y="6549"/>
                  </a:cubicBezTo>
                  <a:cubicBezTo>
                    <a:pt x="7275" y="6598"/>
                    <a:pt x="7333" y="6630"/>
                    <a:pt x="7386" y="6630"/>
                  </a:cubicBezTo>
                  <a:cubicBezTo>
                    <a:pt x="7432" y="6630"/>
                    <a:pt x="7473" y="6607"/>
                    <a:pt x="7481" y="6549"/>
                  </a:cubicBezTo>
                  <a:cubicBezTo>
                    <a:pt x="7588" y="5904"/>
                    <a:pt x="7704" y="5250"/>
                    <a:pt x="7812" y="4605"/>
                  </a:cubicBezTo>
                  <a:cubicBezTo>
                    <a:pt x="7826" y="4520"/>
                    <a:pt x="7751" y="4463"/>
                    <a:pt x="7684" y="4463"/>
                  </a:cubicBezTo>
                  <a:cubicBezTo>
                    <a:pt x="7639" y="4463"/>
                    <a:pt x="7598" y="4488"/>
                    <a:pt x="7588" y="4547"/>
                  </a:cubicBezTo>
                  <a:cubicBezTo>
                    <a:pt x="7498" y="5088"/>
                    <a:pt x="7402" y="5629"/>
                    <a:pt x="7310" y="6170"/>
                  </a:cubicBezTo>
                  <a:lnTo>
                    <a:pt x="7310" y="6170"/>
                  </a:lnTo>
                  <a:cubicBezTo>
                    <a:pt x="6971" y="5681"/>
                    <a:pt x="6397" y="5396"/>
                    <a:pt x="5851" y="5168"/>
                  </a:cubicBezTo>
                  <a:cubicBezTo>
                    <a:pt x="4982" y="4803"/>
                    <a:pt x="4088" y="4679"/>
                    <a:pt x="3161" y="4613"/>
                  </a:cubicBezTo>
                  <a:cubicBezTo>
                    <a:pt x="2061" y="4539"/>
                    <a:pt x="1043" y="4274"/>
                    <a:pt x="696" y="3099"/>
                  </a:cubicBezTo>
                  <a:cubicBezTo>
                    <a:pt x="423" y="2156"/>
                    <a:pt x="538" y="1072"/>
                    <a:pt x="630" y="112"/>
                  </a:cubicBezTo>
                  <a:cubicBezTo>
                    <a:pt x="638" y="38"/>
                    <a:pt x="582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32" name="Google Shape;2216;p52">
              <a:extLst>
                <a:ext uri="{FF2B5EF4-FFF2-40B4-BE49-F238E27FC236}">
                  <a16:creationId xmlns:a16="http://schemas.microsoft.com/office/drawing/2014/main" id="{FA4BDC7B-B836-423C-A45D-C5CE2F8647FC}"/>
                </a:ext>
              </a:extLst>
            </p:cNvPr>
            <p:cNvSpPr/>
            <p:nvPr/>
          </p:nvSpPr>
          <p:spPr>
            <a:xfrm>
              <a:off x="5059832" y="1379445"/>
              <a:ext cx="778175" cy="797695"/>
            </a:xfrm>
            <a:custGeom>
              <a:avLst/>
              <a:gdLst/>
              <a:ahLst/>
              <a:cxnLst/>
              <a:rect l="l" t="t" r="r" b="b"/>
              <a:pathLst>
                <a:path w="7729" h="8932" extrusionOk="0">
                  <a:moveTo>
                    <a:pt x="3454" y="257"/>
                  </a:moveTo>
                  <a:cubicBezTo>
                    <a:pt x="4617" y="257"/>
                    <a:pt x="5800" y="843"/>
                    <a:pt x="6339" y="1887"/>
                  </a:cubicBezTo>
                  <a:cubicBezTo>
                    <a:pt x="7199" y="3550"/>
                    <a:pt x="7472" y="5561"/>
                    <a:pt x="7373" y="7414"/>
                  </a:cubicBezTo>
                  <a:cubicBezTo>
                    <a:pt x="6728" y="6570"/>
                    <a:pt x="5412" y="6612"/>
                    <a:pt x="4436" y="6537"/>
                  </a:cubicBezTo>
                  <a:cubicBezTo>
                    <a:pt x="2880" y="6413"/>
                    <a:pt x="1283" y="6041"/>
                    <a:pt x="621" y="4460"/>
                  </a:cubicBezTo>
                  <a:cubicBezTo>
                    <a:pt x="1" y="3021"/>
                    <a:pt x="588" y="1341"/>
                    <a:pt x="1978" y="613"/>
                  </a:cubicBezTo>
                  <a:cubicBezTo>
                    <a:pt x="2428" y="372"/>
                    <a:pt x="2939" y="257"/>
                    <a:pt x="3454" y="257"/>
                  </a:cubicBezTo>
                  <a:close/>
                  <a:moveTo>
                    <a:pt x="3454" y="0"/>
                  </a:moveTo>
                  <a:cubicBezTo>
                    <a:pt x="3280" y="0"/>
                    <a:pt x="3104" y="14"/>
                    <a:pt x="2930" y="42"/>
                  </a:cubicBezTo>
                  <a:cubicBezTo>
                    <a:pt x="1548" y="257"/>
                    <a:pt x="348" y="1391"/>
                    <a:pt x="158" y="2789"/>
                  </a:cubicBezTo>
                  <a:cubicBezTo>
                    <a:pt x="67" y="3501"/>
                    <a:pt x="199" y="4220"/>
                    <a:pt x="547" y="4849"/>
                  </a:cubicBezTo>
                  <a:cubicBezTo>
                    <a:pt x="745" y="5668"/>
                    <a:pt x="977" y="6479"/>
                    <a:pt x="1242" y="7282"/>
                  </a:cubicBezTo>
                  <a:cubicBezTo>
                    <a:pt x="1248" y="7301"/>
                    <a:pt x="1264" y="7309"/>
                    <a:pt x="1279" y="7309"/>
                  </a:cubicBezTo>
                  <a:cubicBezTo>
                    <a:pt x="1303" y="7309"/>
                    <a:pt x="1326" y="7290"/>
                    <a:pt x="1316" y="7265"/>
                  </a:cubicBezTo>
                  <a:cubicBezTo>
                    <a:pt x="1076" y="6546"/>
                    <a:pt x="870" y="5817"/>
                    <a:pt x="688" y="5081"/>
                  </a:cubicBezTo>
                  <a:lnTo>
                    <a:pt x="688" y="5081"/>
                  </a:lnTo>
                  <a:cubicBezTo>
                    <a:pt x="870" y="5362"/>
                    <a:pt x="1085" y="5611"/>
                    <a:pt x="1341" y="5826"/>
                  </a:cubicBezTo>
                  <a:cubicBezTo>
                    <a:pt x="1424" y="6372"/>
                    <a:pt x="1565" y="6918"/>
                    <a:pt x="1772" y="7431"/>
                  </a:cubicBezTo>
                  <a:cubicBezTo>
                    <a:pt x="1778" y="7452"/>
                    <a:pt x="1796" y="7461"/>
                    <a:pt x="1812" y="7461"/>
                  </a:cubicBezTo>
                  <a:cubicBezTo>
                    <a:pt x="1834" y="7461"/>
                    <a:pt x="1856" y="7443"/>
                    <a:pt x="1846" y="7414"/>
                  </a:cubicBezTo>
                  <a:cubicBezTo>
                    <a:pt x="1656" y="6926"/>
                    <a:pt x="1515" y="6413"/>
                    <a:pt x="1432" y="5892"/>
                  </a:cubicBezTo>
                  <a:lnTo>
                    <a:pt x="1432" y="5892"/>
                  </a:lnTo>
                  <a:cubicBezTo>
                    <a:pt x="1565" y="5999"/>
                    <a:pt x="1714" y="6090"/>
                    <a:pt x="1863" y="6173"/>
                  </a:cubicBezTo>
                  <a:cubicBezTo>
                    <a:pt x="2045" y="6703"/>
                    <a:pt x="2276" y="7216"/>
                    <a:pt x="2558" y="7704"/>
                  </a:cubicBezTo>
                  <a:cubicBezTo>
                    <a:pt x="2565" y="7716"/>
                    <a:pt x="2576" y="7721"/>
                    <a:pt x="2587" y="7721"/>
                  </a:cubicBezTo>
                  <a:cubicBezTo>
                    <a:pt x="2613" y="7721"/>
                    <a:pt x="2641" y="7692"/>
                    <a:pt x="2624" y="7663"/>
                  </a:cubicBezTo>
                  <a:cubicBezTo>
                    <a:pt x="2359" y="7207"/>
                    <a:pt x="2136" y="6728"/>
                    <a:pt x="1962" y="6223"/>
                  </a:cubicBezTo>
                  <a:lnTo>
                    <a:pt x="1962" y="6223"/>
                  </a:lnTo>
                  <a:cubicBezTo>
                    <a:pt x="2210" y="6347"/>
                    <a:pt x="2467" y="6438"/>
                    <a:pt x="2723" y="6512"/>
                  </a:cubicBezTo>
                  <a:cubicBezTo>
                    <a:pt x="2864" y="6926"/>
                    <a:pt x="3021" y="7332"/>
                    <a:pt x="3186" y="7729"/>
                  </a:cubicBezTo>
                  <a:cubicBezTo>
                    <a:pt x="3194" y="7745"/>
                    <a:pt x="3207" y="7751"/>
                    <a:pt x="3219" y="7751"/>
                  </a:cubicBezTo>
                  <a:cubicBezTo>
                    <a:pt x="3245" y="7751"/>
                    <a:pt x="3269" y="7724"/>
                    <a:pt x="3253" y="7696"/>
                  </a:cubicBezTo>
                  <a:cubicBezTo>
                    <a:pt x="3095" y="7315"/>
                    <a:pt x="2946" y="6926"/>
                    <a:pt x="2814" y="6537"/>
                  </a:cubicBezTo>
                  <a:lnTo>
                    <a:pt x="2814" y="6537"/>
                  </a:lnTo>
                  <a:cubicBezTo>
                    <a:pt x="3013" y="6587"/>
                    <a:pt x="3211" y="6620"/>
                    <a:pt x="3410" y="6653"/>
                  </a:cubicBezTo>
                  <a:cubicBezTo>
                    <a:pt x="3509" y="7050"/>
                    <a:pt x="3617" y="7439"/>
                    <a:pt x="3741" y="7820"/>
                  </a:cubicBezTo>
                  <a:cubicBezTo>
                    <a:pt x="3744" y="7841"/>
                    <a:pt x="3761" y="7850"/>
                    <a:pt x="3778" y="7850"/>
                  </a:cubicBezTo>
                  <a:cubicBezTo>
                    <a:pt x="3801" y="7850"/>
                    <a:pt x="3825" y="7832"/>
                    <a:pt x="3815" y="7803"/>
                  </a:cubicBezTo>
                  <a:cubicBezTo>
                    <a:pt x="3691" y="7431"/>
                    <a:pt x="3592" y="7050"/>
                    <a:pt x="3493" y="6661"/>
                  </a:cubicBezTo>
                  <a:lnTo>
                    <a:pt x="3493" y="6661"/>
                  </a:lnTo>
                  <a:cubicBezTo>
                    <a:pt x="3675" y="6694"/>
                    <a:pt x="3857" y="6711"/>
                    <a:pt x="4039" y="6728"/>
                  </a:cubicBezTo>
                  <a:cubicBezTo>
                    <a:pt x="4154" y="7133"/>
                    <a:pt x="4287" y="7530"/>
                    <a:pt x="4436" y="7927"/>
                  </a:cubicBezTo>
                  <a:cubicBezTo>
                    <a:pt x="4442" y="7943"/>
                    <a:pt x="4459" y="7951"/>
                    <a:pt x="4475" y="7951"/>
                  </a:cubicBezTo>
                  <a:cubicBezTo>
                    <a:pt x="4501" y="7951"/>
                    <a:pt x="4525" y="7933"/>
                    <a:pt x="4510" y="7902"/>
                  </a:cubicBezTo>
                  <a:cubicBezTo>
                    <a:pt x="4370" y="7522"/>
                    <a:pt x="4237" y="7133"/>
                    <a:pt x="4121" y="6736"/>
                  </a:cubicBezTo>
                  <a:lnTo>
                    <a:pt x="4121" y="6736"/>
                  </a:lnTo>
                  <a:cubicBezTo>
                    <a:pt x="4254" y="6752"/>
                    <a:pt x="4386" y="6761"/>
                    <a:pt x="4519" y="6769"/>
                  </a:cubicBezTo>
                  <a:lnTo>
                    <a:pt x="4634" y="6777"/>
                  </a:lnTo>
                  <a:lnTo>
                    <a:pt x="5205" y="8184"/>
                  </a:lnTo>
                  <a:cubicBezTo>
                    <a:pt x="5212" y="8203"/>
                    <a:pt x="5227" y="8211"/>
                    <a:pt x="5243" y="8211"/>
                  </a:cubicBezTo>
                  <a:cubicBezTo>
                    <a:pt x="5266" y="8211"/>
                    <a:pt x="5290" y="8192"/>
                    <a:pt x="5280" y="8167"/>
                  </a:cubicBezTo>
                  <a:cubicBezTo>
                    <a:pt x="5089" y="7704"/>
                    <a:pt x="4899" y="7249"/>
                    <a:pt x="4717" y="6785"/>
                  </a:cubicBezTo>
                  <a:lnTo>
                    <a:pt x="4717" y="6785"/>
                  </a:lnTo>
                  <a:cubicBezTo>
                    <a:pt x="4866" y="6794"/>
                    <a:pt x="5023" y="6802"/>
                    <a:pt x="5180" y="6810"/>
                  </a:cubicBezTo>
                  <a:cubicBezTo>
                    <a:pt x="5412" y="7356"/>
                    <a:pt x="5644" y="7894"/>
                    <a:pt x="5867" y="8432"/>
                  </a:cubicBezTo>
                  <a:cubicBezTo>
                    <a:pt x="5875" y="8448"/>
                    <a:pt x="5887" y="8454"/>
                    <a:pt x="5899" y="8454"/>
                  </a:cubicBezTo>
                  <a:cubicBezTo>
                    <a:pt x="5925" y="8454"/>
                    <a:pt x="5950" y="8424"/>
                    <a:pt x="5933" y="8391"/>
                  </a:cubicBezTo>
                  <a:cubicBezTo>
                    <a:pt x="5710" y="7869"/>
                    <a:pt x="5487" y="7348"/>
                    <a:pt x="5271" y="6819"/>
                  </a:cubicBezTo>
                  <a:lnTo>
                    <a:pt x="5271" y="6819"/>
                  </a:lnTo>
                  <a:cubicBezTo>
                    <a:pt x="5454" y="6835"/>
                    <a:pt x="5652" y="6852"/>
                    <a:pt x="5834" y="6885"/>
                  </a:cubicBezTo>
                  <a:lnTo>
                    <a:pt x="6562" y="8879"/>
                  </a:lnTo>
                  <a:cubicBezTo>
                    <a:pt x="6569" y="8898"/>
                    <a:pt x="6584" y="8906"/>
                    <a:pt x="6600" y="8906"/>
                  </a:cubicBezTo>
                  <a:cubicBezTo>
                    <a:pt x="6623" y="8906"/>
                    <a:pt x="6647" y="8887"/>
                    <a:pt x="6637" y="8862"/>
                  </a:cubicBezTo>
                  <a:lnTo>
                    <a:pt x="5925" y="6893"/>
                  </a:lnTo>
                  <a:lnTo>
                    <a:pt x="5925" y="6893"/>
                  </a:lnTo>
                  <a:cubicBezTo>
                    <a:pt x="6115" y="6926"/>
                    <a:pt x="6297" y="6976"/>
                    <a:pt x="6480" y="7042"/>
                  </a:cubicBezTo>
                  <a:cubicBezTo>
                    <a:pt x="6695" y="7663"/>
                    <a:pt x="6910" y="8283"/>
                    <a:pt x="7125" y="8904"/>
                  </a:cubicBezTo>
                  <a:cubicBezTo>
                    <a:pt x="7131" y="8923"/>
                    <a:pt x="7147" y="8931"/>
                    <a:pt x="7162" y="8931"/>
                  </a:cubicBezTo>
                  <a:cubicBezTo>
                    <a:pt x="7186" y="8931"/>
                    <a:pt x="7209" y="8912"/>
                    <a:pt x="7199" y="8887"/>
                  </a:cubicBezTo>
                  <a:cubicBezTo>
                    <a:pt x="6993" y="8283"/>
                    <a:pt x="6786" y="7687"/>
                    <a:pt x="6571" y="7083"/>
                  </a:cubicBezTo>
                  <a:lnTo>
                    <a:pt x="6571" y="7083"/>
                  </a:lnTo>
                  <a:cubicBezTo>
                    <a:pt x="6885" y="7216"/>
                    <a:pt x="7150" y="7447"/>
                    <a:pt x="7315" y="7737"/>
                  </a:cubicBezTo>
                  <a:cubicBezTo>
                    <a:pt x="7338" y="7776"/>
                    <a:pt x="7374" y="7793"/>
                    <a:pt x="7410" y="7793"/>
                  </a:cubicBezTo>
                  <a:cubicBezTo>
                    <a:pt x="7468" y="7793"/>
                    <a:pt x="7525" y="7750"/>
                    <a:pt x="7530" y="7679"/>
                  </a:cubicBezTo>
                  <a:cubicBezTo>
                    <a:pt x="7572" y="7663"/>
                    <a:pt x="7605" y="7621"/>
                    <a:pt x="7605" y="7580"/>
                  </a:cubicBezTo>
                  <a:cubicBezTo>
                    <a:pt x="7729" y="5710"/>
                    <a:pt x="7415" y="3832"/>
                    <a:pt x="6686" y="2102"/>
                  </a:cubicBezTo>
                  <a:cubicBezTo>
                    <a:pt x="6143" y="840"/>
                    <a:pt x="4825" y="0"/>
                    <a:pt x="3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33" name="Google Shape;2130;p52">
            <a:extLst>
              <a:ext uri="{FF2B5EF4-FFF2-40B4-BE49-F238E27FC236}">
                <a16:creationId xmlns:a16="http://schemas.microsoft.com/office/drawing/2014/main" id="{FE3A4079-953A-40F6-B249-53E2260B8A16}"/>
              </a:ext>
            </a:extLst>
          </p:cNvPr>
          <p:cNvSpPr txBox="1"/>
          <p:nvPr/>
        </p:nvSpPr>
        <p:spPr>
          <a:xfrm flipH="1">
            <a:off x="1900977" y="2826045"/>
            <a:ext cx="587959" cy="39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0</a:t>
            </a:r>
            <a:r>
              <a:rPr lang="he-I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4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Kapriza Bold" panose="02020603050405020304" pitchFamily="18" charset="-79"/>
              <a:ea typeface="Itim"/>
              <a:cs typeface="FbKapriza Bold" panose="02020603050405020304" pitchFamily="18" charset="-79"/>
              <a:sym typeface="Itim"/>
            </a:endParaRPr>
          </a:p>
        </p:txBody>
      </p:sp>
      <p:grpSp>
        <p:nvGrpSpPr>
          <p:cNvPr id="34" name="Google Shape;2151;p52">
            <a:extLst>
              <a:ext uri="{FF2B5EF4-FFF2-40B4-BE49-F238E27FC236}">
                <a16:creationId xmlns:a16="http://schemas.microsoft.com/office/drawing/2014/main" id="{E1E283B4-95E9-4DC5-80DC-E761328C9103}"/>
              </a:ext>
            </a:extLst>
          </p:cNvPr>
          <p:cNvGrpSpPr/>
          <p:nvPr/>
        </p:nvGrpSpPr>
        <p:grpSpPr>
          <a:xfrm rot="20656161">
            <a:off x="54973" y="3901441"/>
            <a:ext cx="1661652" cy="1038132"/>
            <a:chOff x="3317738" y="2853586"/>
            <a:chExt cx="1946877" cy="1709452"/>
          </a:xfrm>
          <a:solidFill>
            <a:srgbClr val="6E6E9E"/>
          </a:solidFill>
        </p:grpSpPr>
        <p:sp>
          <p:nvSpPr>
            <p:cNvPr id="35" name="Google Shape;2152;p52">
              <a:extLst>
                <a:ext uri="{FF2B5EF4-FFF2-40B4-BE49-F238E27FC236}">
                  <a16:creationId xmlns:a16="http://schemas.microsoft.com/office/drawing/2014/main" id="{43845946-3B8B-44FB-B0FA-493DBB261B4A}"/>
                </a:ext>
              </a:extLst>
            </p:cNvPr>
            <p:cNvSpPr/>
            <p:nvPr/>
          </p:nvSpPr>
          <p:spPr>
            <a:xfrm>
              <a:off x="3400980" y="2875779"/>
              <a:ext cx="1863635" cy="1687259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1"/>
              <a:r>
                <a:rPr lang="he-IL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bKapriza Regular" panose="02020603050405020304" pitchFamily="18" charset="-79"/>
                  <a:ea typeface="Itim"/>
                  <a:cs typeface="FbKapriza Regular" panose="02020603050405020304" pitchFamily="18" charset="-79"/>
                  <a:sym typeface="Itim"/>
                </a:rPr>
                <a:t>מתפלל שבקשתו ממלך פרס תתקבל</a:t>
              </a:r>
            </a:p>
          </p:txBody>
        </p:sp>
        <p:sp>
          <p:nvSpPr>
            <p:cNvPr id="36" name="Google Shape;2153;p52">
              <a:extLst>
                <a:ext uri="{FF2B5EF4-FFF2-40B4-BE49-F238E27FC236}">
                  <a16:creationId xmlns:a16="http://schemas.microsoft.com/office/drawing/2014/main" id="{EB8F7C19-E067-4CA4-A50A-A46DA0A0E469}"/>
                </a:ext>
              </a:extLst>
            </p:cNvPr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FFC000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D4597999-1C0E-435B-BC9E-098BAFFAEE90}"/>
              </a:ext>
            </a:extLst>
          </p:cNvPr>
          <p:cNvSpPr/>
          <p:nvPr/>
        </p:nvSpPr>
        <p:spPr>
          <a:xfrm>
            <a:off x="3255904" y="2254031"/>
            <a:ext cx="4792434" cy="778494"/>
          </a:xfrm>
          <a:custGeom>
            <a:avLst/>
            <a:gdLst>
              <a:gd name="connsiteX0" fmla="*/ 0 w 4792434"/>
              <a:gd name="connsiteY0" fmla="*/ 129752 h 778494"/>
              <a:gd name="connsiteX1" fmla="*/ 129752 w 4792434"/>
              <a:gd name="connsiteY1" fmla="*/ 0 h 778494"/>
              <a:gd name="connsiteX2" fmla="*/ 4662682 w 4792434"/>
              <a:gd name="connsiteY2" fmla="*/ 0 h 778494"/>
              <a:gd name="connsiteX3" fmla="*/ 4792434 w 4792434"/>
              <a:gd name="connsiteY3" fmla="*/ 129752 h 778494"/>
              <a:gd name="connsiteX4" fmla="*/ 4792434 w 4792434"/>
              <a:gd name="connsiteY4" fmla="*/ 648742 h 778494"/>
              <a:gd name="connsiteX5" fmla="*/ 4662682 w 4792434"/>
              <a:gd name="connsiteY5" fmla="*/ 778494 h 778494"/>
              <a:gd name="connsiteX6" fmla="*/ 129752 w 4792434"/>
              <a:gd name="connsiteY6" fmla="*/ 778494 h 778494"/>
              <a:gd name="connsiteX7" fmla="*/ 0 w 4792434"/>
              <a:gd name="connsiteY7" fmla="*/ 648742 h 778494"/>
              <a:gd name="connsiteX8" fmla="*/ 0 w 4792434"/>
              <a:gd name="connsiteY8" fmla="*/ 129752 h 77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2434" h="778494" extrusionOk="0">
                <a:moveTo>
                  <a:pt x="0" y="129752"/>
                </a:moveTo>
                <a:cubicBezTo>
                  <a:pt x="11790" y="64458"/>
                  <a:pt x="68448" y="1486"/>
                  <a:pt x="129752" y="0"/>
                </a:cubicBezTo>
                <a:cubicBezTo>
                  <a:pt x="1005230" y="-144052"/>
                  <a:pt x="2573350" y="-32535"/>
                  <a:pt x="4662682" y="0"/>
                </a:cubicBezTo>
                <a:cubicBezTo>
                  <a:pt x="4741784" y="-8055"/>
                  <a:pt x="4781833" y="48854"/>
                  <a:pt x="4792434" y="129752"/>
                </a:cubicBezTo>
                <a:cubicBezTo>
                  <a:pt x="4824032" y="366909"/>
                  <a:pt x="4785971" y="420770"/>
                  <a:pt x="4792434" y="648742"/>
                </a:cubicBezTo>
                <a:cubicBezTo>
                  <a:pt x="4805399" y="714653"/>
                  <a:pt x="4741448" y="767282"/>
                  <a:pt x="4662682" y="778494"/>
                </a:cubicBezTo>
                <a:cubicBezTo>
                  <a:pt x="3097699" y="834070"/>
                  <a:pt x="1282615" y="772418"/>
                  <a:pt x="129752" y="778494"/>
                </a:cubicBezTo>
                <a:cubicBezTo>
                  <a:pt x="49794" y="775353"/>
                  <a:pt x="6935" y="710777"/>
                  <a:pt x="0" y="648742"/>
                </a:cubicBezTo>
                <a:cubicBezTo>
                  <a:pt x="24550" y="474924"/>
                  <a:pt x="7278" y="217268"/>
                  <a:pt x="0" y="129752"/>
                </a:cubicBezTo>
                <a:close/>
              </a:path>
            </a:pathLst>
          </a:custGeom>
          <a:noFill/>
          <a:ln w="127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6211160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: פינות מעוגלות 37">
            <a:extLst>
              <a:ext uri="{FF2B5EF4-FFF2-40B4-BE49-F238E27FC236}">
                <a16:creationId xmlns:a16="http://schemas.microsoft.com/office/drawing/2014/main" id="{711597B5-36F9-4430-8A66-3DF02D094E19}"/>
              </a:ext>
            </a:extLst>
          </p:cNvPr>
          <p:cNvSpPr/>
          <p:nvPr/>
        </p:nvSpPr>
        <p:spPr>
          <a:xfrm>
            <a:off x="3281467" y="3119165"/>
            <a:ext cx="4792434" cy="1190872"/>
          </a:xfrm>
          <a:custGeom>
            <a:avLst/>
            <a:gdLst>
              <a:gd name="connsiteX0" fmla="*/ 0 w 4792434"/>
              <a:gd name="connsiteY0" fmla="*/ 198483 h 1190872"/>
              <a:gd name="connsiteX1" fmla="*/ 198483 w 4792434"/>
              <a:gd name="connsiteY1" fmla="*/ 0 h 1190872"/>
              <a:gd name="connsiteX2" fmla="*/ 4593951 w 4792434"/>
              <a:gd name="connsiteY2" fmla="*/ 0 h 1190872"/>
              <a:gd name="connsiteX3" fmla="*/ 4792434 w 4792434"/>
              <a:gd name="connsiteY3" fmla="*/ 198483 h 1190872"/>
              <a:gd name="connsiteX4" fmla="*/ 4792434 w 4792434"/>
              <a:gd name="connsiteY4" fmla="*/ 992389 h 1190872"/>
              <a:gd name="connsiteX5" fmla="*/ 4593951 w 4792434"/>
              <a:gd name="connsiteY5" fmla="*/ 1190872 h 1190872"/>
              <a:gd name="connsiteX6" fmla="*/ 198483 w 4792434"/>
              <a:gd name="connsiteY6" fmla="*/ 1190872 h 1190872"/>
              <a:gd name="connsiteX7" fmla="*/ 0 w 4792434"/>
              <a:gd name="connsiteY7" fmla="*/ 992389 h 1190872"/>
              <a:gd name="connsiteX8" fmla="*/ 0 w 4792434"/>
              <a:gd name="connsiteY8" fmla="*/ 198483 h 119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2434" h="1190872" extrusionOk="0">
                <a:moveTo>
                  <a:pt x="0" y="198483"/>
                </a:moveTo>
                <a:cubicBezTo>
                  <a:pt x="4255" y="91162"/>
                  <a:pt x="104742" y="2278"/>
                  <a:pt x="198483" y="0"/>
                </a:cubicBezTo>
                <a:cubicBezTo>
                  <a:pt x="1577610" y="-144052"/>
                  <a:pt x="2594556" y="-32535"/>
                  <a:pt x="4593951" y="0"/>
                </a:cubicBezTo>
                <a:cubicBezTo>
                  <a:pt x="4710068" y="-7033"/>
                  <a:pt x="4777411" y="75772"/>
                  <a:pt x="4792434" y="198483"/>
                </a:cubicBezTo>
                <a:cubicBezTo>
                  <a:pt x="4779595" y="432335"/>
                  <a:pt x="4832111" y="802766"/>
                  <a:pt x="4792434" y="992389"/>
                </a:cubicBezTo>
                <a:cubicBezTo>
                  <a:pt x="4810768" y="1093878"/>
                  <a:pt x="4714987" y="1172859"/>
                  <a:pt x="4593951" y="1190872"/>
                </a:cubicBezTo>
                <a:cubicBezTo>
                  <a:pt x="3385195" y="1246448"/>
                  <a:pt x="1519102" y="1184796"/>
                  <a:pt x="198483" y="1190872"/>
                </a:cubicBezTo>
                <a:cubicBezTo>
                  <a:pt x="82217" y="1188356"/>
                  <a:pt x="12658" y="1084441"/>
                  <a:pt x="0" y="992389"/>
                </a:cubicBezTo>
                <a:cubicBezTo>
                  <a:pt x="36914" y="903553"/>
                  <a:pt x="38718" y="541435"/>
                  <a:pt x="0" y="198483"/>
                </a:cubicBezTo>
                <a:close/>
              </a:path>
            </a:pathLst>
          </a:custGeom>
          <a:noFill/>
          <a:ln w="19050">
            <a:solidFill>
              <a:srgbClr val="CFFECA"/>
            </a:solidFill>
            <a:extLst>
              <a:ext uri="{C807C97D-BFC1-408E-A445-0C87EB9F89A2}">
                <ask:lineSketchStyleProps xmlns:ask="http://schemas.microsoft.com/office/drawing/2018/sketchyshapes" sd="36211160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: פינות מעוגלות 38">
            <a:extLst>
              <a:ext uri="{FF2B5EF4-FFF2-40B4-BE49-F238E27FC236}">
                <a16:creationId xmlns:a16="http://schemas.microsoft.com/office/drawing/2014/main" id="{9D43FD18-6D5E-4433-8D51-78012E09F92A}"/>
              </a:ext>
            </a:extLst>
          </p:cNvPr>
          <p:cNvSpPr/>
          <p:nvPr/>
        </p:nvSpPr>
        <p:spPr>
          <a:xfrm>
            <a:off x="3251901" y="1803679"/>
            <a:ext cx="4792434" cy="411564"/>
          </a:xfrm>
          <a:custGeom>
            <a:avLst/>
            <a:gdLst>
              <a:gd name="connsiteX0" fmla="*/ 0 w 4792434"/>
              <a:gd name="connsiteY0" fmla="*/ 68595 h 411564"/>
              <a:gd name="connsiteX1" fmla="*/ 68595 w 4792434"/>
              <a:gd name="connsiteY1" fmla="*/ 0 h 411564"/>
              <a:gd name="connsiteX2" fmla="*/ 4723839 w 4792434"/>
              <a:gd name="connsiteY2" fmla="*/ 0 h 411564"/>
              <a:gd name="connsiteX3" fmla="*/ 4792434 w 4792434"/>
              <a:gd name="connsiteY3" fmla="*/ 68595 h 411564"/>
              <a:gd name="connsiteX4" fmla="*/ 4792434 w 4792434"/>
              <a:gd name="connsiteY4" fmla="*/ 342969 h 411564"/>
              <a:gd name="connsiteX5" fmla="*/ 4723839 w 4792434"/>
              <a:gd name="connsiteY5" fmla="*/ 411564 h 411564"/>
              <a:gd name="connsiteX6" fmla="*/ 68595 w 4792434"/>
              <a:gd name="connsiteY6" fmla="*/ 411564 h 411564"/>
              <a:gd name="connsiteX7" fmla="*/ 0 w 4792434"/>
              <a:gd name="connsiteY7" fmla="*/ 342969 h 411564"/>
              <a:gd name="connsiteX8" fmla="*/ 0 w 4792434"/>
              <a:gd name="connsiteY8" fmla="*/ 68595 h 41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2434" h="411564" extrusionOk="0">
                <a:moveTo>
                  <a:pt x="0" y="68595"/>
                </a:moveTo>
                <a:cubicBezTo>
                  <a:pt x="4350" y="33060"/>
                  <a:pt x="35509" y="688"/>
                  <a:pt x="68595" y="0"/>
                </a:cubicBezTo>
                <a:cubicBezTo>
                  <a:pt x="1831927" y="-144052"/>
                  <a:pt x="3592823" y="-32535"/>
                  <a:pt x="4723839" y="0"/>
                </a:cubicBezTo>
                <a:cubicBezTo>
                  <a:pt x="4765481" y="-4067"/>
                  <a:pt x="4790201" y="28765"/>
                  <a:pt x="4792434" y="68595"/>
                </a:cubicBezTo>
                <a:cubicBezTo>
                  <a:pt x="4772880" y="131436"/>
                  <a:pt x="4779249" y="222046"/>
                  <a:pt x="4792434" y="342969"/>
                </a:cubicBezTo>
                <a:cubicBezTo>
                  <a:pt x="4796346" y="379118"/>
                  <a:pt x="4765294" y="405930"/>
                  <a:pt x="4723839" y="411564"/>
                </a:cubicBezTo>
                <a:cubicBezTo>
                  <a:pt x="2627298" y="467140"/>
                  <a:pt x="1750577" y="405488"/>
                  <a:pt x="68595" y="411564"/>
                </a:cubicBezTo>
                <a:cubicBezTo>
                  <a:pt x="27465" y="410335"/>
                  <a:pt x="958" y="379523"/>
                  <a:pt x="0" y="342969"/>
                </a:cubicBezTo>
                <a:cubicBezTo>
                  <a:pt x="23475" y="239665"/>
                  <a:pt x="-1273" y="197523"/>
                  <a:pt x="0" y="68595"/>
                </a:cubicBezTo>
                <a:close/>
              </a:path>
            </a:pathLst>
          </a:custGeom>
          <a:noFill/>
          <a:ln w="19050">
            <a:solidFill>
              <a:schemeClr val="tx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36211160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: פינות מעוגלות 39">
            <a:extLst>
              <a:ext uri="{FF2B5EF4-FFF2-40B4-BE49-F238E27FC236}">
                <a16:creationId xmlns:a16="http://schemas.microsoft.com/office/drawing/2014/main" id="{CAA6EF6A-AEF1-49F0-A3F2-7E15B776EFD3}"/>
              </a:ext>
            </a:extLst>
          </p:cNvPr>
          <p:cNvSpPr/>
          <p:nvPr/>
        </p:nvSpPr>
        <p:spPr>
          <a:xfrm>
            <a:off x="3284837" y="4356788"/>
            <a:ext cx="4792434" cy="649895"/>
          </a:xfrm>
          <a:custGeom>
            <a:avLst/>
            <a:gdLst>
              <a:gd name="connsiteX0" fmla="*/ 0 w 4792434"/>
              <a:gd name="connsiteY0" fmla="*/ 108318 h 649895"/>
              <a:gd name="connsiteX1" fmla="*/ 108318 w 4792434"/>
              <a:gd name="connsiteY1" fmla="*/ 0 h 649895"/>
              <a:gd name="connsiteX2" fmla="*/ 4684116 w 4792434"/>
              <a:gd name="connsiteY2" fmla="*/ 0 h 649895"/>
              <a:gd name="connsiteX3" fmla="*/ 4792434 w 4792434"/>
              <a:gd name="connsiteY3" fmla="*/ 108318 h 649895"/>
              <a:gd name="connsiteX4" fmla="*/ 4792434 w 4792434"/>
              <a:gd name="connsiteY4" fmla="*/ 541577 h 649895"/>
              <a:gd name="connsiteX5" fmla="*/ 4684116 w 4792434"/>
              <a:gd name="connsiteY5" fmla="*/ 649895 h 649895"/>
              <a:gd name="connsiteX6" fmla="*/ 108318 w 4792434"/>
              <a:gd name="connsiteY6" fmla="*/ 649895 h 649895"/>
              <a:gd name="connsiteX7" fmla="*/ 0 w 4792434"/>
              <a:gd name="connsiteY7" fmla="*/ 541577 h 649895"/>
              <a:gd name="connsiteX8" fmla="*/ 0 w 4792434"/>
              <a:gd name="connsiteY8" fmla="*/ 108318 h 6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2434" h="649895" extrusionOk="0">
                <a:moveTo>
                  <a:pt x="0" y="108318"/>
                </a:moveTo>
                <a:cubicBezTo>
                  <a:pt x="6416" y="51960"/>
                  <a:pt x="56580" y="1160"/>
                  <a:pt x="108318" y="0"/>
                </a:cubicBezTo>
                <a:cubicBezTo>
                  <a:pt x="657282" y="-144052"/>
                  <a:pt x="2945585" y="-32535"/>
                  <a:pt x="4684116" y="0"/>
                </a:cubicBezTo>
                <a:cubicBezTo>
                  <a:pt x="4751494" y="-8178"/>
                  <a:pt x="4790493" y="46805"/>
                  <a:pt x="4792434" y="108318"/>
                </a:cubicBezTo>
                <a:cubicBezTo>
                  <a:pt x="4782278" y="170412"/>
                  <a:pt x="4794081" y="325023"/>
                  <a:pt x="4792434" y="541577"/>
                </a:cubicBezTo>
                <a:cubicBezTo>
                  <a:pt x="4800625" y="597767"/>
                  <a:pt x="4745427" y="647546"/>
                  <a:pt x="4684116" y="649895"/>
                </a:cubicBezTo>
                <a:cubicBezTo>
                  <a:pt x="4080667" y="705471"/>
                  <a:pt x="636599" y="643819"/>
                  <a:pt x="108318" y="649895"/>
                </a:cubicBezTo>
                <a:cubicBezTo>
                  <a:pt x="43500" y="648004"/>
                  <a:pt x="6750" y="592031"/>
                  <a:pt x="0" y="541577"/>
                </a:cubicBezTo>
                <a:cubicBezTo>
                  <a:pt x="-35922" y="342780"/>
                  <a:pt x="-27955" y="217391"/>
                  <a:pt x="0" y="108318"/>
                </a:cubicBezTo>
                <a:close/>
              </a:path>
            </a:pathLst>
          </a:custGeom>
          <a:noFill/>
          <a:ln w="12700">
            <a:solidFill>
              <a:srgbClr val="6E6E9E"/>
            </a:solidFill>
            <a:extLst>
              <a:ext uri="{C807C97D-BFC1-408E-A445-0C87EB9F89A2}">
                <ask:lineSketchStyleProps xmlns:ask="http://schemas.microsoft.com/office/drawing/2018/sketchyshapes" sd="36211160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1" name="Google Shape;2214;p52">
            <a:extLst>
              <a:ext uri="{FF2B5EF4-FFF2-40B4-BE49-F238E27FC236}">
                <a16:creationId xmlns:a16="http://schemas.microsoft.com/office/drawing/2014/main" id="{5E335D08-E4D7-45D7-9D16-7D4CD417FCA3}"/>
              </a:ext>
            </a:extLst>
          </p:cNvPr>
          <p:cNvGrpSpPr/>
          <p:nvPr/>
        </p:nvGrpSpPr>
        <p:grpSpPr>
          <a:xfrm flipH="1">
            <a:off x="796760" y="3703887"/>
            <a:ext cx="533274" cy="412744"/>
            <a:chOff x="5029023" y="1379445"/>
            <a:chExt cx="808984" cy="860835"/>
          </a:xfrm>
        </p:grpSpPr>
        <p:sp>
          <p:nvSpPr>
            <p:cNvPr id="42" name="Google Shape;2215;p52">
              <a:extLst>
                <a:ext uri="{FF2B5EF4-FFF2-40B4-BE49-F238E27FC236}">
                  <a16:creationId xmlns:a16="http://schemas.microsoft.com/office/drawing/2014/main" id="{BC6A282F-B28A-4501-9412-F7E8B5CF4064}"/>
                </a:ext>
              </a:extLst>
            </p:cNvPr>
            <p:cNvSpPr/>
            <p:nvPr/>
          </p:nvSpPr>
          <p:spPr>
            <a:xfrm>
              <a:off x="5029023" y="1648082"/>
              <a:ext cx="788042" cy="592198"/>
            </a:xfrm>
            <a:custGeom>
              <a:avLst/>
              <a:gdLst/>
              <a:ahLst/>
              <a:cxnLst/>
              <a:rect l="l" t="t" r="r" b="b"/>
              <a:pathLst>
                <a:path w="7827" h="6631" extrusionOk="0">
                  <a:moveTo>
                    <a:pt x="523" y="0"/>
                  </a:moveTo>
                  <a:cubicBezTo>
                    <a:pt x="464" y="0"/>
                    <a:pt x="402" y="38"/>
                    <a:pt x="398" y="112"/>
                  </a:cubicBezTo>
                  <a:cubicBezTo>
                    <a:pt x="257" y="1560"/>
                    <a:pt x="1" y="3852"/>
                    <a:pt x="1656" y="4564"/>
                  </a:cubicBezTo>
                  <a:cubicBezTo>
                    <a:pt x="2483" y="4919"/>
                    <a:pt x="3426" y="4812"/>
                    <a:pt x="4295" y="4952"/>
                  </a:cubicBezTo>
                  <a:cubicBezTo>
                    <a:pt x="5255" y="5110"/>
                    <a:pt x="6843" y="5548"/>
                    <a:pt x="7257" y="6549"/>
                  </a:cubicBezTo>
                  <a:cubicBezTo>
                    <a:pt x="7275" y="6598"/>
                    <a:pt x="7333" y="6630"/>
                    <a:pt x="7386" y="6630"/>
                  </a:cubicBezTo>
                  <a:cubicBezTo>
                    <a:pt x="7432" y="6630"/>
                    <a:pt x="7473" y="6607"/>
                    <a:pt x="7481" y="6549"/>
                  </a:cubicBezTo>
                  <a:cubicBezTo>
                    <a:pt x="7588" y="5904"/>
                    <a:pt x="7704" y="5250"/>
                    <a:pt x="7812" y="4605"/>
                  </a:cubicBezTo>
                  <a:cubicBezTo>
                    <a:pt x="7826" y="4520"/>
                    <a:pt x="7751" y="4463"/>
                    <a:pt x="7684" y="4463"/>
                  </a:cubicBezTo>
                  <a:cubicBezTo>
                    <a:pt x="7639" y="4463"/>
                    <a:pt x="7598" y="4488"/>
                    <a:pt x="7588" y="4547"/>
                  </a:cubicBezTo>
                  <a:cubicBezTo>
                    <a:pt x="7498" y="5088"/>
                    <a:pt x="7402" y="5629"/>
                    <a:pt x="7310" y="6170"/>
                  </a:cubicBezTo>
                  <a:lnTo>
                    <a:pt x="7310" y="6170"/>
                  </a:lnTo>
                  <a:cubicBezTo>
                    <a:pt x="6971" y="5681"/>
                    <a:pt x="6397" y="5396"/>
                    <a:pt x="5851" y="5168"/>
                  </a:cubicBezTo>
                  <a:cubicBezTo>
                    <a:pt x="4982" y="4803"/>
                    <a:pt x="4088" y="4679"/>
                    <a:pt x="3161" y="4613"/>
                  </a:cubicBezTo>
                  <a:cubicBezTo>
                    <a:pt x="2061" y="4539"/>
                    <a:pt x="1043" y="4274"/>
                    <a:pt x="696" y="3099"/>
                  </a:cubicBezTo>
                  <a:cubicBezTo>
                    <a:pt x="423" y="2156"/>
                    <a:pt x="538" y="1072"/>
                    <a:pt x="630" y="112"/>
                  </a:cubicBezTo>
                  <a:cubicBezTo>
                    <a:pt x="638" y="38"/>
                    <a:pt x="582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43" name="Google Shape;2216;p52">
              <a:extLst>
                <a:ext uri="{FF2B5EF4-FFF2-40B4-BE49-F238E27FC236}">
                  <a16:creationId xmlns:a16="http://schemas.microsoft.com/office/drawing/2014/main" id="{D0D0D8B3-E487-4CEE-BBE0-FAA931B7949F}"/>
                </a:ext>
              </a:extLst>
            </p:cNvPr>
            <p:cNvSpPr/>
            <p:nvPr/>
          </p:nvSpPr>
          <p:spPr>
            <a:xfrm>
              <a:off x="5059832" y="1379445"/>
              <a:ext cx="778175" cy="797695"/>
            </a:xfrm>
            <a:custGeom>
              <a:avLst/>
              <a:gdLst/>
              <a:ahLst/>
              <a:cxnLst/>
              <a:rect l="l" t="t" r="r" b="b"/>
              <a:pathLst>
                <a:path w="7729" h="8932" extrusionOk="0">
                  <a:moveTo>
                    <a:pt x="3454" y="257"/>
                  </a:moveTo>
                  <a:cubicBezTo>
                    <a:pt x="4617" y="257"/>
                    <a:pt x="5800" y="843"/>
                    <a:pt x="6339" y="1887"/>
                  </a:cubicBezTo>
                  <a:cubicBezTo>
                    <a:pt x="7199" y="3550"/>
                    <a:pt x="7472" y="5561"/>
                    <a:pt x="7373" y="7414"/>
                  </a:cubicBezTo>
                  <a:cubicBezTo>
                    <a:pt x="6728" y="6570"/>
                    <a:pt x="5412" y="6612"/>
                    <a:pt x="4436" y="6537"/>
                  </a:cubicBezTo>
                  <a:cubicBezTo>
                    <a:pt x="2880" y="6413"/>
                    <a:pt x="1283" y="6041"/>
                    <a:pt x="621" y="4460"/>
                  </a:cubicBezTo>
                  <a:cubicBezTo>
                    <a:pt x="1" y="3021"/>
                    <a:pt x="588" y="1341"/>
                    <a:pt x="1978" y="613"/>
                  </a:cubicBezTo>
                  <a:cubicBezTo>
                    <a:pt x="2428" y="372"/>
                    <a:pt x="2939" y="257"/>
                    <a:pt x="3454" y="257"/>
                  </a:cubicBezTo>
                  <a:close/>
                  <a:moveTo>
                    <a:pt x="3454" y="0"/>
                  </a:moveTo>
                  <a:cubicBezTo>
                    <a:pt x="3280" y="0"/>
                    <a:pt x="3104" y="14"/>
                    <a:pt x="2930" y="42"/>
                  </a:cubicBezTo>
                  <a:cubicBezTo>
                    <a:pt x="1548" y="257"/>
                    <a:pt x="348" y="1391"/>
                    <a:pt x="158" y="2789"/>
                  </a:cubicBezTo>
                  <a:cubicBezTo>
                    <a:pt x="67" y="3501"/>
                    <a:pt x="199" y="4220"/>
                    <a:pt x="547" y="4849"/>
                  </a:cubicBezTo>
                  <a:cubicBezTo>
                    <a:pt x="745" y="5668"/>
                    <a:pt x="977" y="6479"/>
                    <a:pt x="1242" y="7282"/>
                  </a:cubicBezTo>
                  <a:cubicBezTo>
                    <a:pt x="1248" y="7301"/>
                    <a:pt x="1264" y="7309"/>
                    <a:pt x="1279" y="7309"/>
                  </a:cubicBezTo>
                  <a:cubicBezTo>
                    <a:pt x="1303" y="7309"/>
                    <a:pt x="1326" y="7290"/>
                    <a:pt x="1316" y="7265"/>
                  </a:cubicBezTo>
                  <a:cubicBezTo>
                    <a:pt x="1076" y="6546"/>
                    <a:pt x="870" y="5817"/>
                    <a:pt x="688" y="5081"/>
                  </a:cubicBezTo>
                  <a:lnTo>
                    <a:pt x="688" y="5081"/>
                  </a:lnTo>
                  <a:cubicBezTo>
                    <a:pt x="870" y="5362"/>
                    <a:pt x="1085" y="5611"/>
                    <a:pt x="1341" y="5826"/>
                  </a:cubicBezTo>
                  <a:cubicBezTo>
                    <a:pt x="1424" y="6372"/>
                    <a:pt x="1565" y="6918"/>
                    <a:pt x="1772" y="7431"/>
                  </a:cubicBezTo>
                  <a:cubicBezTo>
                    <a:pt x="1778" y="7452"/>
                    <a:pt x="1796" y="7461"/>
                    <a:pt x="1812" y="7461"/>
                  </a:cubicBezTo>
                  <a:cubicBezTo>
                    <a:pt x="1834" y="7461"/>
                    <a:pt x="1856" y="7443"/>
                    <a:pt x="1846" y="7414"/>
                  </a:cubicBezTo>
                  <a:cubicBezTo>
                    <a:pt x="1656" y="6926"/>
                    <a:pt x="1515" y="6413"/>
                    <a:pt x="1432" y="5892"/>
                  </a:cubicBezTo>
                  <a:lnTo>
                    <a:pt x="1432" y="5892"/>
                  </a:lnTo>
                  <a:cubicBezTo>
                    <a:pt x="1565" y="5999"/>
                    <a:pt x="1714" y="6090"/>
                    <a:pt x="1863" y="6173"/>
                  </a:cubicBezTo>
                  <a:cubicBezTo>
                    <a:pt x="2045" y="6703"/>
                    <a:pt x="2276" y="7216"/>
                    <a:pt x="2558" y="7704"/>
                  </a:cubicBezTo>
                  <a:cubicBezTo>
                    <a:pt x="2565" y="7716"/>
                    <a:pt x="2576" y="7721"/>
                    <a:pt x="2587" y="7721"/>
                  </a:cubicBezTo>
                  <a:cubicBezTo>
                    <a:pt x="2613" y="7721"/>
                    <a:pt x="2641" y="7692"/>
                    <a:pt x="2624" y="7663"/>
                  </a:cubicBezTo>
                  <a:cubicBezTo>
                    <a:pt x="2359" y="7207"/>
                    <a:pt x="2136" y="6728"/>
                    <a:pt x="1962" y="6223"/>
                  </a:cubicBezTo>
                  <a:lnTo>
                    <a:pt x="1962" y="6223"/>
                  </a:lnTo>
                  <a:cubicBezTo>
                    <a:pt x="2210" y="6347"/>
                    <a:pt x="2467" y="6438"/>
                    <a:pt x="2723" y="6512"/>
                  </a:cubicBezTo>
                  <a:cubicBezTo>
                    <a:pt x="2864" y="6926"/>
                    <a:pt x="3021" y="7332"/>
                    <a:pt x="3186" y="7729"/>
                  </a:cubicBezTo>
                  <a:cubicBezTo>
                    <a:pt x="3194" y="7745"/>
                    <a:pt x="3207" y="7751"/>
                    <a:pt x="3219" y="7751"/>
                  </a:cubicBezTo>
                  <a:cubicBezTo>
                    <a:pt x="3245" y="7751"/>
                    <a:pt x="3269" y="7724"/>
                    <a:pt x="3253" y="7696"/>
                  </a:cubicBezTo>
                  <a:cubicBezTo>
                    <a:pt x="3095" y="7315"/>
                    <a:pt x="2946" y="6926"/>
                    <a:pt x="2814" y="6537"/>
                  </a:cubicBezTo>
                  <a:lnTo>
                    <a:pt x="2814" y="6537"/>
                  </a:lnTo>
                  <a:cubicBezTo>
                    <a:pt x="3013" y="6587"/>
                    <a:pt x="3211" y="6620"/>
                    <a:pt x="3410" y="6653"/>
                  </a:cubicBezTo>
                  <a:cubicBezTo>
                    <a:pt x="3509" y="7050"/>
                    <a:pt x="3617" y="7439"/>
                    <a:pt x="3741" y="7820"/>
                  </a:cubicBezTo>
                  <a:cubicBezTo>
                    <a:pt x="3744" y="7841"/>
                    <a:pt x="3761" y="7850"/>
                    <a:pt x="3778" y="7850"/>
                  </a:cubicBezTo>
                  <a:cubicBezTo>
                    <a:pt x="3801" y="7850"/>
                    <a:pt x="3825" y="7832"/>
                    <a:pt x="3815" y="7803"/>
                  </a:cubicBezTo>
                  <a:cubicBezTo>
                    <a:pt x="3691" y="7431"/>
                    <a:pt x="3592" y="7050"/>
                    <a:pt x="3493" y="6661"/>
                  </a:cubicBezTo>
                  <a:lnTo>
                    <a:pt x="3493" y="6661"/>
                  </a:lnTo>
                  <a:cubicBezTo>
                    <a:pt x="3675" y="6694"/>
                    <a:pt x="3857" y="6711"/>
                    <a:pt x="4039" y="6728"/>
                  </a:cubicBezTo>
                  <a:cubicBezTo>
                    <a:pt x="4154" y="7133"/>
                    <a:pt x="4287" y="7530"/>
                    <a:pt x="4436" y="7927"/>
                  </a:cubicBezTo>
                  <a:cubicBezTo>
                    <a:pt x="4442" y="7943"/>
                    <a:pt x="4459" y="7951"/>
                    <a:pt x="4475" y="7951"/>
                  </a:cubicBezTo>
                  <a:cubicBezTo>
                    <a:pt x="4501" y="7951"/>
                    <a:pt x="4525" y="7933"/>
                    <a:pt x="4510" y="7902"/>
                  </a:cubicBezTo>
                  <a:cubicBezTo>
                    <a:pt x="4370" y="7522"/>
                    <a:pt x="4237" y="7133"/>
                    <a:pt x="4121" y="6736"/>
                  </a:cubicBezTo>
                  <a:lnTo>
                    <a:pt x="4121" y="6736"/>
                  </a:lnTo>
                  <a:cubicBezTo>
                    <a:pt x="4254" y="6752"/>
                    <a:pt x="4386" y="6761"/>
                    <a:pt x="4519" y="6769"/>
                  </a:cubicBezTo>
                  <a:lnTo>
                    <a:pt x="4634" y="6777"/>
                  </a:lnTo>
                  <a:lnTo>
                    <a:pt x="5205" y="8184"/>
                  </a:lnTo>
                  <a:cubicBezTo>
                    <a:pt x="5212" y="8203"/>
                    <a:pt x="5227" y="8211"/>
                    <a:pt x="5243" y="8211"/>
                  </a:cubicBezTo>
                  <a:cubicBezTo>
                    <a:pt x="5266" y="8211"/>
                    <a:pt x="5290" y="8192"/>
                    <a:pt x="5280" y="8167"/>
                  </a:cubicBezTo>
                  <a:cubicBezTo>
                    <a:pt x="5089" y="7704"/>
                    <a:pt x="4899" y="7249"/>
                    <a:pt x="4717" y="6785"/>
                  </a:cubicBezTo>
                  <a:lnTo>
                    <a:pt x="4717" y="6785"/>
                  </a:lnTo>
                  <a:cubicBezTo>
                    <a:pt x="4866" y="6794"/>
                    <a:pt x="5023" y="6802"/>
                    <a:pt x="5180" y="6810"/>
                  </a:cubicBezTo>
                  <a:cubicBezTo>
                    <a:pt x="5412" y="7356"/>
                    <a:pt x="5644" y="7894"/>
                    <a:pt x="5867" y="8432"/>
                  </a:cubicBezTo>
                  <a:cubicBezTo>
                    <a:pt x="5875" y="8448"/>
                    <a:pt x="5887" y="8454"/>
                    <a:pt x="5899" y="8454"/>
                  </a:cubicBezTo>
                  <a:cubicBezTo>
                    <a:pt x="5925" y="8454"/>
                    <a:pt x="5950" y="8424"/>
                    <a:pt x="5933" y="8391"/>
                  </a:cubicBezTo>
                  <a:cubicBezTo>
                    <a:pt x="5710" y="7869"/>
                    <a:pt x="5487" y="7348"/>
                    <a:pt x="5271" y="6819"/>
                  </a:cubicBezTo>
                  <a:lnTo>
                    <a:pt x="5271" y="6819"/>
                  </a:lnTo>
                  <a:cubicBezTo>
                    <a:pt x="5454" y="6835"/>
                    <a:pt x="5652" y="6852"/>
                    <a:pt x="5834" y="6885"/>
                  </a:cubicBezTo>
                  <a:lnTo>
                    <a:pt x="6562" y="8879"/>
                  </a:lnTo>
                  <a:cubicBezTo>
                    <a:pt x="6569" y="8898"/>
                    <a:pt x="6584" y="8906"/>
                    <a:pt x="6600" y="8906"/>
                  </a:cubicBezTo>
                  <a:cubicBezTo>
                    <a:pt x="6623" y="8906"/>
                    <a:pt x="6647" y="8887"/>
                    <a:pt x="6637" y="8862"/>
                  </a:cubicBezTo>
                  <a:lnTo>
                    <a:pt x="5925" y="6893"/>
                  </a:lnTo>
                  <a:lnTo>
                    <a:pt x="5925" y="6893"/>
                  </a:lnTo>
                  <a:cubicBezTo>
                    <a:pt x="6115" y="6926"/>
                    <a:pt x="6297" y="6976"/>
                    <a:pt x="6480" y="7042"/>
                  </a:cubicBezTo>
                  <a:cubicBezTo>
                    <a:pt x="6695" y="7663"/>
                    <a:pt x="6910" y="8283"/>
                    <a:pt x="7125" y="8904"/>
                  </a:cubicBezTo>
                  <a:cubicBezTo>
                    <a:pt x="7131" y="8923"/>
                    <a:pt x="7147" y="8931"/>
                    <a:pt x="7162" y="8931"/>
                  </a:cubicBezTo>
                  <a:cubicBezTo>
                    <a:pt x="7186" y="8931"/>
                    <a:pt x="7209" y="8912"/>
                    <a:pt x="7199" y="8887"/>
                  </a:cubicBezTo>
                  <a:cubicBezTo>
                    <a:pt x="6993" y="8283"/>
                    <a:pt x="6786" y="7687"/>
                    <a:pt x="6571" y="7083"/>
                  </a:cubicBezTo>
                  <a:lnTo>
                    <a:pt x="6571" y="7083"/>
                  </a:lnTo>
                  <a:cubicBezTo>
                    <a:pt x="6885" y="7216"/>
                    <a:pt x="7150" y="7447"/>
                    <a:pt x="7315" y="7737"/>
                  </a:cubicBezTo>
                  <a:cubicBezTo>
                    <a:pt x="7338" y="7776"/>
                    <a:pt x="7374" y="7793"/>
                    <a:pt x="7410" y="7793"/>
                  </a:cubicBezTo>
                  <a:cubicBezTo>
                    <a:pt x="7468" y="7793"/>
                    <a:pt x="7525" y="7750"/>
                    <a:pt x="7530" y="7679"/>
                  </a:cubicBezTo>
                  <a:cubicBezTo>
                    <a:pt x="7572" y="7663"/>
                    <a:pt x="7605" y="7621"/>
                    <a:pt x="7605" y="7580"/>
                  </a:cubicBezTo>
                  <a:cubicBezTo>
                    <a:pt x="7729" y="5710"/>
                    <a:pt x="7415" y="3832"/>
                    <a:pt x="6686" y="2102"/>
                  </a:cubicBezTo>
                  <a:cubicBezTo>
                    <a:pt x="6143" y="840"/>
                    <a:pt x="4825" y="0"/>
                    <a:pt x="3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sp>
        <p:nvSpPr>
          <p:cNvPr id="44" name="Google Shape;2130;p52">
            <a:extLst>
              <a:ext uri="{FF2B5EF4-FFF2-40B4-BE49-F238E27FC236}">
                <a16:creationId xmlns:a16="http://schemas.microsoft.com/office/drawing/2014/main" id="{214B4957-FA03-449D-80A2-95BDA4CD9033}"/>
              </a:ext>
            </a:extLst>
          </p:cNvPr>
          <p:cNvSpPr txBox="1"/>
          <p:nvPr/>
        </p:nvSpPr>
        <p:spPr>
          <a:xfrm flipH="1">
            <a:off x="763236" y="3610928"/>
            <a:ext cx="587959" cy="39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0</a:t>
            </a:r>
            <a:r>
              <a:rPr lang="he-I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Kapriza Bold" panose="02020603050405020304" pitchFamily="18" charset="-79"/>
                <a:ea typeface="Itim"/>
                <a:cs typeface="FbKapriza Bold" panose="02020603050405020304" pitchFamily="18" charset="-79"/>
                <a:sym typeface="Itim"/>
              </a:rPr>
              <a:t>5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Kapriza Bold" panose="02020603050405020304" pitchFamily="18" charset="-79"/>
              <a:ea typeface="Itim"/>
              <a:cs typeface="FbKapriza Bold" panose="02020603050405020304" pitchFamily="18" charset="-79"/>
              <a:sym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37604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454E26-4046-4C54-AFD7-7F13388DF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350" y="239435"/>
            <a:ext cx="5225700" cy="909300"/>
          </a:xfrm>
        </p:spPr>
        <p:txBody>
          <a:bodyPr/>
          <a:lstStyle/>
          <a:p>
            <a:pPr algn="r" rtl="1"/>
            <a:r>
              <a:rPr lang="he-IL" sz="32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מה אנו לומדים מתפילת נחמיה?</a:t>
            </a:r>
            <a:endParaRPr lang="he-IL" sz="3200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3729188-E62C-4BD6-BFF1-8D0479B12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486" y="1148735"/>
            <a:ext cx="5472164" cy="1862979"/>
          </a:xfrm>
          <a:custGeom>
            <a:avLst/>
            <a:gdLst>
              <a:gd name="connsiteX0" fmla="*/ 0 w 5472164"/>
              <a:gd name="connsiteY0" fmla="*/ 0 h 1862979"/>
              <a:gd name="connsiteX1" fmla="*/ 5472164 w 5472164"/>
              <a:gd name="connsiteY1" fmla="*/ 0 h 1862979"/>
              <a:gd name="connsiteX2" fmla="*/ 5472164 w 5472164"/>
              <a:gd name="connsiteY2" fmla="*/ 1862979 h 1862979"/>
              <a:gd name="connsiteX3" fmla="*/ 0 w 5472164"/>
              <a:gd name="connsiteY3" fmla="*/ 1862979 h 1862979"/>
              <a:gd name="connsiteX4" fmla="*/ 0 w 5472164"/>
              <a:gd name="connsiteY4" fmla="*/ 0 h 18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164" h="1862979" extrusionOk="0">
                <a:moveTo>
                  <a:pt x="0" y="0"/>
                </a:moveTo>
                <a:cubicBezTo>
                  <a:pt x="771775" y="-135108"/>
                  <a:pt x="2897418" y="39706"/>
                  <a:pt x="5472164" y="0"/>
                </a:cubicBezTo>
                <a:cubicBezTo>
                  <a:pt x="5389757" y="549253"/>
                  <a:pt x="5486206" y="1163917"/>
                  <a:pt x="5472164" y="1862979"/>
                </a:cubicBezTo>
                <a:cubicBezTo>
                  <a:pt x="4556423" y="1815381"/>
                  <a:pt x="648273" y="1949296"/>
                  <a:pt x="0" y="1862979"/>
                </a:cubicBezTo>
                <a:cubicBezTo>
                  <a:pt x="136741" y="1484517"/>
                  <a:pt x="29746" y="260031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819867470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r" rtl="1"/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תפילת נחמיה בפרקנו מלמדת על הדרך בה </a:t>
            </a:r>
          </a:p>
          <a:p>
            <a:pPr algn="r" rtl="1"/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תפס נחמיה את מעשיו, והיא </a:t>
            </a:r>
            <a:r>
              <a:rPr lang="he-IL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מאפיינת את הליכותיו </a:t>
            </a:r>
          </a:p>
          <a:p>
            <a:pPr algn="r" rtl="1"/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מכאן ועד סוף הספר. </a:t>
            </a:r>
          </a:p>
          <a:p>
            <a:pPr algn="r" rtl="1"/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נחמיה </a:t>
            </a:r>
            <a:r>
              <a:rPr lang="he-IL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מרבה לפנות אל ה' תוך כדי פעולותיו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מתוך הכרה: </a:t>
            </a:r>
          </a:p>
          <a:p>
            <a:pPr algn="r" rtl="1"/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"כי הּוא הנֵֹתן לְָך </a:t>
            </a:r>
            <a:r>
              <a:rPr lang="he-IL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כַֹח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לעשֹות חיִּל" (דברים ח, </a:t>
            </a:r>
            <a:r>
              <a:rPr lang="he-IL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יח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)</a:t>
            </a:r>
          </a:p>
          <a:p>
            <a:pPr algn="r" rtl="1"/>
            <a:r>
              <a:rPr lang="he-IL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ושם שמים שגור על פיו,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3F40E43-E466-419D-B0A6-7F678EBBD0AC}"/>
              </a:ext>
            </a:extLst>
          </p:cNvPr>
          <p:cNvSpPr/>
          <p:nvPr/>
        </p:nvSpPr>
        <p:spPr>
          <a:xfrm>
            <a:off x="1763487" y="3142343"/>
            <a:ext cx="5472164" cy="1862979"/>
          </a:xfrm>
          <a:custGeom>
            <a:avLst/>
            <a:gdLst>
              <a:gd name="connsiteX0" fmla="*/ 0 w 5472164"/>
              <a:gd name="connsiteY0" fmla="*/ 0 h 1862979"/>
              <a:gd name="connsiteX1" fmla="*/ 5472164 w 5472164"/>
              <a:gd name="connsiteY1" fmla="*/ 0 h 1862979"/>
              <a:gd name="connsiteX2" fmla="*/ 5472164 w 5472164"/>
              <a:gd name="connsiteY2" fmla="*/ 1862979 h 1862979"/>
              <a:gd name="connsiteX3" fmla="*/ 0 w 5472164"/>
              <a:gd name="connsiteY3" fmla="*/ 1862979 h 1862979"/>
              <a:gd name="connsiteX4" fmla="*/ 0 w 5472164"/>
              <a:gd name="connsiteY4" fmla="*/ 0 h 18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164" h="1862979" fill="none" extrusionOk="0">
                <a:moveTo>
                  <a:pt x="0" y="0"/>
                </a:moveTo>
                <a:cubicBezTo>
                  <a:pt x="2621424" y="50530"/>
                  <a:pt x="4684373" y="7465"/>
                  <a:pt x="5472164" y="0"/>
                </a:cubicBezTo>
                <a:cubicBezTo>
                  <a:pt x="5462638" y="645846"/>
                  <a:pt x="5621407" y="1465621"/>
                  <a:pt x="5472164" y="1862979"/>
                </a:cubicBezTo>
                <a:cubicBezTo>
                  <a:pt x="4909912" y="1995159"/>
                  <a:pt x="1124039" y="1760439"/>
                  <a:pt x="0" y="1862979"/>
                </a:cubicBezTo>
                <a:cubicBezTo>
                  <a:pt x="-29179" y="1630511"/>
                  <a:pt x="43191" y="520797"/>
                  <a:pt x="0" y="0"/>
                </a:cubicBezTo>
                <a:close/>
              </a:path>
              <a:path w="5472164" h="1862979" stroke="0" extrusionOk="0">
                <a:moveTo>
                  <a:pt x="0" y="0"/>
                </a:moveTo>
                <a:cubicBezTo>
                  <a:pt x="1280867" y="122959"/>
                  <a:pt x="4182115" y="125396"/>
                  <a:pt x="5472164" y="0"/>
                </a:cubicBezTo>
                <a:cubicBezTo>
                  <a:pt x="5365698" y="906749"/>
                  <a:pt x="5426842" y="967689"/>
                  <a:pt x="5472164" y="1862979"/>
                </a:cubicBezTo>
                <a:cubicBezTo>
                  <a:pt x="3731064" y="1813321"/>
                  <a:pt x="1956313" y="1982473"/>
                  <a:pt x="0" y="1862979"/>
                </a:cubicBezTo>
                <a:cubicBezTo>
                  <a:pt x="7902" y="1190160"/>
                  <a:pt x="113758" y="913465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86847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נציג מספר דוגמאות גם מהפרקים הבאים: </a:t>
            </a:r>
          </a:p>
          <a:p>
            <a:pPr algn="r"/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bKapriza Regular" panose="02020603050405020304" pitchFamily="18" charset="-79"/>
                <a:cs typeface="FbKapriza Regular" panose="02020603050405020304" pitchFamily="18" charset="-79"/>
              </a:rPr>
              <a:t>פרק ב' פסוק ד': 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וַיֹּאמֶר לִי הַמֶּלֶךְ, עַל-מַה-זֶּה אַתָּה מְבַקֵּשׁ; 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וָאֶתְפַּלֵּל, 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אֶל-אֱלֹקי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הַשָּׁמָיִם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  <a:b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</a:b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bKapriza Regular" panose="02020603050405020304" pitchFamily="18" charset="-79"/>
                <a:cs typeface="FbKapriza Regular" panose="02020603050405020304" pitchFamily="18" charset="-79"/>
              </a:rPr>
              <a:t>פרק ג' פסוק ל"ו: 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שְׁמַע 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אֱלֹקינו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ּ </a:t>
            </a:r>
            <a:r>
              <a:rPr lang="he-I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כִּי-הָיִינוּ בוּזָה, וְהָשֵׁב חֶרְפָּתָם אֶל-רֹאשָׁם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; </a:t>
            </a:r>
            <a:r>
              <a:rPr lang="he-I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וּתְנֵם לְבִזָּה, בְּאֶרֶץ שִׁבְיָה.  </a:t>
            </a:r>
            <a:endParaRPr lang="he-IL" sz="1200" dirty="0">
              <a:solidFill>
                <a:schemeClr val="tx1">
                  <a:lumMod val="75000"/>
                  <a:lumOff val="25000"/>
                </a:schemeClr>
              </a:solidFill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algn="r"/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bKapriza Regular" panose="02020603050405020304" pitchFamily="18" charset="-79"/>
                <a:cs typeface="FbKapriza Regular" panose="02020603050405020304" pitchFamily="18" charset="-79"/>
              </a:rPr>
              <a:t>פרק ד' פסוק ג: 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וַנִּתְפַּלֵּל, </a:t>
            </a:r>
            <a:r>
              <a:rPr lang="he-IL" sz="1200" b="1" dirty="0" err="1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אֶל-אֱלֹקינו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ּ</a:t>
            </a: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; וַנַּעֲמִיד מִשְׁמָר עֲלֵיהֶם יוֹמָם וָלַיְלָה, מִפניהם</a:t>
            </a:r>
          </a:p>
        </p:txBody>
      </p:sp>
    </p:spTree>
    <p:extLst>
      <p:ext uri="{BB962C8B-B14F-4D97-AF65-F5344CB8AC3E}">
        <p14:creationId xmlns:p14="http://schemas.microsoft.com/office/powerpoint/2010/main" val="183610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558671" y="904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הקדמה</a:t>
            </a:r>
            <a:endParaRPr sz="3600" dirty="0">
              <a:latin typeface="FbMaya Bold" panose="02020803050405020304" pitchFamily="18" charset="-79"/>
              <a:cs typeface="FbMaya Bold" panose="02020803050405020304" pitchFamily="18" charset="-79"/>
            </a:endParaRPr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720000" y="1147398"/>
            <a:ext cx="77040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buNone/>
            </a:pPr>
            <a:endParaRPr lang="he-IL" sz="1400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indent="0" algn="r" rtl="1">
              <a:buNone/>
            </a:pPr>
            <a:endParaRPr lang="he-IL" sz="1400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indent="0" algn="r" rtl="1">
              <a:buNone/>
            </a:pPr>
            <a:endParaRPr lang="he-IL" sz="1400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indent="0" algn="r" rtl="1">
              <a:buNone/>
            </a:pPr>
            <a:endParaRPr lang="he-IL" sz="1400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indent="0" algn="r" rtl="1">
              <a:buNone/>
            </a:pPr>
            <a:endParaRPr lang="he-IL" sz="1400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indent="0" algn="r" rtl="1">
              <a:buNone/>
            </a:pPr>
            <a:endParaRPr lang="he-IL" sz="1400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indent="0" algn="r" rtl="1">
              <a:buNone/>
            </a:pPr>
            <a:endParaRPr lang="he-IL" sz="1400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indent="0" algn="r" rtl="1">
              <a:buNone/>
            </a:pPr>
            <a:endParaRPr lang="he-IL" sz="1400"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B4713-67DA-4421-96A4-83B8CBC2A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/>
          <a:stretch/>
        </p:blipFill>
        <p:spPr bwMode="auto">
          <a:xfrm>
            <a:off x="1918842" y="701595"/>
            <a:ext cx="5186176" cy="1561358"/>
          </a:xfrm>
          <a:prstGeom prst="rect">
            <a:avLst/>
          </a:prstGeom>
          <a:noFill/>
          <a:ln w="19050">
            <a:solidFill>
              <a:schemeClr val="accent6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בית המקדש | המולטי יקום של אלי אשד">
            <a:extLst>
              <a:ext uri="{FF2B5EF4-FFF2-40B4-BE49-F238E27FC236}">
                <a16:creationId xmlns:a16="http://schemas.microsoft.com/office/drawing/2014/main" id="{0BE512CF-1ECD-4BD4-AC29-BA35F0943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2"/>
          <a:stretch/>
        </p:blipFill>
        <p:spPr bwMode="auto">
          <a:xfrm>
            <a:off x="3423360" y="3572654"/>
            <a:ext cx="2238514" cy="1441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325;p36">
            <a:extLst>
              <a:ext uri="{FF2B5EF4-FFF2-40B4-BE49-F238E27FC236}">
                <a16:creationId xmlns:a16="http://schemas.microsoft.com/office/drawing/2014/main" id="{731670BB-6D21-4596-93D4-4E3B0DCAEC05}"/>
              </a:ext>
            </a:extLst>
          </p:cNvPr>
          <p:cNvSpPr/>
          <p:nvPr/>
        </p:nvSpPr>
        <p:spPr>
          <a:xfrm rot="5400000">
            <a:off x="6764475" y="2477945"/>
            <a:ext cx="1701814" cy="2590020"/>
          </a:xfrm>
          <a:custGeom>
            <a:avLst/>
            <a:gdLst>
              <a:gd name="connsiteX0" fmla="*/ 1513082 w 1701814"/>
              <a:gd name="connsiteY0" fmla="*/ 12950 h 2590020"/>
              <a:gd name="connsiteX1" fmla="*/ 1513082 w 1701814"/>
              <a:gd name="connsiteY1" fmla="*/ 94017 h 2590020"/>
              <a:gd name="connsiteX2" fmla="*/ 1498957 w 1701814"/>
              <a:gd name="connsiteY2" fmla="*/ 867915 h 2590020"/>
              <a:gd name="connsiteX3" fmla="*/ 1505765 w 1701814"/>
              <a:gd name="connsiteY3" fmla="*/ 921011 h 2590020"/>
              <a:gd name="connsiteX4" fmla="*/ 1538950 w 1701814"/>
              <a:gd name="connsiteY4" fmla="*/ 1124845 h 2590020"/>
              <a:gd name="connsiteX5" fmla="*/ 1539631 w 1701814"/>
              <a:gd name="connsiteY5" fmla="*/ 1587682 h 2590020"/>
              <a:gd name="connsiteX6" fmla="*/ 1579113 w 1701814"/>
              <a:gd name="connsiteY6" fmla="*/ 1874656 h 2590020"/>
              <a:gd name="connsiteX7" fmla="*/ 1616042 w 1701814"/>
              <a:gd name="connsiteY7" fmla="*/ 2222755 h 2590020"/>
              <a:gd name="connsiteX8" fmla="*/ 1642590 w 1701814"/>
              <a:gd name="connsiteY8" fmla="*/ 2335421 h 2590020"/>
              <a:gd name="connsiteX9" fmla="*/ 1701133 w 1701814"/>
              <a:gd name="connsiteY9" fmla="*/ 2569040 h 2590020"/>
              <a:gd name="connsiteX10" fmla="*/ 1481769 w 1701814"/>
              <a:gd name="connsiteY10" fmla="*/ 2461037 h 2590020"/>
              <a:gd name="connsiteX11" fmla="*/ 1315161 w 1701814"/>
              <a:gd name="connsiteY11" fmla="*/ 2367278 h 2590020"/>
              <a:gd name="connsiteX12" fmla="*/ 894643 w 1701814"/>
              <a:gd name="connsiteY12" fmla="*/ 2205402 h 2590020"/>
              <a:gd name="connsiteX13" fmla="*/ 625246 w 1701814"/>
              <a:gd name="connsiteY13" fmla="*/ 2306412 h 2590020"/>
              <a:gd name="connsiteX14" fmla="*/ 353296 w 1701814"/>
              <a:gd name="connsiteY14" fmla="*/ 2444460 h 2590020"/>
              <a:gd name="connsiteX15" fmla="*/ 194857 w 1701814"/>
              <a:gd name="connsiteY15" fmla="*/ 2549356 h 2590020"/>
              <a:gd name="connsiteX16" fmla="*/ 111638 w 1701814"/>
              <a:gd name="connsiteY16" fmla="*/ 2590020 h 2590020"/>
              <a:gd name="connsiteX17" fmla="*/ 62967 w 1701814"/>
              <a:gd name="connsiteY17" fmla="*/ 2555572 h 2590020"/>
              <a:gd name="connsiteX18" fmla="*/ 56670 w 1701814"/>
              <a:gd name="connsiteY18" fmla="*/ 2494966 h 2590020"/>
              <a:gd name="connsiteX19" fmla="*/ 54798 w 1701814"/>
              <a:gd name="connsiteY19" fmla="*/ 2191674 h 2590020"/>
              <a:gd name="connsiteX20" fmla="*/ 22804 w 1701814"/>
              <a:gd name="connsiteY20" fmla="*/ 1972300 h 2590020"/>
              <a:gd name="connsiteX21" fmla="*/ 14805 w 1701814"/>
              <a:gd name="connsiteY21" fmla="*/ 1903923 h 2590020"/>
              <a:gd name="connsiteX22" fmla="*/ 12933 w 1701814"/>
              <a:gd name="connsiteY22" fmla="*/ 1691542 h 2590020"/>
              <a:gd name="connsiteX23" fmla="*/ 61095 w 1701814"/>
              <a:gd name="connsiteY23" fmla="*/ 1108010 h 2590020"/>
              <a:gd name="connsiteX24" fmla="*/ 55479 w 1701814"/>
              <a:gd name="connsiteY24" fmla="*/ 979545 h 2590020"/>
              <a:gd name="connsiteX25" fmla="*/ 52415 w 1701814"/>
              <a:gd name="connsiteY25" fmla="*/ 903916 h 2590020"/>
              <a:gd name="connsiteX26" fmla="*/ 52415 w 1701814"/>
              <a:gd name="connsiteY26" fmla="*/ 296816 h 2590020"/>
              <a:gd name="connsiteX27" fmla="*/ 140569 w 1701814"/>
              <a:gd name="connsiteY27" fmla="*/ 7770 h 2590020"/>
              <a:gd name="connsiteX28" fmla="*/ 589508 w 1701814"/>
              <a:gd name="connsiteY28" fmla="*/ 6216 h 2590020"/>
              <a:gd name="connsiteX29" fmla="*/ 1041510 w 1701814"/>
              <a:gd name="connsiteY29" fmla="*/ 6475 h 2590020"/>
              <a:gd name="connsiteX30" fmla="*/ 1513082 w 1701814"/>
              <a:gd name="connsiteY30" fmla="*/ 12950 h 25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01814" h="2590020" fill="none" extrusionOk="0">
                <a:moveTo>
                  <a:pt x="1513082" y="12950"/>
                </a:moveTo>
                <a:cubicBezTo>
                  <a:pt x="1517353" y="46557"/>
                  <a:pt x="1517167" y="69324"/>
                  <a:pt x="1513082" y="94017"/>
                </a:cubicBezTo>
                <a:cubicBezTo>
                  <a:pt x="1502657" y="383687"/>
                  <a:pt x="1503393" y="558745"/>
                  <a:pt x="1498957" y="867915"/>
                </a:cubicBezTo>
                <a:cubicBezTo>
                  <a:pt x="1497439" y="885125"/>
                  <a:pt x="1495437" y="901435"/>
                  <a:pt x="1505765" y="921011"/>
                </a:cubicBezTo>
                <a:cubicBezTo>
                  <a:pt x="1546231" y="991909"/>
                  <a:pt x="1545136" y="1064399"/>
                  <a:pt x="1538950" y="1124845"/>
                </a:cubicBezTo>
                <a:cubicBezTo>
                  <a:pt x="1550560" y="1273326"/>
                  <a:pt x="1553747" y="1419697"/>
                  <a:pt x="1539631" y="1587682"/>
                </a:cubicBezTo>
                <a:cubicBezTo>
                  <a:pt x="1551892" y="1684820"/>
                  <a:pt x="1600610" y="1770433"/>
                  <a:pt x="1579113" y="1874656"/>
                </a:cubicBezTo>
                <a:cubicBezTo>
                  <a:pt x="1649635" y="1982983"/>
                  <a:pt x="1600099" y="2097736"/>
                  <a:pt x="1616042" y="2222755"/>
                </a:cubicBezTo>
                <a:cubicBezTo>
                  <a:pt x="1619472" y="2259298"/>
                  <a:pt x="1639353" y="2301998"/>
                  <a:pt x="1642590" y="2335421"/>
                </a:cubicBezTo>
                <a:cubicBezTo>
                  <a:pt x="1663810" y="2411698"/>
                  <a:pt x="1691155" y="2480161"/>
                  <a:pt x="1701133" y="2569040"/>
                </a:cubicBezTo>
                <a:cubicBezTo>
                  <a:pt x="1638086" y="2551499"/>
                  <a:pt x="1547966" y="2483400"/>
                  <a:pt x="1481769" y="2461037"/>
                </a:cubicBezTo>
                <a:cubicBezTo>
                  <a:pt x="1428114" y="2428993"/>
                  <a:pt x="1362097" y="2395743"/>
                  <a:pt x="1315161" y="2367278"/>
                </a:cubicBezTo>
                <a:cubicBezTo>
                  <a:pt x="1224735" y="2304364"/>
                  <a:pt x="1063140" y="2257720"/>
                  <a:pt x="894643" y="2205402"/>
                </a:cubicBezTo>
                <a:cubicBezTo>
                  <a:pt x="821997" y="2252823"/>
                  <a:pt x="713702" y="2276699"/>
                  <a:pt x="625246" y="2306412"/>
                </a:cubicBezTo>
                <a:cubicBezTo>
                  <a:pt x="503784" y="2351955"/>
                  <a:pt x="430191" y="2396842"/>
                  <a:pt x="353296" y="2444460"/>
                </a:cubicBezTo>
                <a:cubicBezTo>
                  <a:pt x="295597" y="2469499"/>
                  <a:pt x="248077" y="2508716"/>
                  <a:pt x="194857" y="2549356"/>
                </a:cubicBezTo>
                <a:cubicBezTo>
                  <a:pt x="175230" y="2563457"/>
                  <a:pt x="148923" y="2571796"/>
                  <a:pt x="111638" y="2590020"/>
                </a:cubicBezTo>
                <a:cubicBezTo>
                  <a:pt x="87437" y="2575214"/>
                  <a:pt x="65755" y="2564955"/>
                  <a:pt x="62967" y="2555572"/>
                </a:cubicBezTo>
                <a:cubicBezTo>
                  <a:pt x="55255" y="2535682"/>
                  <a:pt x="58302" y="2518566"/>
                  <a:pt x="56670" y="2494966"/>
                </a:cubicBezTo>
                <a:cubicBezTo>
                  <a:pt x="60586" y="2383901"/>
                  <a:pt x="57206" y="2306687"/>
                  <a:pt x="54798" y="2191674"/>
                </a:cubicBezTo>
                <a:cubicBezTo>
                  <a:pt x="54819" y="2122523"/>
                  <a:pt x="62125" y="2054532"/>
                  <a:pt x="22804" y="1972300"/>
                </a:cubicBezTo>
                <a:cubicBezTo>
                  <a:pt x="11863" y="1951249"/>
                  <a:pt x="15967" y="1924821"/>
                  <a:pt x="14805" y="1903923"/>
                </a:cubicBezTo>
                <a:cubicBezTo>
                  <a:pt x="18396" y="1820485"/>
                  <a:pt x="19829" y="1762235"/>
                  <a:pt x="12933" y="1691542"/>
                </a:cubicBezTo>
                <a:cubicBezTo>
                  <a:pt x="7152" y="1481214"/>
                  <a:pt x="28619" y="1303218"/>
                  <a:pt x="61095" y="1108010"/>
                </a:cubicBezTo>
                <a:cubicBezTo>
                  <a:pt x="65307" y="1061895"/>
                  <a:pt x="56801" y="1022332"/>
                  <a:pt x="55479" y="979545"/>
                </a:cubicBezTo>
                <a:cubicBezTo>
                  <a:pt x="53819" y="956067"/>
                  <a:pt x="48437" y="930663"/>
                  <a:pt x="52415" y="903916"/>
                </a:cubicBezTo>
                <a:cubicBezTo>
                  <a:pt x="52794" y="665653"/>
                  <a:pt x="55565" y="463874"/>
                  <a:pt x="52415" y="296816"/>
                </a:cubicBezTo>
                <a:cubicBezTo>
                  <a:pt x="46319" y="197347"/>
                  <a:pt x="73162" y="114947"/>
                  <a:pt x="140569" y="7770"/>
                </a:cubicBezTo>
                <a:cubicBezTo>
                  <a:pt x="282596" y="-4561"/>
                  <a:pt x="426347" y="33125"/>
                  <a:pt x="589508" y="6216"/>
                </a:cubicBezTo>
                <a:cubicBezTo>
                  <a:pt x="751678" y="-28555"/>
                  <a:pt x="952843" y="37719"/>
                  <a:pt x="1041510" y="6475"/>
                </a:cubicBezTo>
                <a:cubicBezTo>
                  <a:pt x="1202756" y="45729"/>
                  <a:pt x="1365976" y="-18187"/>
                  <a:pt x="1513082" y="12950"/>
                </a:cubicBezTo>
                <a:close/>
              </a:path>
              <a:path w="1701814" h="2590020" stroke="0" extrusionOk="0">
                <a:moveTo>
                  <a:pt x="1513082" y="12950"/>
                </a:moveTo>
                <a:cubicBezTo>
                  <a:pt x="1511330" y="45390"/>
                  <a:pt x="1509171" y="69073"/>
                  <a:pt x="1513082" y="94017"/>
                </a:cubicBezTo>
                <a:cubicBezTo>
                  <a:pt x="1495390" y="342770"/>
                  <a:pt x="1495614" y="571858"/>
                  <a:pt x="1498957" y="867915"/>
                </a:cubicBezTo>
                <a:cubicBezTo>
                  <a:pt x="1496629" y="884882"/>
                  <a:pt x="1497693" y="903885"/>
                  <a:pt x="1505765" y="921011"/>
                </a:cubicBezTo>
                <a:cubicBezTo>
                  <a:pt x="1553310" y="982015"/>
                  <a:pt x="1544044" y="1058253"/>
                  <a:pt x="1538950" y="1124845"/>
                </a:cubicBezTo>
                <a:cubicBezTo>
                  <a:pt x="1523992" y="1253604"/>
                  <a:pt x="1522962" y="1454883"/>
                  <a:pt x="1539631" y="1587682"/>
                </a:cubicBezTo>
                <a:cubicBezTo>
                  <a:pt x="1538652" y="1669621"/>
                  <a:pt x="1596763" y="1783333"/>
                  <a:pt x="1579113" y="1874656"/>
                </a:cubicBezTo>
                <a:cubicBezTo>
                  <a:pt x="1637403" y="1985930"/>
                  <a:pt x="1607719" y="2109070"/>
                  <a:pt x="1616042" y="2222755"/>
                </a:cubicBezTo>
                <a:cubicBezTo>
                  <a:pt x="1616120" y="2260456"/>
                  <a:pt x="1630404" y="2298668"/>
                  <a:pt x="1642590" y="2335421"/>
                </a:cubicBezTo>
                <a:cubicBezTo>
                  <a:pt x="1658479" y="2408006"/>
                  <a:pt x="1677377" y="2478051"/>
                  <a:pt x="1701133" y="2569040"/>
                </a:cubicBezTo>
                <a:cubicBezTo>
                  <a:pt x="1604865" y="2507675"/>
                  <a:pt x="1521220" y="2457811"/>
                  <a:pt x="1481769" y="2461037"/>
                </a:cubicBezTo>
                <a:cubicBezTo>
                  <a:pt x="1424748" y="2431769"/>
                  <a:pt x="1363631" y="2401989"/>
                  <a:pt x="1315161" y="2367278"/>
                </a:cubicBezTo>
                <a:cubicBezTo>
                  <a:pt x="1206110" y="2291107"/>
                  <a:pt x="1057915" y="2254247"/>
                  <a:pt x="894643" y="2205402"/>
                </a:cubicBezTo>
                <a:cubicBezTo>
                  <a:pt x="813777" y="2248407"/>
                  <a:pt x="713238" y="2273252"/>
                  <a:pt x="625246" y="2306412"/>
                </a:cubicBezTo>
                <a:cubicBezTo>
                  <a:pt x="506913" y="2342610"/>
                  <a:pt x="423606" y="2397238"/>
                  <a:pt x="353296" y="2444460"/>
                </a:cubicBezTo>
                <a:cubicBezTo>
                  <a:pt x="292870" y="2481934"/>
                  <a:pt x="242898" y="2511981"/>
                  <a:pt x="194857" y="2549356"/>
                </a:cubicBezTo>
                <a:cubicBezTo>
                  <a:pt x="177678" y="2563065"/>
                  <a:pt x="144157" y="2573215"/>
                  <a:pt x="111638" y="2590020"/>
                </a:cubicBezTo>
                <a:cubicBezTo>
                  <a:pt x="89764" y="2572604"/>
                  <a:pt x="65190" y="2565145"/>
                  <a:pt x="62967" y="2555572"/>
                </a:cubicBezTo>
                <a:cubicBezTo>
                  <a:pt x="52881" y="2537031"/>
                  <a:pt x="57241" y="2513996"/>
                  <a:pt x="56670" y="2494966"/>
                </a:cubicBezTo>
                <a:cubicBezTo>
                  <a:pt x="60044" y="2401766"/>
                  <a:pt x="48091" y="2302984"/>
                  <a:pt x="54798" y="2191674"/>
                </a:cubicBezTo>
                <a:cubicBezTo>
                  <a:pt x="59178" y="2104906"/>
                  <a:pt x="53604" y="2047950"/>
                  <a:pt x="22804" y="1972300"/>
                </a:cubicBezTo>
                <a:cubicBezTo>
                  <a:pt x="14072" y="1953807"/>
                  <a:pt x="15104" y="1926390"/>
                  <a:pt x="14805" y="1903923"/>
                </a:cubicBezTo>
                <a:cubicBezTo>
                  <a:pt x="8867" y="1834053"/>
                  <a:pt x="22825" y="1769257"/>
                  <a:pt x="12933" y="1691542"/>
                </a:cubicBezTo>
                <a:cubicBezTo>
                  <a:pt x="21412" y="1498726"/>
                  <a:pt x="29786" y="1297679"/>
                  <a:pt x="61095" y="1108010"/>
                </a:cubicBezTo>
                <a:cubicBezTo>
                  <a:pt x="62662" y="1069398"/>
                  <a:pt x="55562" y="1023160"/>
                  <a:pt x="55479" y="979545"/>
                </a:cubicBezTo>
                <a:cubicBezTo>
                  <a:pt x="56773" y="955009"/>
                  <a:pt x="52147" y="929273"/>
                  <a:pt x="52415" y="903916"/>
                </a:cubicBezTo>
                <a:cubicBezTo>
                  <a:pt x="41799" y="707403"/>
                  <a:pt x="59738" y="472012"/>
                  <a:pt x="52415" y="296816"/>
                </a:cubicBezTo>
                <a:cubicBezTo>
                  <a:pt x="57451" y="197867"/>
                  <a:pt x="100831" y="94173"/>
                  <a:pt x="140569" y="7770"/>
                </a:cubicBezTo>
                <a:cubicBezTo>
                  <a:pt x="297659" y="-1493"/>
                  <a:pt x="456139" y="-14329"/>
                  <a:pt x="589508" y="6216"/>
                </a:cubicBezTo>
                <a:cubicBezTo>
                  <a:pt x="790278" y="-29614"/>
                  <a:pt x="986207" y="-349"/>
                  <a:pt x="1041510" y="6475"/>
                </a:cubicBezTo>
                <a:cubicBezTo>
                  <a:pt x="1255959" y="41379"/>
                  <a:pt x="1463759" y="-13838"/>
                  <a:pt x="1513082" y="129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1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עליית </a:t>
            </a:r>
            <a:r>
              <a:rPr lang="he-IL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עזרא</a:t>
            </a:r>
            <a:r>
              <a:rPr lang="he-IL" sz="1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 ולאחריו עליית </a:t>
            </a:r>
            <a:r>
              <a:rPr lang="he-IL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נחמיה</a:t>
            </a:r>
            <a:r>
              <a:rPr lang="he-IL" sz="1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 מתרחשות בשעה שחלק מהחזון </a:t>
            </a:r>
          </a:p>
          <a:p>
            <a:pPr lvl="0" algn="r" rtl="1"/>
            <a:r>
              <a:rPr lang="he-IL" sz="1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הגדול של נביאי בית ראשון, </a:t>
            </a:r>
          </a:p>
          <a:p>
            <a:pPr lvl="0" algn="r" rtl="1"/>
            <a:r>
              <a:rPr lang="he-IL" sz="1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והנביאים חגי וזכריה, שליוו את ימי זרובבל, כבר התגשם – </a:t>
            </a:r>
          </a:p>
        </p:txBody>
      </p:sp>
      <p:sp>
        <p:nvSpPr>
          <p:cNvPr id="17" name="Google Shape;1325;p36">
            <a:extLst>
              <a:ext uri="{FF2B5EF4-FFF2-40B4-BE49-F238E27FC236}">
                <a16:creationId xmlns:a16="http://schemas.microsoft.com/office/drawing/2014/main" id="{3994E688-B19F-4E2C-9B42-19BF5A8E34FB}"/>
              </a:ext>
            </a:extLst>
          </p:cNvPr>
          <p:cNvSpPr/>
          <p:nvPr/>
        </p:nvSpPr>
        <p:spPr>
          <a:xfrm rot="5400000">
            <a:off x="3950008" y="1663511"/>
            <a:ext cx="1027434" cy="2590020"/>
          </a:xfrm>
          <a:custGeom>
            <a:avLst/>
            <a:gdLst>
              <a:gd name="connsiteX0" fmla="*/ 913491 w 1027434"/>
              <a:gd name="connsiteY0" fmla="*/ 12950 h 2590020"/>
              <a:gd name="connsiteX1" fmla="*/ 913491 w 1027434"/>
              <a:gd name="connsiteY1" fmla="*/ 94017 h 2590020"/>
              <a:gd name="connsiteX2" fmla="*/ 904963 w 1027434"/>
              <a:gd name="connsiteY2" fmla="*/ 867915 h 2590020"/>
              <a:gd name="connsiteX3" fmla="*/ 909073 w 1027434"/>
              <a:gd name="connsiteY3" fmla="*/ 921011 h 2590020"/>
              <a:gd name="connsiteX4" fmla="*/ 929108 w 1027434"/>
              <a:gd name="connsiteY4" fmla="*/ 1124845 h 2590020"/>
              <a:gd name="connsiteX5" fmla="*/ 929519 w 1027434"/>
              <a:gd name="connsiteY5" fmla="*/ 1587682 h 2590020"/>
              <a:gd name="connsiteX6" fmla="*/ 953356 w 1027434"/>
              <a:gd name="connsiteY6" fmla="*/ 1874656 h 2590020"/>
              <a:gd name="connsiteX7" fmla="*/ 975651 w 1027434"/>
              <a:gd name="connsiteY7" fmla="*/ 2222755 h 2590020"/>
              <a:gd name="connsiteX8" fmla="*/ 991679 w 1027434"/>
              <a:gd name="connsiteY8" fmla="*/ 2335421 h 2590020"/>
              <a:gd name="connsiteX9" fmla="*/ 1027023 w 1027434"/>
              <a:gd name="connsiteY9" fmla="*/ 2569040 h 2590020"/>
              <a:gd name="connsiteX10" fmla="*/ 894586 w 1027434"/>
              <a:gd name="connsiteY10" fmla="*/ 2461037 h 2590020"/>
              <a:gd name="connsiteX11" fmla="*/ 794000 w 1027434"/>
              <a:gd name="connsiteY11" fmla="*/ 2367278 h 2590020"/>
              <a:gd name="connsiteX12" fmla="*/ 540122 w 1027434"/>
              <a:gd name="connsiteY12" fmla="*/ 2205402 h 2590020"/>
              <a:gd name="connsiteX13" fmla="*/ 377479 w 1027434"/>
              <a:gd name="connsiteY13" fmla="*/ 2306412 h 2590020"/>
              <a:gd name="connsiteX14" fmla="*/ 213295 w 1027434"/>
              <a:gd name="connsiteY14" fmla="*/ 2444460 h 2590020"/>
              <a:gd name="connsiteX15" fmla="*/ 117641 w 1027434"/>
              <a:gd name="connsiteY15" fmla="*/ 2549356 h 2590020"/>
              <a:gd name="connsiteX16" fmla="*/ 67399 w 1027434"/>
              <a:gd name="connsiteY16" fmla="*/ 2590020 h 2590020"/>
              <a:gd name="connsiteX17" fmla="*/ 38015 w 1027434"/>
              <a:gd name="connsiteY17" fmla="*/ 2555572 h 2590020"/>
              <a:gd name="connsiteX18" fmla="*/ 34213 w 1027434"/>
              <a:gd name="connsiteY18" fmla="*/ 2494966 h 2590020"/>
              <a:gd name="connsiteX19" fmla="*/ 33083 w 1027434"/>
              <a:gd name="connsiteY19" fmla="*/ 2191674 h 2590020"/>
              <a:gd name="connsiteX20" fmla="*/ 13767 w 1027434"/>
              <a:gd name="connsiteY20" fmla="*/ 1972300 h 2590020"/>
              <a:gd name="connsiteX21" fmla="*/ 8938 w 1027434"/>
              <a:gd name="connsiteY21" fmla="*/ 1903923 h 2590020"/>
              <a:gd name="connsiteX22" fmla="*/ 7808 w 1027434"/>
              <a:gd name="connsiteY22" fmla="*/ 1691542 h 2590020"/>
              <a:gd name="connsiteX23" fmla="*/ 36884 w 1027434"/>
              <a:gd name="connsiteY23" fmla="*/ 1108010 h 2590020"/>
              <a:gd name="connsiteX24" fmla="*/ 33494 w 1027434"/>
              <a:gd name="connsiteY24" fmla="*/ 979545 h 2590020"/>
              <a:gd name="connsiteX25" fmla="*/ 31644 w 1027434"/>
              <a:gd name="connsiteY25" fmla="*/ 903916 h 2590020"/>
              <a:gd name="connsiteX26" fmla="*/ 31644 w 1027434"/>
              <a:gd name="connsiteY26" fmla="*/ 296816 h 2590020"/>
              <a:gd name="connsiteX27" fmla="*/ 84866 w 1027434"/>
              <a:gd name="connsiteY27" fmla="*/ 7770 h 2590020"/>
              <a:gd name="connsiteX28" fmla="*/ 355903 w 1027434"/>
              <a:gd name="connsiteY28" fmla="*/ 6216 h 2590020"/>
              <a:gd name="connsiteX29" fmla="*/ 628789 w 1027434"/>
              <a:gd name="connsiteY29" fmla="*/ 6475 h 2590020"/>
              <a:gd name="connsiteX30" fmla="*/ 913491 w 1027434"/>
              <a:gd name="connsiteY30" fmla="*/ 12950 h 25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27434" h="2590020" fill="none" extrusionOk="0">
                <a:moveTo>
                  <a:pt x="913491" y="12950"/>
                </a:moveTo>
                <a:cubicBezTo>
                  <a:pt x="916287" y="45774"/>
                  <a:pt x="917187" y="69318"/>
                  <a:pt x="913491" y="94017"/>
                </a:cubicBezTo>
                <a:cubicBezTo>
                  <a:pt x="905369" y="381684"/>
                  <a:pt x="907579" y="596625"/>
                  <a:pt x="904963" y="867915"/>
                </a:cubicBezTo>
                <a:cubicBezTo>
                  <a:pt x="902043" y="883807"/>
                  <a:pt x="902882" y="901988"/>
                  <a:pt x="909073" y="921011"/>
                </a:cubicBezTo>
                <a:cubicBezTo>
                  <a:pt x="932208" y="991909"/>
                  <a:pt x="935294" y="1064399"/>
                  <a:pt x="929108" y="1124845"/>
                </a:cubicBezTo>
                <a:cubicBezTo>
                  <a:pt x="935390" y="1275892"/>
                  <a:pt x="936548" y="1426164"/>
                  <a:pt x="929519" y="1587682"/>
                </a:cubicBezTo>
                <a:cubicBezTo>
                  <a:pt x="941184" y="1685111"/>
                  <a:pt x="963389" y="1776452"/>
                  <a:pt x="953356" y="1874656"/>
                </a:cubicBezTo>
                <a:cubicBezTo>
                  <a:pt x="997368" y="1983227"/>
                  <a:pt x="964032" y="2097199"/>
                  <a:pt x="975651" y="2222755"/>
                </a:cubicBezTo>
                <a:cubicBezTo>
                  <a:pt x="975728" y="2257672"/>
                  <a:pt x="990081" y="2300608"/>
                  <a:pt x="991679" y="2335421"/>
                </a:cubicBezTo>
                <a:cubicBezTo>
                  <a:pt x="1006981" y="2414130"/>
                  <a:pt x="1020900" y="2479654"/>
                  <a:pt x="1027023" y="2569040"/>
                </a:cubicBezTo>
                <a:cubicBezTo>
                  <a:pt x="986936" y="2527935"/>
                  <a:pt x="943443" y="2488883"/>
                  <a:pt x="894586" y="2461037"/>
                </a:cubicBezTo>
                <a:cubicBezTo>
                  <a:pt x="865466" y="2428621"/>
                  <a:pt x="822350" y="2399297"/>
                  <a:pt x="794000" y="2367278"/>
                </a:cubicBezTo>
                <a:cubicBezTo>
                  <a:pt x="736586" y="2299555"/>
                  <a:pt x="637152" y="2265542"/>
                  <a:pt x="540122" y="2205402"/>
                </a:cubicBezTo>
                <a:cubicBezTo>
                  <a:pt x="497000" y="2254365"/>
                  <a:pt x="430504" y="2276446"/>
                  <a:pt x="377479" y="2306412"/>
                </a:cubicBezTo>
                <a:cubicBezTo>
                  <a:pt x="309122" y="2345403"/>
                  <a:pt x="261995" y="2396816"/>
                  <a:pt x="213295" y="2444460"/>
                </a:cubicBezTo>
                <a:cubicBezTo>
                  <a:pt x="178096" y="2476650"/>
                  <a:pt x="149202" y="2507901"/>
                  <a:pt x="117641" y="2549356"/>
                </a:cubicBezTo>
                <a:cubicBezTo>
                  <a:pt x="105961" y="2565295"/>
                  <a:pt x="92049" y="2569991"/>
                  <a:pt x="67399" y="2590020"/>
                </a:cubicBezTo>
                <a:cubicBezTo>
                  <a:pt x="52454" y="2575099"/>
                  <a:pt x="38707" y="2564558"/>
                  <a:pt x="38015" y="2555572"/>
                </a:cubicBezTo>
                <a:cubicBezTo>
                  <a:pt x="35853" y="2535952"/>
                  <a:pt x="35234" y="2517391"/>
                  <a:pt x="34213" y="2494966"/>
                </a:cubicBezTo>
                <a:cubicBezTo>
                  <a:pt x="38601" y="2383901"/>
                  <a:pt x="35491" y="2306687"/>
                  <a:pt x="33083" y="2191674"/>
                </a:cubicBezTo>
                <a:cubicBezTo>
                  <a:pt x="33135" y="2129604"/>
                  <a:pt x="37759" y="2051196"/>
                  <a:pt x="13767" y="1972300"/>
                </a:cubicBezTo>
                <a:cubicBezTo>
                  <a:pt x="6607" y="1952771"/>
                  <a:pt x="9627" y="1925511"/>
                  <a:pt x="8938" y="1903923"/>
                </a:cubicBezTo>
                <a:cubicBezTo>
                  <a:pt x="9539" y="1829701"/>
                  <a:pt x="13439" y="1762233"/>
                  <a:pt x="7808" y="1691542"/>
                </a:cubicBezTo>
                <a:cubicBezTo>
                  <a:pt x="4579" y="1486717"/>
                  <a:pt x="766" y="1310072"/>
                  <a:pt x="36884" y="1108010"/>
                </a:cubicBezTo>
                <a:cubicBezTo>
                  <a:pt x="37587" y="1059839"/>
                  <a:pt x="27012" y="1021186"/>
                  <a:pt x="33494" y="979545"/>
                </a:cubicBezTo>
                <a:cubicBezTo>
                  <a:pt x="32104" y="956067"/>
                  <a:pt x="27666" y="930663"/>
                  <a:pt x="31644" y="903916"/>
                </a:cubicBezTo>
                <a:cubicBezTo>
                  <a:pt x="31719" y="661568"/>
                  <a:pt x="33560" y="472223"/>
                  <a:pt x="31644" y="296816"/>
                </a:cubicBezTo>
                <a:cubicBezTo>
                  <a:pt x="20125" y="193909"/>
                  <a:pt x="50518" y="108204"/>
                  <a:pt x="84866" y="7770"/>
                </a:cubicBezTo>
                <a:cubicBezTo>
                  <a:pt x="161828" y="-6925"/>
                  <a:pt x="257877" y="22134"/>
                  <a:pt x="355903" y="6216"/>
                </a:cubicBezTo>
                <a:cubicBezTo>
                  <a:pt x="482045" y="-12891"/>
                  <a:pt x="523342" y="-10298"/>
                  <a:pt x="628789" y="6475"/>
                </a:cubicBezTo>
                <a:cubicBezTo>
                  <a:pt x="700179" y="21959"/>
                  <a:pt x="774770" y="14085"/>
                  <a:pt x="913491" y="12950"/>
                </a:cubicBezTo>
                <a:close/>
              </a:path>
              <a:path w="1027434" h="2590020" stroke="0" extrusionOk="0">
                <a:moveTo>
                  <a:pt x="913491" y="12950"/>
                </a:moveTo>
                <a:cubicBezTo>
                  <a:pt x="913040" y="44573"/>
                  <a:pt x="912344" y="69126"/>
                  <a:pt x="913491" y="94017"/>
                </a:cubicBezTo>
                <a:cubicBezTo>
                  <a:pt x="884983" y="333547"/>
                  <a:pt x="905232" y="598419"/>
                  <a:pt x="904963" y="867915"/>
                </a:cubicBezTo>
                <a:cubicBezTo>
                  <a:pt x="903273" y="885085"/>
                  <a:pt x="905147" y="903889"/>
                  <a:pt x="909073" y="921011"/>
                </a:cubicBezTo>
                <a:cubicBezTo>
                  <a:pt x="939287" y="982015"/>
                  <a:pt x="934202" y="1058253"/>
                  <a:pt x="929108" y="1124845"/>
                </a:cubicBezTo>
                <a:cubicBezTo>
                  <a:pt x="918534" y="1260940"/>
                  <a:pt x="924244" y="1435529"/>
                  <a:pt x="929519" y="1587682"/>
                </a:cubicBezTo>
                <a:cubicBezTo>
                  <a:pt x="930621" y="1678924"/>
                  <a:pt x="973151" y="1790680"/>
                  <a:pt x="953356" y="1874656"/>
                </a:cubicBezTo>
                <a:cubicBezTo>
                  <a:pt x="986657" y="1986596"/>
                  <a:pt x="977096" y="2112816"/>
                  <a:pt x="975651" y="2222755"/>
                </a:cubicBezTo>
                <a:cubicBezTo>
                  <a:pt x="977453" y="2260339"/>
                  <a:pt x="984912" y="2298192"/>
                  <a:pt x="991679" y="2335421"/>
                </a:cubicBezTo>
                <a:cubicBezTo>
                  <a:pt x="998031" y="2408698"/>
                  <a:pt x="1004719" y="2474211"/>
                  <a:pt x="1027023" y="2569040"/>
                </a:cubicBezTo>
                <a:cubicBezTo>
                  <a:pt x="958738" y="2519510"/>
                  <a:pt x="919543" y="2464829"/>
                  <a:pt x="894586" y="2461037"/>
                </a:cubicBezTo>
                <a:cubicBezTo>
                  <a:pt x="865971" y="2435703"/>
                  <a:pt x="828034" y="2406328"/>
                  <a:pt x="794000" y="2367278"/>
                </a:cubicBezTo>
                <a:cubicBezTo>
                  <a:pt x="733432" y="2297265"/>
                  <a:pt x="633017" y="2254756"/>
                  <a:pt x="540122" y="2205402"/>
                </a:cubicBezTo>
                <a:cubicBezTo>
                  <a:pt x="484536" y="2247370"/>
                  <a:pt x="423309" y="2267897"/>
                  <a:pt x="377479" y="2306412"/>
                </a:cubicBezTo>
                <a:cubicBezTo>
                  <a:pt x="308450" y="2343746"/>
                  <a:pt x="256698" y="2397037"/>
                  <a:pt x="213295" y="2444460"/>
                </a:cubicBezTo>
                <a:cubicBezTo>
                  <a:pt x="176312" y="2481440"/>
                  <a:pt x="145610" y="2512597"/>
                  <a:pt x="117641" y="2549356"/>
                </a:cubicBezTo>
                <a:cubicBezTo>
                  <a:pt x="108392" y="2563118"/>
                  <a:pt x="85743" y="2573179"/>
                  <a:pt x="67399" y="2590020"/>
                </a:cubicBezTo>
                <a:cubicBezTo>
                  <a:pt x="53831" y="2574078"/>
                  <a:pt x="38210" y="2565024"/>
                  <a:pt x="38015" y="2555572"/>
                </a:cubicBezTo>
                <a:cubicBezTo>
                  <a:pt x="31445" y="2536828"/>
                  <a:pt x="35672" y="2511775"/>
                  <a:pt x="34213" y="2494966"/>
                </a:cubicBezTo>
                <a:cubicBezTo>
                  <a:pt x="38059" y="2401766"/>
                  <a:pt x="26376" y="2302984"/>
                  <a:pt x="33083" y="2191674"/>
                </a:cubicBezTo>
                <a:cubicBezTo>
                  <a:pt x="35614" y="2110373"/>
                  <a:pt x="33475" y="2045755"/>
                  <a:pt x="13767" y="1972300"/>
                </a:cubicBezTo>
                <a:cubicBezTo>
                  <a:pt x="9151" y="1953662"/>
                  <a:pt x="7622" y="1926156"/>
                  <a:pt x="8938" y="1903923"/>
                </a:cubicBezTo>
                <a:cubicBezTo>
                  <a:pt x="7207" y="1833394"/>
                  <a:pt x="11713" y="1763910"/>
                  <a:pt x="7808" y="1691542"/>
                </a:cubicBezTo>
                <a:cubicBezTo>
                  <a:pt x="13912" y="1497951"/>
                  <a:pt x="17513" y="1297376"/>
                  <a:pt x="36884" y="1108010"/>
                </a:cubicBezTo>
                <a:cubicBezTo>
                  <a:pt x="38156" y="1067591"/>
                  <a:pt x="28226" y="1024251"/>
                  <a:pt x="33494" y="979545"/>
                </a:cubicBezTo>
                <a:cubicBezTo>
                  <a:pt x="35058" y="955009"/>
                  <a:pt x="31376" y="929273"/>
                  <a:pt x="31644" y="903916"/>
                </a:cubicBezTo>
                <a:cubicBezTo>
                  <a:pt x="3214" y="716760"/>
                  <a:pt x="35813" y="484349"/>
                  <a:pt x="31644" y="296816"/>
                </a:cubicBezTo>
                <a:cubicBezTo>
                  <a:pt x="46372" y="194400"/>
                  <a:pt x="59582" y="100413"/>
                  <a:pt x="84866" y="7770"/>
                </a:cubicBezTo>
                <a:cubicBezTo>
                  <a:pt x="185272" y="-2424"/>
                  <a:pt x="269423" y="2892"/>
                  <a:pt x="355903" y="6216"/>
                </a:cubicBezTo>
                <a:cubicBezTo>
                  <a:pt x="433039" y="28130"/>
                  <a:pt x="518780" y="16903"/>
                  <a:pt x="628789" y="6475"/>
                </a:cubicBezTo>
                <a:cubicBezTo>
                  <a:pt x="724120" y="9866"/>
                  <a:pt x="822678" y="-4178"/>
                  <a:pt x="913491" y="12950"/>
                </a:cubicBezTo>
                <a:close/>
              </a:path>
            </a:pathLst>
          </a:custGeom>
          <a:solidFill>
            <a:srgbClr val="003399"/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עשרות אלפים עלו ארצה, </a:t>
            </a:r>
          </a:p>
          <a:p>
            <a:pPr lvl="0"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ובית המקדש </a:t>
            </a:r>
          </a:p>
          <a:p>
            <a:pPr lvl="0" algn="ctr" rtl="1"/>
            <a:r>
              <a:rPr lang="he-IL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כבר עומד על תילו. </a:t>
            </a:r>
          </a:p>
        </p:txBody>
      </p:sp>
      <p:sp>
        <p:nvSpPr>
          <p:cNvPr id="18" name="Google Shape;1325;p36">
            <a:extLst>
              <a:ext uri="{FF2B5EF4-FFF2-40B4-BE49-F238E27FC236}">
                <a16:creationId xmlns:a16="http://schemas.microsoft.com/office/drawing/2014/main" id="{36A680EF-B38F-49E8-A472-0894D97B2AE0}"/>
              </a:ext>
            </a:extLst>
          </p:cNvPr>
          <p:cNvSpPr/>
          <p:nvPr/>
        </p:nvSpPr>
        <p:spPr>
          <a:xfrm rot="5400000">
            <a:off x="618946" y="2477945"/>
            <a:ext cx="1701814" cy="2590020"/>
          </a:xfrm>
          <a:custGeom>
            <a:avLst/>
            <a:gdLst>
              <a:gd name="connsiteX0" fmla="*/ 1513082 w 1701814"/>
              <a:gd name="connsiteY0" fmla="*/ 12950 h 2590020"/>
              <a:gd name="connsiteX1" fmla="*/ 1513082 w 1701814"/>
              <a:gd name="connsiteY1" fmla="*/ 94017 h 2590020"/>
              <a:gd name="connsiteX2" fmla="*/ 1498957 w 1701814"/>
              <a:gd name="connsiteY2" fmla="*/ 867915 h 2590020"/>
              <a:gd name="connsiteX3" fmla="*/ 1505765 w 1701814"/>
              <a:gd name="connsiteY3" fmla="*/ 921011 h 2590020"/>
              <a:gd name="connsiteX4" fmla="*/ 1538950 w 1701814"/>
              <a:gd name="connsiteY4" fmla="*/ 1124845 h 2590020"/>
              <a:gd name="connsiteX5" fmla="*/ 1539631 w 1701814"/>
              <a:gd name="connsiteY5" fmla="*/ 1587682 h 2590020"/>
              <a:gd name="connsiteX6" fmla="*/ 1579113 w 1701814"/>
              <a:gd name="connsiteY6" fmla="*/ 1874656 h 2590020"/>
              <a:gd name="connsiteX7" fmla="*/ 1616042 w 1701814"/>
              <a:gd name="connsiteY7" fmla="*/ 2222755 h 2590020"/>
              <a:gd name="connsiteX8" fmla="*/ 1642590 w 1701814"/>
              <a:gd name="connsiteY8" fmla="*/ 2335421 h 2590020"/>
              <a:gd name="connsiteX9" fmla="*/ 1701133 w 1701814"/>
              <a:gd name="connsiteY9" fmla="*/ 2569040 h 2590020"/>
              <a:gd name="connsiteX10" fmla="*/ 1481769 w 1701814"/>
              <a:gd name="connsiteY10" fmla="*/ 2461037 h 2590020"/>
              <a:gd name="connsiteX11" fmla="*/ 1315161 w 1701814"/>
              <a:gd name="connsiteY11" fmla="*/ 2367278 h 2590020"/>
              <a:gd name="connsiteX12" fmla="*/ 894643 w 1701814"/>
              <a:gd name="connsiteY12" fmla="*/ 2205402 h 2590020"/>
              <a:gd name="connsiteX13" fmla="*/ 625246 w 1701814"/>
              <a:gd name="connsiteY13" fmla="*/ 2306412 h 2590020"/>
              <a:gd name="connsiteX14" fmla="*/ 353296 w 1701814"/>
              <a:gd name="connsiteY14" fmla="*/ 2444460 h 2590020"/>
              <a:gd name="connsiteX15" fmla="*/ 194857 w 1701814"/>
              <a:gd name="connsiteY15" fmla="*/ 2549356 h 2590020"/>
              <a:gd name="connsiteX16" fmla="*/ 111638 w 1701814"/>
              <a:gd name="connsiteY16" fmla="*/ 2590020 h 2590020"/>
              <a:gd name="connsiteX17" fmla="*/ 62967 w 1701814"/>
              <a:gd name="connsiteY17" fmla="*/ 2555572 h 2590020"/>
              <a:gd name="connsiteX18" fmla="*/ 56670 w 1701814"/>
              <a:gd name="connsiteY18" fmla="*/ 2494966 h 2590020"/>
              <a:gd name="connsiteX19" fmla="*/ 54798 w 1701814"/>
              <a:gd name="connsiteY19" fmla="*/ 2191674 h 2590020"/>
              <a:gd name="connsiteX20" fmla="*/ 22804 w 1701814"/>
              <a:gd name="connsiteY20" fmla="*/ 1972300 h 2590020"/>
              <a:gd name="connsiteX21" fmla="*/ 14805 w 1701814"/>
              <a:gd name="connsiteY21" fmla="*/ 1903923 h 2590020"/>
              <a:gd name="connsiteX22" fmla="*/ 12933 w 1701814"/>
              <a:gd name="connsiteY22" fmla="*/ 1691542 h 2590020"/>
              <a:gd name="connsiteX23" fmla="*/ 61095 w 1701814"/>
              <a:gd name="connsiteY23" fmla="*/ 1108010 h 2590020"/>
              <a:gd name="connsiteX24" fmla="*/ 55479 w 1701814"/>
              <a:gd name="connsiteY24" fmla="*/ 979545 h 2590020"/>
              <a:gd name="connsiteX25" fmla="*/ 52415 w 1701814"/>
              <a:gd name="connsiteY25" fmla="*/ 903916 h 2590020"/>
              <a:gd name="connsiteX26" fmla="*/ 52415 w 1701814"/>
              <a:gd name="connsiteY26" fmla="*/ 296816 h 2590020"/>
              <a:gd name="connsiteX27" fmla="*/ 140569 w 1701814"/>
              <a:gd name="connsiteY27" fmla="*/ 7770 h 2590020"/>
              <a:gd name="connsiteX28" fmla="*/ 589508 w 1701814"/>
              <a:gd name="connsiteY28" fmla="*/ 6216 h 2590020"/>
              <a:gd name="connsiteX29" fmla="*/ 1041510 w 1701814"/>
              <a:gd name="connsiteY29" fmla="*/ 6475 h 2590020"/>
              <a:gd name="connsiteX30" fmla="*/ 1513082 w 1701814"/>
              <a:gd name="connsiteY30" fmla="*/ 12950 h 25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01814" h="2590020" fill="none" extrusionOk="0">
                <a:moveTo>
                  <a:pt x="1513082" y="12950"/>
                </a:moveTo>
                <a:cubicBezTo>
                  <a:pt x="1517353" y="46557"/>
                  <a:pt x="1517167" y="69324"/>
                  <a:pt x="1513082" y="94017"/>
                </a:cubicBezTo>
                <a:cubicBezTo>
                  <a:pt x="1502657" y="383687"/>
                  <a:pt x="1503393" y="558745"/>
                  <a:pt x="1498957" y="867915"/>
                </a:cubicBezTo>
                <a:cubicBezTo>
                  <a:pt x="1497439" y="885125"/>
                  <a:pt x="1495437" y="901435"/>
                  <a:pt x="1505765" y="921011"/>
                </a:cubicBezTo>
                <a:cubicBezTo>
                  <a:pt x="1546231" y="991909"/>
                  <a:pt x="1545136" y="1064399"/>
                  <a:pt x="1538950" y="1124845"/>
                </a:cubicBezTo>
                <a:cubicBezTo>
                  <a:pt x="1550560" y="1273326"/>
                  <a:pt x="1553747" y="1419697"/>
                  <a:pt x="1539631" y="1587682"/>
                </a:cubicBezTo>
                <a:cubicBezTo>
                  <a:pt x="1551892" y="1684820"/>
                  <a:pt x="1600610" y="1770433"/>
                  <a:pt x="1579113" y="1874656"/>
                </a:cubicBezTo>
                <a:cubicBezTo>
                  <a:pt x="1649635" y="1982983"/>
                  <a:pt x="1600099" y="2097736"/>
                  <a:pt x="1616042" y="2222755"/>
                </a:cubicBezTo>
                <a:cubicBezTo>
                  <a:pt x="1619472" y="2259298"/>
                  <a:pt x="1639353" y="2301998"/>
                  <a:pt x="1642590" y="2335421"/>
                </a:cubicBezTo>
                <a:cubicBezTo>
                  <a:pt x="1663810" y="2411698"/>
                  <a:pt x="1691155" y="2480161"/>
                  <a:pt x="1701133" y="2569040"/>
                </a:cubicBezTo>
                <a:cubicBezTo>
                  <a:pt x="1638086" y="2551499"/>
                  <a:pt x="1547966" y="2483400"/>
                  <a:pt x="1481769" y="2461037"/>
                </a:cubicBezTo>
                <a:cubicBezTo>
                  <a:pt x="1428114" y="2428993"/>
                  <a:pt x="1362097" y="2395743"/>
                  <a:pt x="1315161" y="2367278"/>
                </a:cubicBezTo>
                <a:cubicBezTo>
                  <a:pt x="1224735" y="2304364"/>
                  <a:pt x="1063140" y="2257720"/>
                  <a:pt x="894643" y="2205402"/>
                </a:cubicBezTo>
                <a:cubicBezTo>
                  <a:pt x="821997" y="2252823"/>
                  <a:pt x="713702" y="2276699"/>
                  <a:pt x="625246" y="2306412"/>
                </a:cubicBezTo>
                <a:cubicBezTo>
                  <a:pt x="503784" y="2351955"/>
                  <a:pt x="430191" y="2396842"/>
                  <a:pt x="353296" y="2444460"/>
                </a:cubicBezTo>
                <a:cubicBezTo>
                  <a:pt x="295597" y="2469499"/>
                  <a:pt x="248077" y="2508716"/>
                  <a:pt x="194857" y="2549356"/>
                </a:cubicBezTo>
                <a:cubicBezTo>
                  <a:pt x="175230" y="2563457"/>
                  <a:pt x="148923" y="2571796"/>
                  <a:pt x="111638" y="2590020"/>
                </a:cubicBezTo>
                <a:cubicBezTo>
                  <a:pt x="87437" y="2575214"/>
                  <a:pt x="65755" y="2564955"/>
                  <a:pt x="62967" y="2555572"/>
                </a:cubicBezTo>
                <a:cubicBezTo>
                  <a:pt x="55255" y="2535682"/>
                  <a:pt x="58302" y="2518566"/>
                  <a:pt x="56670" y="2494966"/>
                </a:cubicBezTo>
                <a:cubicBezTo>
                  <a:pt x="60586" y="2383901"/>
                  <a:pt x="57206" y="2306687"/>
                  <a:pt x="54798" y="2191674"/>
                </a:cubicBezTo>
                <a:cubicBezTo>
                  <a:pt x="54819" y="2122523"/>
                  <a:pt x="62125" y="2054532"/>
                  <a:pt x="22804" y="1972300"/>
                </a:cubicBezTo>
                <a:cubicBezTo>
                  <a:pt x="11863" y="1951249"/>
                  <a:pt x="15967" y="1924821"/>
                  <a:pt x="14805" y="1903923"/>
                </a:cubicBezTo>
                <a:cubicBezTo>
                  <a:pt x="18396" y="1820485"/>
                  <a:pt x="19829" y="1762235"/>
                  <a:pt x="12933" y="1691542"/>
                </a:cubicBezTo>
                <a:cubicBezTo>
                  <a:pt x="7152" y="1481214"/>
                  <a:pt x="28619" y="1303218"/>
                  <a:pt x="61095" y="1108010"/>
                </a:cubicBezTo>
                <a:cubicBezTo>
                  <a:pt x="65307" y="1061895"/>
                  <a:pt x="56801" y="1022332"/>
                  <a:pt x="55479" y="979545"/>
                </a:cubicBezTo>
                <a:cubicBezTo>
                  <a:pt x="53819" y="956067"/>
                  <a:pt x="48437" y="930663"/>
                  <a:pt x="52415" y="903916"/>
                </a:cubicBezTo>
                <a:cubicBezTo>
                  <a:pt x="52794" y="665653"/>
                  <a:pt x="55565" y="463874"/>
                  <a:pt x="52415" y="296816"/>
                </a:cubicBezTo>
                <a:cubicBezTo>
                  <a:pt x="46319" y="197347"/>
                  <a:pt x="73162" y="114947"/>
                  <a:pt x="140569" y="7770"/>
                </a:cubicBezTo>
                <a:cubicBezTo>
                  <a:pt x="282596" y="-4561"/>
                  <a:pt x="426347" y="33125"/>
                  <a:pt x="589508" y="6216"/>
                </a:cubicBezTo>
                <a:cubicBezTo>
                  <a:pt x="751678" y="-28555"/>
                  <a:pt x="952843" y="37719"/>
                  <a:pt x="1041510" y="6475"/>
                </a:cubicBezTo>
                <a:cubicBezTo>
                  <a:pt x="1202756" y="45729"/>
                  <a:pt x="1365976" y="-18187"/>
                  <a:pt x="1513082" y="12950"/>
                </a:cubicBezTo>
                <a:close/>
              </a:path>
              <a:path w="1701814" h="2590020" stroke="0" extrusionOk="0">
                <a:moveTo>
                  <a:pt x="1513082" y="12950"/>
                </a:moveTo>
                <a:cubicBezTo>
                  <a:pt x="1511330" y="45390"/>
                  <a:pt x="1509171" y="69073"/>
                  <a:pt x="1513082" y="94017"/>
                </a:cubicBezTo>
                <a:cubicBezTo>
                  <a:pt x="1495390" y="342770"/>
                  <a:pt x="1495614" y="571858"/>
                  <a:pt x="1498957" y="867915"/>
                </a:cubicBezTo>
                <a:cubicBezTo>
                  <a:pt x="1496629" y="884882"/>
                  <a:pt x="1497693" y="903885"/>
                  <a:pt x="1505765" y="921011"/>
                </a:cubicBezTo>
                <a:cubicBezTo>
                  <a:pt x="1553310" y="982015"/>
                  <a:pt x="1544044" y="1058253"/>
                  <a:pt x="1538950" y="1124845"/>
                </a:cubicBezTo>
                <a:cubicBezTo>
                  <a:pt x="1523992" y="1253604"/>
                  <a:pt x="1522962" y="1454883"/>
                  <a:pt x="1539631" y="1587682"/>
                </a:cubicBezTo>
                <a:cubicBezTo>
                  <a:pt x="1538652" y="1669621"/>
                  <a:pt x="1596763" y="1783333"/>
                  <a:pt x="1579113" y="1874656"/>
                </a:cubicBezTo>
                <a:cubicBezTo>
                  <a:pt x="1637403" y="1985930"/>
                  <a:pt x="1607719" y="2109070"/>
                  <a:pt x="1616042" y="2222755"/>
                </a:cubicBezTo>
                <a:cubicBezTo>
                  <a:pt x="1616120" y="2260456"/>
                  <a:pt x="1630404" y="2298668"/>
                  <a:pt x="1642590" y="2335421"/>
                </a:cubicBezTo>
                <a:cubicBezTo>
                  <a:pt x="1658479" y="2408006"/>
                  <a:pt x="1677377" y="2478051"/>
                  <a:pt x="1701133" y="2569040"/>
                </a:cubicBezTo>
                <a:cubicBezTo>
                  <a:pt x="1604865" y="2507675"/>
                  <a:pt x="1521220" y="2457811"/>
                  <a:pt x="1481769" y="2461037"/>
                </a:cubicBezTo>
                <a:cubicBezTo>
                  <a:pt x="1424748" y="2431769"/>
                  <a:pt x="1363631" y="2401989"/>
                  <a:pt x="1315161" y="2367278"/>
                </a:cubicBezTo>
                <a:cubicBezTo>
                  <a:pt x="1206110" y="2291107"/>
                  <a:pt x="1057915" y="2254247"/>
                  <a:pt x="894643" y="2205402"/>
                </a:cubicBezTo>
                <a:cubicBezTo>
                  <a:pt x="813777" y="2248407"/>
                  <a:pt x="713238" y="2273252"/>
                  <a:pt x="625246" y="2306412"/>
                </a:cubicBezTo>
                <a:cubicBezTo>
                  <a:pt x="506913" y="2342610"/>
                  <a:pt x="423606" y="2397238"/>
                  <a:pt x="353296" y="2444460"/>
                </a:cubicBezTo>
                <a:cubicBezTo>
                  <a:pt x="292870" y="2481934"/>
                  <a:pt x="242898" y="2511981"/>
                  <a:pt x="194857" y="2549356"/>
                </a:cubicBezTo>
                <a:cubicBezTo>
                  <a:pt x="177678" y="2563065"/>
                  <a:pt x="144157" y="2573215"/>
                  <a:pt x="111638" y="2590020"/>
                </a:cubicBezTo>
                <a:cubicBezTo>
                  <a:pt x="89764" y="2572604"/>
                  <a:pt x="65190" y="2565145"/>
                  <a:pt x="62967" y="2555572"/>
                </a:cubicBezTo>
                <a:cubicBezTo>
                  <a:pt x="52881" y="2537031"/>
                  <a:pt x="57241" y="2513996"/>
                  <a:pt x="56670" y="2494966"/>
                </a:cubicBezTo>
                <a:cubicBezTo>
                  <a:pt x="60044" y="2401766"/>
                  <a:pt x="48091" y="2302984"/>
                  <a:pt x="54798" y="2191674"/>
                </a:cubicBezTo>
                <a:cubicBezTo>
                  <a:pt x="59178" y="2104906"/>
                  <a:pt x="53604" y="2047950"/>
                  <a:pt x="22804" y="1972300"/>
                </a:cubicBezTo>
                <a:cubicBezTo>
                  <a:pt x="14072" y="1953807"/>
                  <a:pt x="15104" y="1926390"/>
                  <a:pt x="14805" y="1903923"/>
                </a:cubicBezTo>
                <a:cubicBezTo>
                  <a:pt x="8867" y="1834053"/>
                  <a:pt x="22825" y="1769257"/>
                  <a:pt x="12933" y="1691542"/>
                </a:cubicBezTo>
                <a:cubicBezTo>
                  <a:pt x="21412" y="1498726"/>
                  <a:pt x="29786" y="1297679"/>
                  <a:pt x="61095" y="1108010"/>
                </a:cubicBezTo>
                <a:cubicBezTo>
                  <a:pt x="62662" y="1069398"/>
                  <a:pt x="55562" y="1023160"/>
                  <a:pt x="55479" y="979545"/>
                </a:cubicBezTo>
                <a:cubicBezTo>
                  <a:pt x="56773" y="955009"/>
                  <a:pt x="52147" y="929273"/>
                  <a:pt x="52415" y="903916"/>
                </a:cubicBezTo>
                <a:cubicBezTo>
                  <a:pt x="41799" y="707403"/>
                  <a:pt x="59738" y="472012"/>
                  <a:pt x="52415" y="296816"/>
                </a:cubicBezTo>
                <a:cubicBezTo>
                  <a:pt x="57451" y="197867"/>
                  <a:pt x="100831" y="94173"/>
                  <a:pt x="140569" y="7770"/>
                </a:cubicBezTo>
                <a:cubicBezTo>
                  <a:pt x="297659" y="-1493"/>
                  <a:pt x="456139" y="-14329"/>
                  <a:pt x="589508" y="6216"/>
                </a:cubicBezTo>
                <a:cubicBezTo>
                  <a:pt x="790278" y="-29614"/>
                  <a:pt x="986207" y="-349"/>
                  <a:pt x="1041510" y="6475"/>
                </a:cubicBezTo>
                <a:cubicBezTo>
                  <a:pt x="1255959" y="41379"/>
                  <a:pt x="1463759" y="-13838"/>
                  <a:pt x="1513082" y="1295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1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יחד עם זאת חלק גדול מהבטחות הנביאים עדיין לא התממש במציאות, וקשיי השעה העיבו ועמעמו את גודל השעה. </a:t>
            </a:r>
          </a:p>
          <a:p>
            <a:pPr lvl="0" algn="r" rtl="1"/>
            <a:r>
              <a:rPr lang="he-IL" sz="1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(קשיי השעה מול החזון). </a:t>
            </a:r>
          </a:p>
        </p:txBody>
      </p:sp>
      <p:sp>
        <p:nvSpPr>
          <p:cNvPr id="21" name="Google Shape;302;p40">
            <a:hlinkClick r:id="rId6" action="ppaction://hlinksldjump"/>
            <a:extLst>
              <a:ext uri="{FF2B5EF4-FFF2-40B4-BE49-F238E27FC236}">
                <a16:creationId xmlns:a16="http://schemas.microsoft.com/office/drawing/2014/main" id="{D9654223-F943-4F68-92A2-88A50F2091C6}"/>
              </a:ext>
            </a:extLst>
          </p:cNvPr>
          <p:cNvSpPr/>
          <p:nvPr/>
        </p:nvSpPr>
        <p:spPr>
          <a:xfrm>
            <a:off x="3505491" y="1058876"/>
            <a:ext cx="510384" cy="322935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302;p40">
            <a:hlinkClick r:id="rId6" action="ppaction://hlinksldjump"/>
            <a:extLst>
              <a:ext uri="{FF2B5EF4-FFF2-40B4-BE49-F238E27FC236}">
                <a16:creationId xmlns:a16="http://schemas.microsoft.com/office/drawing/2014/main" id="{74821C04-D4F1-4714-B0A7-DA84460EDDA9}"/>
              </a:ext>
            </a:extLst>
          </p:cNvPr>
          <p:cNvSpPr/>
          <p:nvPr/>
        </p:nvSpPr>
        <p:spPr>
          <a:xfrm>
            <a:off x="2699968" y="1058875"/>
            <a:ext cx="510384" cy="322935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302;p40">
            <a:hlinkClick r:id="rId6" action="ppaction://hlinksldjump"/>
            <a:extLst>
              <a:ext uri="{FF2B5EF4-FFF2-40B4-BE49-F238E27FC236}">
                <a16:creationId xmlns:a16="http://schemas.microsoft.com/office/drawing/2014/main" id="{3727B695-A174-4738-8B42-7A0193836CEA}"/>
              </a:ext>
            </a:extLst>
          </p:cNvPr>
          <p:cNvSpPr/>
          <p:nvPr/>
        </p:nvSpPr>
        <p:spPr>
          <a:xfrm>
            <a:off x="4018950" y="746154"/>
            <a:ext cx="510384" cy="322935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1851850" y="1782300"/>
            <a:ext cx="5440200" cy="15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e-IL" sz="48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ובפרק הבא...</a:t>
            </a:r>
            <a:br>
              <a:rPr lang="he-IL" sz="48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</a:br>
            <a:r>
              <a:rPr lang="he-IL" sz="48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פגישתו של נחמיה עם המלך…</a:t>
            </a:r>
            <a:endParaRPr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he-IL" sz="32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הקדמה 2</a:t>
            </a:r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…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64" name="Google Shape;164;p34"/>
          <p:cNvSpPr txBox="1">
            <a:spLocks noGrp="1"/>
          </p:cNvSpPr>
          <p:nvPr>
            <p:ph type="subTitle" idx="5"/>
          </p:nvPr>
        </p:nvSpPr>
        <p:spPr>
          <a:xfrm>
            <a:off x="1248450" y="1148006"/>
            <a:ext cx="6507264" cy="3724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buClr>
                <a:schemeClr val="dk1"/>
              </a:buClr>
              <a:buSzPts val="1100"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במרכזו של ספר נחמיה עומדת דמותו של </a:t>
            </a:r>
            <a:r>
              <a:rPr lang="he-IL" sz="1800" b="1" dirty="0">
                <a:ln>
                  <a:solidFill>
                    <a:schemeClr val="accent4">
                      <a:lumMod val="9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נחמיה, </a:t>
            </a:r>
            <a:endParaRPr lang="he-IL" b="1" dirty="0">
              <a:ln>
                <a:solidFill>
                  <a:schemeClr val="accent4">
                    <a:lumMod val="9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lvl="0" indent="0" rtl="1">
              <a:buClr>
                <a:schemeClr val="dk1"/>
              </a:buClr>
              <a:buSzPts val="1100"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שהיה אחד מגדולי מנהיגיו של עם ישראל בתחילת ימי הבית השני, </a:t>
            </a:r>
          </a:p>
          <a:p>
            <a:pPr marL="0" lvl="0" indent="0" rtl="1">
              <a:buClr>
                <a:schemeClr val="dk1"/>
              </a:buClr>
              <a:buSzPts val="1100"/>
            </a:pP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והתמודד עם </a:t>
            </a:r>
            <a:r>
              <a:rPr lang="he-IL" sz="1800" b="1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הפער</a:t>
            </a:r>
            <a:r>
              <a:rPr lang="he-IL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שבין:</a:t>
            </a:r>
            <a:endParaRPr dirty="0"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EFB8F843-61B0-464A-82BF-7296C140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821" y="2982322"/>
            <a:ext cx="1535124" cy="1716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Google Shape;207;p38">
            <a:extLst>
              <a:ext uri="{FF2B5EF4-FFF2-40B4-BE49-F238E27FC236}">
                <a16:creationId xmlns:a16="http://schemas.microsoft.com/office/drawing/2014/main" id="{72BB5258-EBDF-4676-900E-A8E7587D1DD8}"/>
              </a:ext>
            </a:extLst>
          </p:cNvPr>
          <p:cNvSpPr/>
          <p:nvPr/>
        </p:nvSpPr>
        <p:spPr>
          <a:xfrm>
            <a:off x="5846821" y="2418202"/>
            <a:ext cx="1535124" cy="519000"/>
          </a:xfrm>
          <a:custGeom>
            <a:avLst/>
            <a:gdLst>
              <a:gd name="connsiteX0" fmla="*/ 0 w 1535124"/>
              <a:gd name="connsiteY0" fmla="*/ 0 h 519000"/>
              <a:gd name="connsiteX1" fmla="*/ 1535124 w 1535124"/>
              <a:gd name="connsiteY1" fmla="*/ 0 h 519000"/>
              <a:gd name="connsiteX2" fmla="*/ 1535124 w 1535124"/>
              <a:gd name="connsiteY2" fmla="*/ 519000 h 519000"/>
              <a:gd name="connsiteX3" fmla="*/ 0 w 1535124"/>
              <a:gd name="connsiteY3" fmla="*/ 519000 h 519000"/>
              <a:gd name="connsiteX4" fmla="*/ 0 w 1535124"/>
              <a:gd name="connsiteY4" fmla="*/ 0 h 51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124" h="519000" fill="none" extrusionOk="0">
                <a:moveTo>
                  <a:pt x="0" y="0"/>
                </a:moveTo>
                <a:cubicBezTo>
                  <a:pt x="448528" y="83461"/>
                  <a:pt x="1377204" y="-130477"/>
                  <a:pt x="1535124" y="0"/>
                </a:cubicBezTo>
                <a:cubicBezTo>
                  <a:pt x="1505723" y="121899"/>
                  <a:pt x="1509951" y="392272"/>
                  <a:pt x="1535124" y="519000"/>
                </a:cubicBezTo>
                <a:cubicBezTo>
                  <a:pt x="1001378" y="400371"/>
                  <a:pt x="579048" y="487750"/>
                  <a:pt x="0" y="519000"/>
                </a:cubicBezTo>
                <a:cubicBezTo>
                  <a:pt x="-17882" y="448364"/>
                  <a:pt x="-6362" y="75634"/>
                  <a:pt x="0" y="0"/>
                </a:cubicBezTo>
                <a:close/>
              </a:path>
              <a:path w="1535124" h="519000" stroke="0" extrusionOk="0">
                <a:moveTo>
                  <a:pt x="0" y="0"/>
                </a:moveTo>
                <a:cubicBezTo>
                  <a:pt x="392772" y="119841"/>
                  <a:pt x="1045994" y="3336"/>
                  <a:pt x="1535124" y="0"/>
                </a:cubicBezTo>
                <a:cubicBezTo>
                  <a:pt x="1569687" y="187018"/>
                  <a:pt x="1534562" y="391220"/>
                  <a:pt x="1535124" y="519000"/>
                </a:cubicBezTo>
                <a:cubicBezTo>
                  <a:pt x="1109368" y="424516"/>
                  <a:pt x="258507" y="450416"/>
                  <a:pt x="0" y="519000"/>
                </a:cubicBezTo>
                <a:cubicBezTo>
                  <a:pt x="4318" y="353493"/>
                  <a:pt x="-7553" y="1921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B4FEAC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  <a:t>חזון</a:t>
            </a:r>
            <a:r>
              <a:rPr lang="he-IL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  <a:t> הנביאים</a:t>
            </a:r>
            <a:endParaRPr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bKapriza Regular" panose="02020603050405020304" pitchFamily="18" charset="-79"/>
              <a:cs typeface="FbKapriza Regular" panose="02020603050405020304" pitchFamily="18" charset="-79"/>
            </a:endParaRPr>
          </a:p>
        </p:txBody>
      </p:sp>
      <p:sp>
        <p:nvSpPr>
          <p:cNvPr id="59" name="Google Shape;207;p38">
            <a:extLst>
              <a:ext uri="{FF2B5EF4-FFF2-40B4-BE49-F238E27FC236}">
                <a16:creationId xmlns:a16="http://schemas.microsoft.com/office/drawing/2014/main" id="{95C9B49F-C79B-4C2D-A52B-6596AC236BAC}"/>
              </a:ext>
            </a:extLst>
          </p:cNvPr>
          <p:cNvSpPr/>
          <p:nvPr/>
        </p:nvSpPr>
        <p:spPr>
          <a:xfrm>
            <a:off x="1654153" y="2418202"/>
            <a:ext cx="1535124" cy="519000"/>
          </a:xfrm>
          <a:custGeom>
            <a:avLst/>
            <a:gdLst>
              <a:gd name="connsiteX0" fmla="*/ 0 w 1535124"/>
              <a:gd name="connsiteY0" fmla="*/ 0 h 519000"/>
              <a:gd name="connsiteX1" fmla="*/ 1535124 w 1535124"/>
              <a:gd name="connsiteY1" fmla="*/ 0 h 519000"/>
              <a:gd name="connsiteX2" fmla="*/ 1535124 w 1535124"/>
              <a:gd name="connsiteY2" fmla="*/ 519000 h 519000"/>
              <a:gd name="connsiteX3" fmla="*/ 0 w 1535124"/>
              <a:gd name="connsiteY3" fmla="*/ 519000 h 519000"/>
              <a:gd name="connsiteX4" fmla="*/ 0 w 1535124"/>
              <a:gd name="connsiteY4" fmla="*/ 0 h 51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124" h="519000" fill="none" extrusionOk="0">
                <a:moveTo>
                  <a:pt x="0" y="0"/>
                </a:moveTo>
                <a:cubicBezTo>
                  <a:pt x="448528" y="83461"/>
                  <a:pt x="1377204" y="-130477"/>
                  <a:pt x="1535124" y="0"/>
                </a:cubicBezTo>
                <a:cubicBezTo>
                  <a:pt x="1505723" y="121899"/>
                  <a:pt x="1509951" y="392272"/>
                  <a:pt x="1535124" y="519000"/>
                </a:cubicBezTo>
                <a:cubicBezTo>
                  <a:pt x="1001378" y="400371"/>
                  <a:pt x="579048" y="487750"/>
                  <a:pt x="0" y="519000"/>
                </a:cubicBezTo>
                <a:cubicBezTo>
                  <a:pt x="-17882" y="448364"/>
                  <a:pt x="-6362" y="75634"/>
                  <a:pt x="0" y="0"/>
                </a:cubicBezTo>
                <a:close/>
              </a:path>
              <a:path w="1535124" h="519000" stroke="0" extrusionOk="0">
                <a:moveTo>
                  <a:pt x="0" y="0"/>
                </a:moveTo>
                <a:cubicBezTo>
                  <a:pt x="392772" y="119841"/>
                  <a:pt x="1045994" y="3336"/>
                  <a:pt x="1535124" y="0"/>
                </a:cubicBezTo>
                <a:cubicBezTo>
                  <a:pt x="1569687" y="187018"/>
                  <a:pt x="1534562" y="391220"/>
                  <a:pt x="1535124" y="519000"/>
                </a:cubicBezTo>
                <a:cubicBezTo>
                  <a:pt x="1109368" y="424516"/>
                  <a:pt x="258507" y="450416"/>
                  <a:pt x="0" y="519000"/>
                </a:cubicBezTo>
                <a:cubicBezTo>
                  <a:pt x="4318" y="353493"/>
                  <a:pt x="-7553" y="1921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B4FEAC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  <a:t>המציאות בארץ</a:t>
            </a:r>
            <a:endParaRPr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bKapriza Regular" panose="02020603050405020304" pitchFamily="18" charset="-79"/>
              <a:cs typeface="FbKapriza Regular" panose="02020603050405020304" pitchFamily="18" charset="-79"/>
            </a:endParaRPr>
          </a:p>
        </p:txBody>
      </p:sp>
      <p:grpSp>
        <p:nvGrpSpPr>
          <p:cNvPr id="60" name="Google Shape;12573;p81">
            <a:extLst>
              <a:ext uri="{FF2B5EF4-FFF2-40B4-BE49-F238E27FC236}">
                <a16:creationId xmlns:a16="http://schemas.microsoft.com/office/drawing/2014/main" id="{12E746EF-A0B3-41D3-A926-214CFAFB7DFD}"/>
              </a:ext>
            </a:extLst>
          </p:cNvPr>
          <p:cNvGrpSpPr/>
          <p:nvPr/>
        </p:nvGrpSpPr>
        <p:grpSpPr>
          <a:xfrm>
            <a:off x="5954637" y="2508775"/>
            <a:ext cx="347934" cy="310024"/>
            <a:chOff x="1327676" y="2910480"/>
            <a:chExt cx="347934" cy="310024"/>
          </a:xfrm>
          <a:solidFill>
            <a:schemeClr val="bg1"/>
          </a:solidFill>
        </p:grpSpPr>
        <p:sp>
          <p:nvSpPr>
            <p:cNvPr id="61" name="Google Shape;12574;p81">
              <a:extLst>
                <a:ext uri="{FF2B5EF4-FFF2-40B4-BE49-F238E27FC236}">
                  <a16:creationId xmlns:a16="http://schemas.microsoft.com/office/drawing/2014/main" id="{89183239-A8CB-4C06-8404-A5BB39A15A82}"/>
                </a:ext>
              </a:extLst>
            </p:cNvPr>
            <p:cNvSpPr/>
            <p:nvPr/>
          </p:nvSpPr>
          <p:spPr>
            <a:xfrm>
              <a:off x="1367081" y="3067370"/>
              <a:ext cx="43257" cy="15565"/>
            </a:xfrm>
            <a:custGeom>
              <a:avLst/>
              <a:gdLst/>
              <a:ahLst/>
              <a:cxnLst/>
              <a:rect l="l" t="t" r="r" b="b"/>
              <a:pathLst>
                <a:path w="1359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75;p81">
              <a:extLst>
                <a:ext uri="{FF2B5EF4-FFF2-40B4-BE49-F238E27FC236}">
                  <a16:creationId xmlns:a16="http://schemas.microsoft.com/office/drawing/2014/main" id="{27FBD295-75E1-4D04-92A3-0B6F2FD6B019}"/>
                </a:ext>
              </a:extLst>
            </p:cNvPr>
            <p:cNvSpPr/>
            <p:nvPr/>
          </p:nvSpPr>
          <p:spPr>
            <a:xfrm>
              <a:off x="1350402" y="3170436"/>
              <a:ext cx="10663" cy="48541"/>
            </a:xfrm>
            <a:custGeom>
              <a:avLst/>
              <a:gdLst/>
              <a:ahLst/>
              <a:cxnLst/>
              <a:rect l="l" t="t" r="r" b="b"/>
              <a:pathLst>
                <a:path w="335" h="152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76;p81">
              <a:extLst>
                <a:ext uri="{FF2B5EF4-FFF2-40B4-BE49-F238E27FC236}">
                  <a16:creationId xmlns:a16="http://schemas.microsoft.com/office/drawing/2014/main" id="{7CE85357-5CFA-417E-8C5F-FB2AA1CBA72F}"/>
                </a:ext>
              </a:extLst>
            </p:cNvPr>
            <p:cNvSpPr/>
            <p:nvPr/>
          </p:nvSpPr>
          <p:spPr>
            <a:xfrm>
              <a:off x="1327676" y="3040187"/>
              <a:ext cx="201643" cy="180317"/>
            </a:xfrm>
            <a:custGeom>
              <a:avLst/>
              <a:gdLst/>
              <a:ahLst/>
              <a:cxnLst/>
              <a:rect l="l" t="t" r="r" b="b"/>
              <a:pathLst>
                <a:path w="6335" h="5665" extrusionOk="0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77;p81">
              <a:extLst>
                <a:ext uri="{FF2B5EF4-FFF2-40B4-BE49-F238E27FC236}">
                  <a16:creationId xmlns:a16="http://schemas.microsoft.com/office/drawing/2014/main" id="{2112E580-5E50-4AD6-A545-66CE9F97062B}"/>
                </a:ext>
              </a:extLst>
            </p:cNvPr>
            <p:cNvSpPr/>
            <p:nvPr/>
          </p:nvSpPr>
          <p:spPr>
            <a:xfrm>
              <a:off x="1470179" y="2910480"/>
              <a:ext cx="205431" cy="173601"/>
            </a:xfrm>
            <a:custGeom>
              <a:avLst/>
              <a:gdLst/>
              <a:ahLst/>
              <a:cxnLst/>
              <a:rect l="l" t="t" r="r" b="b"/>
              <a:pathLst>
                <a:path w="6454" h="5454" extrusionOk="0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8;p81">
              <a:extLst>
                <a:ext uri="{FF2B5EF4-FFF2-40B4-BE49-F238E27FC236}">
                  <a16:creationId xmlns:a16="http://schemas.microsoft.com/office/drawing/2014/main" id="{79333BF8-F1B5-42E1-A302-0B82A0772C1E}"/>
                </a:ext>
              </a:extLst>
            </p:cNvPr>
            <p:cNvSpPr/>
            <p:nvPr/>
          </p:nvSpPr>
          <p:spPr>
            <a:xfrm>
              <a:off x="1497075" y="2942692"/>
              <a:ext cx="152370" cy="96668"/>
            </a:xfrm>
            <a:custGeom>
              <a:avLst/>
              <a:gdLst/>
              <a:ahLst/>
              <a:cxnLst/>
              <a:rect l="l" t="t" r="r" b="b"/>
              <a:pathLst>
                <a:path w="4787" h="3037" extrusionOk="0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29;p38">
            <a:extLst>
              <a:ext uri="{FF2B5EF4-FFF2-40B4-BE49-F238E27FC236}">
                <a16:creationId xmlns:a16="http://schemas.microsoft.com/office/drawing/2014/main" id="{5EEA19C1-1B09-4E6D-9A54-EEC6F7D6B72C}"/>
              </a:ext>
            </a:extLst>
          </p:cNvPr>
          <p:cNvGrpSpPr/>
          <p:nvPr/>
        </p:nvGrpSpPr>
        <p:grpSpPr>
          <a:xfrm>
            <a:off x="1700875" y="2418202"/>
            <a:ext cx="334833" cy="399070"/>
            <a:chOff x="3844189" y="2547708"/>
            <a:chExt cx="411334" cy="451617"/>
          </a:xfrm>
        </p:grpSpPr>
        <p:sp>
          <p:nvSpPr>
            <p:cNvPr id="67" name="Google Shape;230;p38">
              <a:extLst>
                <a:ext uri="{FF2B5EF4-FFF2-40B4-BE49-F238E27FC236}">
                  <a16:creationId xmlns:a16="http://schemas.microsoft.com/office/drawing/2014/main" id="{8BACA64D-A280-4E59-BCF2-984263A1A4A7}"/>
                </a:ext>
              </a:extLst>
            </p:cNvPr>
            <p:cNvSpPr/>
            <p:nvPr/>
          </p:nvSpPr>
          <p:spPr>
            <a:xfrm flipH="1">
              <a:off x="3844189" y="2797650"/>
              <a:ext cx="411334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231;p38">
              <a:extLst>
                <a:ext uri="{FF2B5EF4-FFF2-40B4-BE49-F238E27FC236}">
                  <a16:creationId xmlns:a16="http://schemas.microsoft.com/office/drawing/2014/main" id="{8ABB0633-0A6D-4872-8D92-9154F674B087}"/>
                </a:ext>
              </a:extLst>
            </p:cNvPr>
            <p:cNvSpPr/>
            <p:nvPr/>
          </p:nvSpPr>
          <p:spPr>
            <a:xfrm rot="14078844" flipH="1" flipV="1">
              <a:off x="3928710" y="2607946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תמונה 34">
            <a:extLst>
              <a:ext uri="{FF2B5EF4-FFF2-40B4-BE49-F238E27FC236}">
                <a16:creationId xmlns:a16="http://schemas.microsoft.com/office/drawing/2014/main" id="{F8CAE3A6-8EB5-4461-85EA-A5257EC1D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34" y="3134656"/>
            <a:ext cx="2133961" cy="1563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Animated gifs of Zodiac signs - Libra">
            <a:extLst>
              <a:ext uri="{FF2B5EF4-FFF2-40B4-BE49-F238E27FC236}">
                <a16:creationId xmlns:a16="http://schemas.microsoft.com/office/drawing/2014/main" id="{3B0FA589-A7BB-4729-8AE3-A5ED5FF43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77" y="2540987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1248450" y="445024"/>
            <a:ext cx="6647100" cy="93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he-IL" sz="3600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הקדמה  3</a:t>
            </a:r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…</a:t>
            </a:r>
            <a:b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</a:br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 מס' עובדות על נחמיה:</a:t>
            </a:r>
            <a:endParaRPr dirty="0"/>
          </a:p>
        </p:txBody>
      </p:sp>
      <p:sp>
        <p:nvSpPr>
          <p:cNvPr id="15" name="כותרת משנה 6">
            <a:extLst>
              <a:ext uri="{FF2B5EF4-FFF2-40B4-BE49-F238E27FC236}">
                <a16:creationId xmlns:a16="http://schemas.microsoft.com/office/drawing/2014/main" id="{427F328D-67BC-4AF0-A293-F5AC54BF692A}"/>
              </a:ext>
            </a:extLst>
          </p:cNvPr>
          <p:cNvSpPr txBox="1">
            <a:spLocks/>
          </p:cNvSpPr>
          <p:nvPr/>
        </p:nvSpPr>
        <p:spPr>
          <a:xfrm>
            <a:off x="7207022" y="1557189"/>
            <a:ext cx="595086" cy="342000"/>
          </a:xfrm>
          <a:custGeom>
            <a:avLst/>
            <a:gdLst>
              <a:gd name="connsiteX0" fmla="*/ 0 w 595086"/>
              <a:gd name="connsiteY0" fmla="*/ 0 h 342000"/>
              <a:gd name="connsiteX1" fmla="*/ 595086 w 595086"/>
              <a:gd name="connsiteY1" fmla="*/ 0 h 342000"/>
              <a:gd name="connsiteX2" fmla="*/ 595086 w 595086"/>
              <a:gd name="connsiteY2" fmla="*/ 342000 h 342000"/>
              <a:gd name="connsiteX3" fmla="*/ 0 w 595086"/>
              <a:gd name="connsiteY3" fmla="*/ 342000 h 342000"/>
              <a:gd name="connsiteX4" fmla="*/ 0 w 595086"/>
              <a:gd name="connsiteY4" fmla="*/ 0 h 3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86" h="342000" fill="none" extrusionOk="0">
                <a:moveTo>
                  <a:pt x="0" y="0"/>
                </a:moveTo>
                <a:cubicBezTo>
                  <a:pt x="262468" y="18893"/>
                  <a:pt x="320393" y="32669"/>
                  <a:pt x="595086" y="0"/>
                </a:cubicBezTo>
                <a:cubicBezTo>
                  <a:pt x="584753" y="49513"/>
                  <a:pt x="586522" y="271468"/>
                  <a:pt x="595086" y="342000"/>
                </a:cubicBezTo>
                <a:cubicBezTo>
                  <a:pt x="307511" y="363264"/>
                  <a:pt x="212258" y="290791"/>
                  <a:pt x="0" y="342000"/>
                </a:cubicBezTo>
                <a:cubicBezTo>
                  <a:pt x="15739" y="277178"/>
                  <a:pt x="-29242" y="52830"/>
                  <a:pt x="0" y="0"/>
                </a:cubicBezTo>
                <a:close/>
              </a:path>
              <a:path w="595086" h="342000" stroke="0" extrusionOk="0">
                <a:moveTo>
                  <a:pt x="0" y="0"/>
                </a:moveTo>
                <a:cubicBezTo>
                  <a:pt x="279424" y="7816"/>
                  <a:pt x="484373" y="-20401"/>
                  <a:pt x="595086" y="0"/>
                </a:cubicBezTo>
                <a:cubicBezTo>
                  <a:pt x="566010" y="136712"/>
                  <a:pt x="571784" y="270659"/>
                  <a:pt x="595086" y="342000"/>
                </a:cubicBezTo>
                <a:cubicBezTo>
                  <a:pt x="346253" y="320189"/>
                  <a:pt x="203688" y="291355"/>
                  <a:pt x="0" y="342000"/>
                </a:cubicBezTo>
                <a:cubicBezTo>
                  <a:pt x="-22014" y="296073"/>
                  <a:pt x="-2015" y="163513"/>
                  <a:pt x="0" y="0"/>
                </a:cubicBezTo>
                <a:close/>
              </a:path>
            </a:pathLst>
          </a:custGeom>
          <a:solidFill>
            <a:srgbClr val="CFFECA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256285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anit"/>
              <a:buNone/>
              <a:defRPr sz="2000" b="1" i="0" u="none" strike="noStrike" cap="none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rtl="1"/>
            <a:r>
              <a:rPr lang="he-IL" sz="2400" dirty="0">
                <a:solidFill>
                  <a:schemeClr val="accent1">
                    <a:lumMod val="75000"/>
                  </a:schemeClr>
                </a:solidFill>
                <a:cs typeface="Organy" pitchFamily="2" charset="-79"/>
              </a:rPr>
              <a:t>א. </a:t>
            </a:r>
          </a:p>
        </p:txBody>
      </p:sp>
      <p:sp>
        <p:nvSpPr>
          <p:cNvPr id="20" name="Google Shape;1414;p37">
            <a:extLst>
              <a:ext uri="{FF2B5EF4-FFF2-40B4-BE49-F238E27FC236}">
                <a16:creationId xmlns:a16="http://schemas.microsoft.com/office/drawing/2014/main" id="{12C9289A-0C51-410D-99E6-57C6AA5F5696}"/>
              </a:ext>
            </a:extLst>
          </p:cNvPr>
          <p:cNvSpPr/>
          <p:nvPr/>
        </p:nvSpPr>
        <p:spPr>
          <a:xfrm>
            <a:off x="6573479" y="2074767"/>
            <a:ext cx="1862172" cy="2604024"/>
          </a:xfrm>
          <a:custGeom>
            <a:avLst/>
            <a:gdLst>
              <a:gd name="connsiteX0" fmla="*/ 0 w 1862172"/>
              <a:gd name="connsiteY0" fmla="*/ 310368 h 2604024"/>
              <a:gd name="connsiteX1" fmla="*/ 310368 w 1862172"/>
              <a:gd name="connsiteY1" fmla="*/ 0 h 2604024"/>
              <a:gd name="connsiteX2" fmla="*/ 1551804 w 1862172"/>
              <a:gd name="connsiteY2" fmla="*/ 0 h 2604024"/>
              <a:gd name="connsiteX3" fmla="*/ 1862172 w 1862172"/>
              <a:gd name="connsiteY3" fmla="*/ 310368 h 2604024"/>
              <a:gd name="connsiteX4" fmla="*/ 1862172 w 1862172"/>
              <a:gd name="connsiteY4" fmla="*/ 2293656 h 2604024"/>
              <a:gd name="connsiteX5" fmla="*/ 1551804 w 1862172"/>
              <a:gd name="connsiteY5" fmla="*/ 2604024 h 2604024"/>
              <a:gd name="connsiteX6" fmla="*/ 310368 w 1862172"/>
              <a:gd name="connsiteY6" fmla="*/ 2604024 h 2604024"/>
              <a:gd name="connsiteX7" fmla="*/ 0 w 1862172"/>
              <a:gd name="connsiteY7" fmla="*/ 2293656 h 2604024"/>
              <a:gd name="connsiteX8" fmla="*/ 0 w 1862172"/>
              <a:gd name="connsiteY8" fmla="*/ 310368 h 260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172" h="2604024" extrusionOk="0">
                <a:moveTo>
                  <a:pt x="0" y="310368"/>
                </a:moveTo>
                <a:cubicBezTo>
                  <a:pt x="-4382" y="143882"/>
                  <a:pt x="143453" y="-23732"/>
                  <a:pt x="310368" y="0"/>
                </a:cubicBezTo>
                <a:cubicBezTo>
                  <a:pt x="916291" y="-70599"/>
                  <a:pt x="939003" y="-45734"/>
                  <a:pt x="1551804" y="0"/>
                </a:cubicBezTo>
                <a:cubicBezTo>
                  <a:pt x="1727993" y="-27265"/>
                  <a:pt x="1882344" y="141686"/>
                  <a:pt x="1862172" y="310368"/>
                </a:cubicBezTo>
                <a:cubicBezTo>
                  <a:pt x="2027213" y="735257"/>
                  <a:pt x="1794747" y="1528233"/>
                  <a:pt x="1862172" y="2293656"/>
                </a:cubicBezTo>
                <a:cubicBezTo>
                  <a:pt x="1858783" y="2478209"/>
                  <a:pt x="1754838" y="2604509"/>
                  <a:pt x="1551804" y="2604024"/>
                </a:cubicBezTo>
                <a:cubicBezTo>
                  <a:pt x="1163714" y="2657861"/>
                  <a:pt x="604031" y="2675004"/>
                  <a:pt x="310368" y="2604024"/>
                </a:cubicBezTo>
                <a:cubicBezTo>
                  <a:pt x="138528" y="2598351"/>
                  <a:pt x="-11065" y="2489458"/>
                  <a:pt x="0" y="2293656"/>
                </a:cubicBezTo>
                <a:cubicBezTo>
                  <a:pt x="29901" y="1556093"/>
                  <a:pt x="57810" y="1256363"/>
                  <a:pt x="0" y="310368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27460319">
                  <a:prstGeom prst="roundRect">
                    <a:avLst>
                      <a:gd name="adj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he-IL" sz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נחמיה משלב בהתנהגותו:</a:t>
            </a:r>
          </a:p>
          <a:p>
            <a:pPr marL="0" lvl="0" indent="0" algn="r" rtl="1">
              <a:buNone/>
            </a:pPr>
            <a:r>
              <a:rPr lang="he-IL" sz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 את </a:t>
            </a:r>
            <a:r>
              <a:rPr lang="he-IL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הביטחון והאמונה </a:t>
            </a:r>
            <a:r>
              <a:rPr lang="he-IL" sz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המלאים בשליחות  </a:t>
            </a:r>
          </a:p>
          <a:p>
            <a:pPr marL="0" lvl="0" indent="0" algn="r" rtl="1">
              <a:buNone/>
            </a:pPr>
            <a:r>
              <a:rPr lang="he-IL" sz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הא-</a:t>
            </a:r>
            <a:r>
              <a:rPr lang="he-IL" sz="12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לוקית</a:t>
            </a:r>
            <a:r>
              <a:rPr lang="he-IL" sz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המוטלת עליו יחד עם </a:t>
            </a:r>
            <a:r>
              <a:rPr lang="he-IL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הנחישות הפוליטית והמעשית </a:t>
            </a:r>
            <a:r>
              <a:rPr lang="he-IL" sz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הנדרשת ממנו בכדי לבצעה. </a:t>
            </a:r>
          </a:p>
          <a:p>
            <a:pPr marL="0" lvl="0" indent="0" algn="r" rtl="1">
              <a:buNone/>
            </a:pPr>
            <a:endParaRPr lang="he-IL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</p:txBody>
      </p:sp>
      <p:sp>
        <p:nvSpPr>
          <p:cNvPr id="41" name="כותרת משנה 6">
            <a:extLst>
              <a:ext uri="{FF2B5EF4-FFF2-40B4-BE49-F238E27FC236}">
                <a16:creationId xmlns:a16="http://schemas.microsoft.com/office/drawing/2014/main" id="{EC81AEED-FF4A-4F25-B131-C5C8F132EE27}"/>
              </a:ext>
            </a:extLst>
          </p:cNvPr>
          <p:cNvSpPr txBox="1">
            <a:spLocks/>
          </p:cNvSpPr>
          <p:nvPr/>
        </p:nvSpPr>
        <p:spPr>
          <a:xfrm>
            <a:off x="4274457" y="1567031"/>
            <a:ext cx="595086" cy="342000"/>
          </a:xfrm>
          <a:custGeom>
            <a:avLst/>
            <a:gdLst>
              <a:gd name="connsiteX0" fmla="*/ 0 w 595086"/>
              <a:gd name="connsiteY0" fmla="*/ 0 h 342000"/>
              <a:gd name="connsiteX1" fmla="*/ 595086 w 595086"/>
              <a:gd name="connsiteY1" fmla="*/ 0 h 342000"/>
              <a:gd name="connsiteX2" fmla="*/ 595086 w 595086"/>
              <a:gd name="connsiteY2" fmla="*/ 342000 h 342000"/>
              <a:gd name="connsiteX3" fmla="*/ 0 w 595086"/>
              <a:gd name="connsiteY3" fmla="*/ 342000 h 342000"/>
              <a:gd name="connsiteX4" fmla="*/ 0 w 595086"/>
              <a:gd name="connsiteY4" fmla="*/ 0 h 3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86" h="342000" fill="none" extrusionOk="0">
                <a:moveTo>
                  <a:pt x="0" y="0"/>
                </a:moveTo>
                <a:cubicBezTo>
                  <a:pt x="262468" y="18893"/>
                  <a:pt x="320393" y="32669"/>
                  <a:pt x="595086" y="0"/>
                </a:cubicBezTo>
                <a:cubicBezTo>
                  <a:pt x="584753" y="49513"/>
                  <a:pt x="586522" y="271468"/>
                  <a:pt x="595086" y="342000"/>
                </a:cubicBezTo>
                <a:cubicBezTo>
                  <a:pt x="307511" y="363264"/>
                  <a:pt x="212258" y="290791"/>
                  <a:pt x="0" y="342000"/>
                </a:cubicBezTo>
                <a:cubicBezTo>
                  <a:pt x="15739" y="277178"/>
                  <a:pt x="-29242" y="52830"/>
                  <a:pt x="0" y="0"/>
                </a:cubicBezTo>
                <a:close/>
              </a:path>
              <a:path w="595086" h="342000" stroke="0" extrusionOk="0">
                <a:moveTo>
                  <a:pt x="0" y="0"/>
                </a:moveTo>
                <a:cubicBezTo>
                  <a:pt x="279424" y="7816"/>
                  <a:pt x="484373" y="-20401"/>
                  <a:pt x="595086" y="0"/>
                </a:cubicBezTo>
                <a:cubicBezTo>
                  <a:pt x="566010" y="136712"/>
                  <a:pt x="571784" y="270659"/>
                  <a:pt x="595086" y="342000"/>
                </a:cubicBezTo>
                <a:cubicBezTo>
                  <a:pt x="346253" y="320189"/>
                  <a:pt x="203688" y="291355"/>
                  <a:pt x="0" y="342000"/>
                </a:cubicBezTo>
                <a:cubicBezTo>
                  <a:pt x="-22014" y="296073"/>
                  <a:pt x="-2015" y="163513"/>
                  <a:pt x="0" y="0"/>
                </a:cubicBezTo>
                <a:close/>
              </a:path>
            </a:pathLst>
          </a:custGeom>
          <a:solidFill>
            <a:srgbClr val="CFFECA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256285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anit"/>
              <a:buNone/>
              <a:defRPr sz="2000" b="1" i="0" u="none" strike="noStrike" cap="none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rtl="1"/>
            <a:r>
              <a:rPr lang="he-IL" sz="2400" dirty="0">
                <a:solidFill>
                  <a:schemeClr val="accent1">
                    <a:lumMod val="75000"/>
                  </a:schemeClr>
                </a:solidFill>
                <a:cs typeface="Organy" pitchFamily="2" charset="-79"/>
              </a:rPr>
              <a:t>ב. </a:t>
            </a:r>
          </a:p>
        </p:txBody>
      </p:sp>
      <p:sp>
        <p:nvSpPr>
          <p:cNvPr id="42" name="כותרת משנה 6">
            <a:extLst>
              <a:ext uri="{FF2B5EF4-FFF2-40B4-BE49-F238E27FC236}">
                <a16:creationId xmlns:a16="http://schemas.microsoft.com/office/drawing/2014/main" id="{7B322FC0-7376-4F07-A238-EC49356C9195}"/>
              </a:ext>
            </a:extLst>
          </p:cNvPr>
          <p:cNvSpPr txBox="1">
            <a:spLocks/>
          </p:cNvSpPr>
          <p:nvPr/>
        </p:nvSpPr>
        <p:spPr>
          <a:xfrm>
            <a:off x="1341892" y="1557189"/>
            <a:ext cx="595086" cy="342000"/>
          </a:xfrm>
          <a:custGeom>
            <a:avLst/>
            <a:gdLst>
              <a:gd name="connsiteX0" fmla="*/ 0 w 595086"/>
              <a:gd name="connsiteY0" fmla="*/ 0 h 342000"/>
              <a:gd name="connsiteX1" fmla="*/ 595086 w 595086"/>
              <a:gd name="connsiteY1" fmla="*/ 0 h 342000"/>
              <a:gd name="connsiteX2" fmla="*/ 595086 w 595086"/>
              <a:gd name="connsiteY2" fmla="*/ 342000 h 342000"/>
              <a:gd name="connsiteX3" fmla="*/ 0 w 595086"/>
              <a:gd name="connsiteY3" fmla="*/ 342000 h 342000"/>
              <a:gd name="connsiteX4" fmla="*/ 0 w 595086"/>
              <a:gd name="connsiteY4" fmla="*/ 0 h 3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86" h="342000" fill="none" extrusionOk="0">
                <a:moveTo>
                  <a:pt x="0" y="0"/>
                </a:moveTo>
                <a:cubicBezTo>
                  <a:pt x="262468" y="18893"/>
                  <a:pt x="320393" y="32669"/>
                  <a:pt x="595086" y="0"/>
                </a:cubicBezTo>
                <a:cubicBezTo>
                  <a:pt x="584753" y="49513"/>
                  <a:pt x="586522" y="271468"/>
                  <a:pt x="595086" y="342000"/>
                </a:cubicBezTo>
                <a:cubicBezTo>
                  <a:pt x="307511" y="363264"/>
                  <a:pt x="212258" y="290791"/>
                  <a:pt x="0" y="342000"/>
                </a:cubicBezTo>
                <a:cubicBezTo>
                  <a:pt x="15739" y="277178"/>
                  <a:pt x="-29242" y="52830"/>
                  <a:pt x="0" y="0"/>
                </a:cubicBezTo>
                <a:close/>
              </a:path>
              <a:path w="595086" h="342000" stroke="0" extrusionOk="0">
                <a:moveTo>
                  <a:pt x="0" y="0"/>
                </a:moveTo>
                <a:cubicBezTo>
                  <a:pt x="279424" y="7816"/>
                  <a:pt x="484373" y="-20401"/>
                  <a:pt x="595086" y="0"/>
                </a:cubicBezTo>
                <a:cubicBezTo>
                  <a:pt x="566010" y="136712"/>
                  <a:pt x="571784" y="270659"/>
                  <a:pt x="595086" y="342000"/>
                </a:cubicBezTo>
                <a:cubicBezTo>
                  <a:pt x="346253" y="320189"/>
                  <a:pt x="203688" y="291355"/>
                  <a:pt x="0" y="342000"/>
                </a:cubicBezTo>
                <a:cubicBezTo>
                  <a:pt x="-22014" y="296073"/>
                  <a:pt x="-2015" y="163513"/>
                  <a:pt x="0" y="0"/>
                </a:cubicBezTo>
                <a:close/>
              </a:path>
            </a:pathLst>
          </a:custGeom>
          <a:solidFill>
            <a:srgbClr val="CFFECA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256285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anit"/>
              <a:buNone/>
              <a:defRPr sz="2000" b="1" i="0" u="none" strike="noStrike" cap="none">
                <a:solidFill>
                  <a:schemeClr val="accent5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rtl="1"/>
            <a:r>
              <a:rPr lang="he-IL" sz="2400" dirty="0">
                <a:solidFill>
                  <a:schemeClr val="accent1">
                    <a:lumMod val="75000"/>
                  </a:schemeClr>
                </a:solidFill>
                <a:cs typeface="Organy" pitchFamily="2" charset="-79"/>
              </a:rPr>
              <a:t>א. </a:t>
            </a:r>
          </a:p>
        </p:txBody>
      </p:sp>
      <p:sp>
        <p:nvSpPr>
          <p:cNvPr id="43" name="Google Shape;1414;p37">
            <a:extLst>
              <a:ext uri="{FF2B5EF4-FFF2-40B4-BE49-F238E27FC236}">
                <a16:creationId xmlns:a16="http://schemas.microsoft.com/office/drawing/2014/main" id="{F9FB5502-C111-4CD1-B01F-663A923650A9}"/>
              </a:ext>
            </a:extLst>
          </p:cNvPr>
          <p:cNvSpPr/>
          <p:nvPr/>
        </p:nvSpPr>
        <p:spPr>
          <a:xfrm>
            <a:off x="708349" y="2074767"/>
            <a:ext cx="1862172" cy="2604024"/>
          </a:xfrm>
          <a:custGeom>
            <a:avLst/>
            <a:gdLst>
              <a:gd name="connsiteX0" fmla="*/ 0 w 1862172"/>
              <a:gd name="connsiteY0" fmla="*/ 310368 h 2604024"/>
              <a:gd name="connsiteX1" fmla="*/ 310368 w 1862172"/>
              <a:gd name="connsiteY1" fmla="*/ 0 h 2604024"/>
              <a:gd name="connsiteX2" fmla="*/ 1551804 w 1862172"/>
              <a:gd name="connsiteY2" fmla="*/ 0 h 2604024"/>
              <a:gd name="connsiteX3" fmla="*/ 1862172 w 1862172"/>
              <a:gd name="connsiteY3" fmla="*/ 310368 h 2604024"/>
              <a:gd name="connsiteX4" fmla="*/ 1862172 w 1862172"/>
              <a:gd name="connsiteY4" fmla="*/ 2293656 h 2604024"/>
              <a:gd name="connsiteX5" fmla="*/ 1551804 w 1862172"/>
              <a:gd name="connsiteY5" fmla="*/ 2604024 h 2604024"/>
              <a:gd name="connsiteX6" fmla="*/ 310368 w 1862172"/>
              <a:gd name="connsiteY6" fmla="*/ 2604024 h 2604024"/>
              <a:gd name="connsiteX7" fmla="*/ 0 w 1862172"/>
              <a:gd name="connsiteY7" fmla="*/ 2293656 h 2604024"/>
              <a:gd name="connsiteX8" fmla="*/ 0 w 1862172"/>
              <a:gd name="connsiteY8" fmla="*/ 310368 h 260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172" h="2604024" extrusionOk="0">
                <a:moveTo>
                  <a:pt x="0" y="310368"/>
                </a:moveTo>
                <a:cubicBezTo>
                  <a:pt x="-4382" y="143882"/>
                  <a:pt x="143453" y="-23732"/>
                  <a:pt x="310368" y="0"/>
                </a:cubicBezTo>
                <a:cubicBezTo>
                  <a:pt x="916291" y="-70599"/>
                  <a:pt x="939003" y="-45734"/>
                  <a:pt x="1551804" y="0"/>
                </a:cubicBezTo>
                <a:cubicBezTo>
                  <a:pt x="1727993" y="-27265"/>
                  <a:pt x="1882344" y="141686"/>
                  <a:pt x="1862172" y="310368"/>
                </a:cubicBezTo>
                <a:cubicBezTo>
                  <a:pt x="2027213" y="735257"/>
                  <a:pt x="1794747" y="1528233"/>
                  <a:pt x="1862172" y="2293656"/>
                </a:cubicBezTo>
                <a:cubicBezTo>
                  <a:pt x="1858783" y="2478209"/>
                  <a:pt x="1754838" y="2604509"/>
                  <a:pt x="1551804" y="2604024"/>
                </a:cubicBezTo>
                <a:cubicBezTo>
                  <a:pt x="1163714" y="2657861"/>
                  <a:pt x="604031" y="2675004"/>
                  <a:pt x="310368" y="2604024"/>
                </a:cubicBezTo>
                <a:cubicBezTo>
                  <a:pt x="138528" y="2598351"/>
                  <a:pt x="-11065" y="2489458"/>
                  <a:pt x="0" y="2293656"/>
                </a:cubicBezTo>
                <a:cubicBezTo>
                  <a:pt x="29901" y="1556093"/>
                  <a:pt x="57810" y="1256363"/>
                  <a:pt x="0" y="310368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27460319">
                  <a:prstGeom prst="roundRect">
                    <a:avLst>
                      <a:gd name="adj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he-IL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עזרא הסופר עלה ארצה 12 שנים לפניו, </a:t>
            </a:r>
          </a:p>
          <a:p>
            <a:pPr marL="0" lvl="0" indent="0" algn="r" rtl="1">
              <a:buNone/>
            </a:pPr>
            <a:r>
              <a:rPr lang="he-IL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ושני מנהיגים אלו פעלו זה לצד זה – </a:t>
            </a:r>
          </a:p>
          <a:p>
            <a:pPr marL="0" lvl="0" indent="0" algn="r" rtl="1">
              <a:buNone/>
            </a:pPr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עזרא</a:t>
            </a:r>
            <a:r>
              <a:rPr lang="he-IL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 -כמנהיג רוחני </a:t>
            </a:r>
          </a:p>
          <a:p>
            <a:pPr marL="0" lvl="0" indent="0" algn="r" rtl="1">
              <a:buNone/>
            </a:pPr>
            <a:r>
              <a:rPr lang="he-I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ונחמיה</a:t>
            </a:r>
            <a:r>
              <a:rPr lang="he-IL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שמונה לפחה – כמנהיג מדיני. </a:t>
            </a:r>
          </a:p>
          <a:p>
            <a:pPr marL="0" lvl="0" indent="0" algn="r" rtl="1">
              <a:buNone/>
            </a:pPr>
            <a:endParaRPr lang="he-IL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</p:txBody>
      </p:sp>
      <p:sp>
        <p:nvSpPr>
          <p:cNvPr id="44" name="Google Shape;1414;p37">
            <a:extLst>
              <a:ext uri="{FF2B5EF4-FFF2-40B4-BE49-F238E27FC236}">
                <a16:creationId xmlns:a16="http://schemas.microsoft.com/office/drawing/2014/main" id="{9BE5E135-239B-420A-8117-5655486E5F90}"/>
              </a:ext>
            </a:extLst>
          </p:cNvPr>
          <p:cNvSpPr/>
          <p:nvPr/>
        </p:nvSpPr>
        <p:spPr>
          <a:xfrm>
            <a:off x="3640914" y="2094451"/>
            <a:ext cx="1862172" cy="2604024"/>
          </a:xfrm>
          <a:custGeom>
            <a:avLst/>
            <a:gdLst>
              <a:gd name="connsiteX0" fmla="*/ 0 w 1862172"/>
              <a:gd name="connsiteY0" fmla="*/ 310368 h 2604024"/>
              <a:gd name="connsiteX1" fmla="*/ 310368 w 1862172"/>
              <a:gd name="connsiteY1" fmla="*/ 0 h 2604024"/>
              <a:gd name="connsiteX2" fmla="*/ 1551804 w 1862172"/>
              <a:gd name="connsiteY2" fmla="*/ 0 h 2604024"/>
              <a:gd name="connsiteX3" fmla="*/ 1862172 w 1862172"/>
              <a:gd name="connsiteY3" fmla="*/ 310368 h 2604024"/>
              <a:gd name="connsiteX4" fmla="*/ 1862172 w 1862172"/>
              <a:gd name="connsiteY4" fmla="*/ 2293656 h 2604024"/>
              <a:gd name="connsiteX5" fmla="*/ 1551804 w 1862172"/>
              <a:gd name="connsiteY5" fmla="*/ 2604024 h 2604024"/>
              <a:gd name="connsiteX6" fmla="*/ 310368 w 1862172"/>
              <a:gd name="connsiteY6" fmla="*/ 2604024 h 2604024"/>
              <a:gd name="connsiteX7" fmla="*/ 0 w 1862172"/>
              <a:gd name="connsiteY7" fmla="*/ 2293656 h 2604024"/>
              <a:gd name="connsiteX8" fmla="*/ 0 w 1862172"/>
              <a:gd name="connsiteY8" fmla="*/ 310368 h 260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172" h="2604024" extrusionOk="0">
                <a:moveTo>
                  <a:pt x="0" y="310368"/>
                </a:moveTo>
                <a:cubicBezTo>
                  <a:pt x="-4382" y="143882"/>
                  <a:pt x="143453" y="-23732"/>
                  <a:pt x="310368" y="0"/>
                </a:cubicBezTo>
                <a:cubicBezTo>
                  <a:pt x="916291" y="-70599"/>
                  <a:pt x="939003" y="-45734"/>
                  <a:pt x="1551804" y="0"/>
                </a:cubicBezTo>
                <a:cubicBezTo>
                  <a:pt x="1727993" y="-27265"/>
                  <a:pt x="1882344" y="141686"/>
                  <a:pt x="1862172" y="310368"/>
                </a:cubicBezTo>
                <a:cubicBezTo>
                  <a:pt x="2027213" y="735257"/>
                  <a:pt x="1794747" y="1528233"/>
                  <a:pt x="1862172" y="2293656"/>
                </a:cubicBezTo>
                <a:cubicBezTo>
                  <a:pt x="1858783" y="2478209"/>
                  <a:pt x="1754838" y="2604509"/>
                  <a:pt x="1551804" y="2604024"/>
                </a:cubicBezTo>
                <a:cubicBezTo>
                  <a:pt x="1163714" y="2657861"/>
                  <a:pt x="604031" y="2675004"/>
                  <a:pt x="310368" y="2604024"/>
                </a:cubicBezTo>
                <a:cubicBezTo>
                  <a:pt x="138528" y="2598351"/>
                  <a:pt x="-11065" y="2489458"/>
                  <a:pt x="0" y="2293656"/>
                </a:cubicBezTo>
                <a:cubicBezTo>
                  <a:pt x="29901" y="1556093"/>
                  <a:pt x="57810" y="1256363"/>
                  <a:pt x="0" y="310368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27460319">
                  <a:prstGeom prst="roundRect">
                    <a:avLst>
                      <a:gd name="adj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buNone/>
            </a:pPr>
            <a:r>
              <a:rPr lang="he-IL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נחמיה פעל בארץ 11 -12 שנים:</a:t>
            </a:r>
          </a:p>
          <a:p>
            <a:pPr marL="0" lvl="0" indent="0" algn="r" rtl="1">
              <a:buNone/>
            </a:pPr>
            <a:r>
              <a:rPr lang="he-IL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 בין שנת 20 </a:t>
            </a:r>
            <a:r>
              <a:rPr lang="he-IL" sz="11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(הנזכרת בפרק א) </a:t>
            </a:r>
          </a:p>
          <a:p>
            <a:pPr marL="0" lvl="0" indent="0" algn="r" rtl="1">
              <a:buNone/>
            </a:pPr>
            <a:r>
              <a:rPr lang="he-IL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למלך </a:t>
            </a:r>
            <a:r>
              <a:rPr lang="he-IL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ארתחשסתא</a:t>
            </a:r>
            <a:endParaRPr lang="he-IL" sz="16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  <a:p>
            <a:pPr marL="0" lvl="0" indent="0" algn="r" rtl="1">
              <a:buNone/>
            </a:pPr>
            <a:r>
              <a:rPr lang="he-IL" sz="1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 ועד לשנת 32 למלך </a:t>
            </a:r>
            <a:r>
              <a:rPr lang="he-IL" sz="105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(הנזכרת בפרק </a:t>
            </a:r>
            <a:r>
              <a:rPr lang="he-IL" sz="105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יג</a:t>
            </a:r>
            <a:r>
              <a:rPr lang="he-IL" sz="105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bElastica Regular" panose="02020603050405020304" pitchFamily="18" charset="-79"/>
                <a:cs typeface="FbElastica Regular" panose="02020603050405020304" pitchFamily="18" charset="-79"/>
              </a:rPr>
              <a:t>), </a:t>
            </a:r>
            <a:endParaRPr lang="he-I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bElastica Regular" panose="02020603050405020304" pitchFamily="18" charset="-79"/>
              <a:cs typeface="FbElastica Regular" panose="02020603050405020304" pitchFamily="18" charset="-79"/>
            </a:endParaRPr>
          </a:p>
        </p:txBody>
      </p:sp>
      <p:grpSp>
        <p:nvGrpSpPr>
          <p:cNvPr id="45" name="Google Shape;10021;p77">
            <a:extLst>
              <a:ext uri="{FF2B5EF4-FFF2-40B4-BE49-F238E27FC236}">
                <a16:creationId xmlns:a16="http://schemas.microsoft.com/office/drawing/2014/main" id="{04D8AE84-F120-4D84-8245-A55DC70F4CB1}"/>
              </a:ext>
            </a:extLst>
          </p:cNvPr>
          <p:cNvGrpSpPr/>
          <p:nvPr/>
        </p:nvGrpSpPr>
        <p:grpSpPr>
          <a:xfrm>
            <a:off x="1478754" y="4129972"/>
            <a:ext cx="321362" cy="321362"/>
            <a:chOff x="7121669" y="1533610"/>
            <a:chExt cx="321362" cy="321362"/>
          </a:xfrm>
        </p:grpSpPr>
        <p:sp>
          <p:nvSpPr>
            <p:cNvPr id="46" name="Google Shape;10022;p77">
              <a:extLst>
                <a:ext uri="{FF2B5EF4-FFF2-40B4-BE49-F238E27FC236}">
                  <a16:creationId xmlns:a16="http://schemas.microsoft.com/office/drawing/2014/main" id="{4B2D8D65-8AB6-4F1D-920B-9B718967ED0E}"/>
                </a:ext>
              </a:extLst>
            </p:cNvPr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23;p77">
              <a:extLst>
                <a:ext uri="{FF2B5EF4-FFF2-40B4-BE49-F238E27FC236}">
                  <a16:creationId xmlns:a16="http://schemas.microsoft.com/office/drawing/2014/main" id="{4BF76B94-EC24-40EC-95B8-BEEB2842C234}"/>
                </a:ext>
              </a:extLst>
            </p:cNvPr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24;p77">
              <a:extLst>
                <a:ext uri="{FF2B5EF4-FFF2-40B4-BE49-F238E27FC236}">
                  <a16:creationId xmlns:a16="http://schemas.microsoft.com/office/drawing/2014/main" id="{AA622A5B-D5F1-45CC-ADE5-31A8E84853B7}"/>
                </a:ext>
              </a:extLst>
            </p:cNvPr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025;p77">
              <a:extLst>
                <a:ext uri="{FF2B5EF4-FFF2-40B4-BE49-F238E27FC236}">
                  <a16:creationId xmlns:a16="http://schemas.microsoft.com/office/drawing/2014/main" id="{78264A0F-5046-4DC7-9BD7-09BB0AD2DE48}"/>
                </a:ext>
              </a:extLst>
            </p:cNvPr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9190;p75">
            <a:extLst>
              <a:ext uri="{FF2B5EF4-FFF2-40B4-BE49-F238E27FC236}">
                <a16:creationId xmlns:a16="http://schemas.microsoft.com/office/drawing/2014/main" id="{B72297A2-DDF5-4367-AC28-0B85A2F3EE33}"/>
              </a:ext>
            </a:extLst>
          </p:cNvPr>
          <p:cNvGrpSpPr/>
          <p:nvPr/>
        </p:nvGrpSpPr>
        <p:grpSpPr>
          <a:xfrm>
            <a:off x="4385407" y="4237211"/>
            <a:ext cx="373185" cy="302466"/>
            <a:chOff x="5220616" y="2791061"/>
            <a:chExt cx="373185" cy="302466"/>
          </a:xfrm>
        </p:grpSpPr>
        <p:sp>
          <p:nvSpPr>
            <p:cNvPr id="51" name="Google Shape;9191;p75">
              <a:extLst>
                <a:ext uri="{FF2B5EF4-FFF2-40B4-BE49-F238E27FC236}">
                  <a16:creationId xmlns:a16="http://schemas.microsoft.com/office/drawing/2014/main" id="{62283DC5-F849-4AD4-8C8A-A3579B57B4F3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192;p75">
              <a:extLst>
                <a:ext uri="{FF2B5EF4-FFF2-40B4-BE49-F238E27FC236}">
                  <a16:creationId xmlns:a16="http://schemas.microsoft.com/office/drawing/2014/main" id="{8851FDAA-502E-4209-B5B9-A4E218E93102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193;p75">
              <a:extLst>
                <a:ext uri="{FF2B5EF4-FFF2-40B4-BE49-F238E27FC236}">
                  <a16:creationId xmlns:a16="http://schemas.microsoft.com/office/drawing/2014/main" id="{855977FC-0343-4A11-9392-9B876F14BF3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194;p75">
              <a:extLst>
                <a:ext uri="{FF2B5EF4-FFF2-40B4-BE49-F238E27FC236}">
                  <a16:creationId xmlns:a16="http://schemas.microsoft.com/office/drawing/2014/main" id="{181EDE0E-1FDD-4F4D-A5F7-4ECB6ADB3F50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95;p75">
              <a:extLst>
                <a:ext uri="{FF2B5EF4-FFF2-40B4-BE49-F238E27FC236}">
                  <a16:creationId xmlns:a16="http://schemas.microsoft.com/office/drawing/2014/main" id="{DDD2A8D8-40D7-4DFA-989A-FFB1FBF5C7BB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96;p75">
              <a:extLst>
                <a:ext uri="{FF2B5EF4-FFF2-40B4-BE49-F238E27FC236}">
                  <a16:creationId xmlns:a16="http://schemas.microsoft.com/office/drawing/2014/main" id="{9EB45C1C-E897-4318-8DE2-1F55D924A44E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197;p75">
              <a:extLst>
                <a:ext uri="{FF2B5EF4-FFF2-40B4-BE49-F238E27FC236}">
                  <a16:creationId xmlns:a16="http://schemas.microsoft.com/office/drawing/2014/main" id="{FD56193D-CB4F-4CFF-BA08-5D0A892BEE30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98;p75">
              <a:extLst>
                <a:ext uri="{FF2B5EF4-FFF2-40B4-BE49-F238E27FC236}">
                  <a16:creationId xmlns:a16="http://schemas.microsoft.com/office/drawing/2014/main" id="{DB7DE6BC-812E-4000-9460-036E997682E1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199;p75">
              <a:extLst>
                <a:ext uri="{FF2B5EF4-FFF2-40B4-BE49-F238E27FC236}">
                  <a16:creationId xmlns:a16="http://schemas.microsoft.com/office/drawing/2014/main" id="{364B4B69-66AB-4210-97D0-822CCDD5C9D4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00;p75">
              <a:extLst>
                <a:ext uri="{FF2B5EF4-FFF2-40B4-BE49-F238E27FC236}">
                  <a16:creationId xmlns:a16="http://schemas.microsoft.com/office/drawing/2014/main" id="{EE59F76E-525E-4076-BB27-9EFDEEFDE0C9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01;p75">
              <a:extLst>
                <a:ext uri="{FF2B5EF4-FFF2-40B4-BE49-F238E27FC236}">
                  <a16:creationId xmlns:a16="http://schemas.microsoft.com/office/drawing/2014/main" id="{3EEB1F7B-4CDC-4EA0-B3E1-D518F9456B80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02;p75">
              <a:extLst>
                <a:ext uri="{FF2B5EF4-FFF2-40B4-BE49-F238E27FC236}">
                  <a16:creationId xmlns:a16="http://schemas.microsoft.com/office/drawing/2014/main" id="{CEC2E951-0F09-42A6-859E-CE8C7C478B4B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03;p75">
              <a:extLst>
                <a:ext uri="{FF2B5EF4-FFF2-40B4-BE49-F238E27FC236}">
                  <a16:creationId xmlns:a16="http://schemas.microsoft.com/office/drawing/2014/main" id="{A81D999F-7BE9-461D-85CF-9A3C7BAEA006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04;p75">
              <a:extLst>
                <a:ext uri="{FF2B5EF4-FFF2-40B4-BE49-F238E27FC236}">
                  <a16:creationId xmlns:a16="http://schemas.microsoft.com/office/drawing/2014/main" id="{5ABD9C0F-2CB2-4F9B-94BF-08280FA687CD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05;p75">
              <a:extLst>
                <a:ext uri="{FF2B5EF4-FFF2-40B4-BE49-F238E27FC236}">
                  <a16:creationId xmlns:a16="http://schemas.microsoft.com/office/drawing/2014/main" id="{B58C0E26-A3CC-4091-9979-BD9833A0DB11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06;p75">
              <a:extLst>
                <a:ext uri="{FF2B5EF4-FFF2-40B4-BE49-F238E27FC236}">
                  <a16:creationId xmlns:a16="http://schemas.microsoft.com/office/drawing/2014/main" id="{580AC78A-11C2-4ADE-89D7-2D656CAD5287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07;p75">
              <a:extLst>
                <a:ext uri="{FF2B5EF4-FFF2-40B4-BE49-F238E27FC236}">
                  <a16:creationId xmlns:a16="http://schemas.microsoft.com/office/drawing/2014/main" id="{43E9D31F-0269-4312-922C-30D7195A39E8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08;p75">
              <a:extLst>
                <a:ext uri="{FF2B5EF4-FFF2-40B4-BE49-F238E27FC236}">
                  <a16:creationId xmlns:a16="http://schemas.microsoft.com/office/drawing/2014/main" id="{E8D0C99D-FF6E-449C-95A6-366190A6BDE9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9745;p76">
            <a:extLst>
              <a:ext uri="{FF2B5EF4-FFF2-40B4-BE49-F238E27FC236}">
                <a16:creationId xmlns:a16="http://schemas.microsoft.com/office/drawing/2014/main" id="{10012C58-005E-4526-BC7E-089A5BD88EED}"/>
              </a:ext>
            </a:extLst>
          </p:cNvPr>
          <p:cNvSpPr/>
          <p:nvPr/>
        </p:nvSpPr>
        <p:spPr>
          <a:xfrm>
            <a:off x="7704945" y="4243945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441E2BE1-1F67-4685-B14E-09E8754E68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1147" y="4231645"/>
            <a:ext cx="296578" cy="312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D17BC40-0231-40B6-A08A-C8CBF486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75" y="833463"/>
            <a:ext cx="7704000" cy="4173220"/>
          </a:xfrm>
        </p:spPr>
        <p:txBody>
          <a:bodyPr/>
          <a:lstStyle/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 דִּבְרֵי נְחֶמְיָה,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בֶּן-חֲכַלְיָה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וַיְהִי בְחֹדֶשׁ-כִּסְלֵו שְׁנַת עֶשְׂרִים, וַאֲנִי הָיִיתִי </a:t>
            </a:r>
            <a:r>
              <a:rPr lang="he-IL" sz="1400" b="1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בְּשׁוּשַׁן הַבִּירָה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 וַיָּבֹא חֲנָנִי אֶחָד מֵאַחַי, הוּא וַאֲנָשִׁים--מִיהוּדָה; וָאֶשְׁאָלֵם עַל-הַיְּהוּדִים הַפְּלֵיטָה, אֲשֶׁר-נִשְׁאֲרוּ מִן-הַשֶּׁבִי--וְעַל-יְרוּשָׁלִָם.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ג וַיֹּאמְרוּ, לִי--הַנִּשְׁאָרִים אֲשֶׁר-נִשְׁאֲרוּ מִן-הַשְּׁבִי שָׁם בַּמְּדִינָה, בְּרָעָה גְדֹלָה וּבְחֶרְפָּה; וְחוֹמַת יְרוּשָׁלִַם מְפֹרָצֶת, וּשְׁעָרֶיהָ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נִצְּתו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ּ בָאֵשׁ.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ד וַיְהִי כְּשָׁמְעִי אֶת-הַדְּבָרִים הָאֵלֶּה, יָשַׁבְתִּי וָאֶבְכֶּה,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וָאֶתְאַבְּלָה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יָמִים;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וָאֱהִי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צָם וּמִתְפַּלֵּל, לִפְנֵי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הַשָּׁמָיִם.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ה וָאֹמַר, אָנָּא ה'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אֱלֹהֵי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הַשָּׁמַיִם--הָאֵל הַגָּדוֹל, וְהַנּוֹרָא:  שֹׁמֵר הַבְּרִית וָחֶסֶד, לְאֹהֲבָיו וּלְשֹׁמְרֵי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מִצְוֺתָיו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 תְּהִי נָא אָזְנְךָ-קַשֶּׁבֶת וְעֵינֶיךָ פְתוּחוֹת לִשְׁמֹעַ אֶל-תְּפִלַּת עַבְדְּךָ אֲשֶׁר אָנֹכִי מִתְפַּלֵּל לְפָנֶיךָ הַיּוֹם, יוֹמָם וָלַיְלָה--עַל-בְּנֵי יִשְׂרָאֵל, עֲבָדֶיךָ; וּמִתְוַדֶּה, עַל-חַטֹּאות בְּנֵי-יִשְׂרָאֵל אֲשֶׁר חָטָאנוּ לָךְ, וַאֲנִי וּבֵית-אָבִי, חָטָאנוּ.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ז חֲבֹל, חָבַלְנוּ לָךְ; וְלֹא-שָׁמַרְנוּ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אֶת-הַמִּצְוֺת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וְאֶת-הַחֻקִּים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וְאֶת-הַמִּשְׁפָּטִים, אֲשֶׁר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ָ, אֶת-מֹשֶׁה עַבְדֶּךָ.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ח זְכָר-נָא, אֶת-הַדָּבָר, אֲשֶׁר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צִוִּית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אֶת-מֹשֶׁה עַבְדְּךָ,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לֵאמֹר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אַתֶּם תִּמְעָלוּ--אֲנִי, אָפִיץ אֶתְכֶם בָּעַמִּים.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ט וְשַׁבְתֶּם אֵלַי--וּשְׁמַרְתֶּם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מִצְוֺתַי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, וַעֲשִׂיתֶם אֹתָם:  אִם-יִהְיֶה נִדַּחֲכֶם בִּקְצֵה הַשָּׁמַיִם, מִשָּׁם אֲקַבְּצֵם,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והבואתים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 (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וַהֲבִיאֹתִים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) אֶל-הַמָּקוֹם, אֲשֶׁר בָּחַרְתִּי לְשַׁכֵּן אֶת-שְׁמִי שָׁם.  י וְהֵם עֲבָדֶיךָ, וְעַמֶּךָ--אֲשֶׁר פָּדִיתָ </a:t>
            </a:r>
            <a:r>
              <a:rPr lang="he-IL" sz="1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בְּכֹחֲך</a:t>
            </a: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ָ הַגָּדוֹל, וּבְיָדְךָ הַחֲזָקָה.  </a:t>
            </a:r>
          </a:p>
          <a:p>
            <a:pPr marL="152400" indent="0" algn="r" rtl="1">
              <a:buNone/>
            </a:pPr>
            <a:r>
              <a:rPr lang="he-IL" sz="1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יא אָנָּא אֲדֹנָי, תְּהִי נָא אָזְנְךָ-קַשֶּׁבֶת אֶל-תְּפִלַּת עַבְדְּךָ וְאֶל-תְּפִלַּת עֲבָדֶיךָ הַחֲפֵצִים לְיִרְאָה אֶת-שְׁמֶךָ, וְהַצְלִיחָה-נָּא לְעַבְדְּךָ הַיּוֹם, וּתְנֵהוּ לְרַחֲמִים לִפְנֵי הָאִישׁ הַזֶּה; וַאֲנִי הָיִיתִי מַשְׁקֶה, לַמֶּלך</a:t>
            </a:r>
          </a:p>
        </p:txBody>
      </p:sp>
      <p:sp>
        <p:nvSpPr>
          <p:cNvPr id="4" name="Google Shape;261;p39">
            <a:extLst>
              <a:ext uri="{FF2B5EF4-FFF2-40B4-BE49-F238E27FC236}">
                <a16:creationId xmlns:a16="http://schemas.microsoft.com/office/drawing/2014/main" id="{433473DD-720B-4525-AB0D-926B51A27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0375"/>
            <a:ext cx="2843432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1"/>
            <a:r>
              <a:rPr lang="he-IL" b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נחמיה פרק א':</a:t>
            </a:r>
            <a:endParaRPr sz="2000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9FA82EC-8ACF-41E4-91EA-0C1D023A9E54}"/>
              </a:ext>
            </a:extLst>
          </p:cNvPr>
          <p:cNvSpPr/>
          <p:nvPr/>
        </p:nvSpPr>
        <p:spPr>
          <a:xfrm>
            <a:off x="1848824" y="915230"/>
            <a:ext cx="6180543" cy="213583"/>
          </a:xfrm>
          <a:custGeom>
            <a:avLst/>
            <a:gdLst>
              <a:gd name="connsiteX0" fmla="*/ 0 w 6180543"/>
              <a:gd name="connsiteY0" fmla="*/ 35598 h 213583"/>
              <a:gd name="connsiteX1" fmla="*/ 35598 w 6180543"/>
              <a:gd name="connsiteY1" fmla="*/ 0 h 213583"/>
              <a:gd name="connsiteX2" fmla="*/ 6144945 w 6180543"/>
              <a:gd name="connsiteY2" fmla="*/ 0 h 213583"/>
              <a:gd name="connsiteX3" fmla="*/ 6180543 w 6180543"/>
              <a:gd name="connsiteY3" fmla="*/ 35598 h 213583"/>
              <a:gd name="connsiteX4" fmla="*/ 6180543 w 6180543"/>
              <a:gd name="connsiteY4" fmla="*/ 177985 h 213583"/>
              <a:gd name="connsiteX5" fmla="*/ 6144945 w 6180543"/>
              <a:gd name="connsiteY5" fmla="*/ 213583 h 213583"/>
              <a:gd name="connsiteX6" fmla="*/ 35598 w 6180543"/>
              <a:gd name="connsiteY6" fmla="*/ 213583 h 213583"/>
              <a:gd name="connsiteX7" fmla="*/ 0 w 6180543"/>
              <a:gd name="connsiteY7" fmla="*/ 177985 h 213583"/>
              <a:gd name="connsiteX8" fmla="*/ 0 w 6180543"/>
              <a:gd name="connsiteY8" fmla="*/ 35598 h 2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543" h="213583" extrusionOk="0">
                <a:moveTo>
                  <a:pt x="0" y="35598"/>
                </a:moveTo>
                <a:cubicBezTo>
                  <a:pt x="-376" y="14433"/>
                  <a:pt x="15560" y="309"/>
                  <a:pt x="35598" y="0"/>
                </a:cubicBezTo>
                <a:cubicBezTo>
                  <a:pt x="2306875" y="-80115"/>
                  <a:pt x="3881449" y="4347"/>
                  <a:pt x="6144945" y="0"/>
                </a:cubicBezTo>
                <a:cubicBezTo>
                  <a:pt x="6165922" y="1981"/>
                  <a:pt x="6180809" y="15951"/>
                  <a:pt x="6180543" y="35598"/>
                </a:cubicBezTo>
                <a:cubicBezTo>
                  <a:pt x="6170322" y="102280"/>
                  <a:pt x="6168190" y="150329"/>
                  <a:pt x="6180543" y="177985"/>
                </a:cubicBezTo>
                <a:cubicBezTo>
                  <a:pt x="6181006" y="197472"/>
                  <a:pt x="6164356" y="212244"/>
                  <a:pt x="6144945" y="213583"/>
                </a:cubicBezTo>
                <a:cubicBezTo>
                  <a:pt x="4155560" y="336813"/>
                  <a:pt x="2659619" y="310710"/>
                  <a:pt x="35598" y="213583"/>
                </a:cubicBezTo>
                <a:cubicBezTo>
                  <a:pt x="14670" y="214465"/>
                  <a:pt x="590" y="200934"/>
                  <a:pt x="0" y="177985"/>
                </a:cubicBezTo>
                <a:cubicBezTo>
                  <a:pt x="10027" y="109147"/>
                  <a:pt x="-11772" y="58519"/>
                  <a:pt x="0" y="35598"/>
                </a:cubicBezTo>
                <a:close/>
              </a:path>
            </a:pathLst>
          </a:custGeom>
          <a:noFill/>
          <a:ln w="1270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6163003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9C8007D3-30E2-4BCF-9B36-D61B9E958DF6}"/>
              </a:ext>
            </a:extLst>
          </p:cNvPr>
          <p:cNvSpPr/>
          <p:nvPr/>
        </p:nvSpPr>
        <p:spPr>
          <a:xfrm>
            <a:off x="2676454" y="4135657"/>
            <a:ext cx="2062407" cy="213584"/>
          </a:xfrm>
          <a:custGeom>
            <a:avLst/>
            <a:gdLst>
              <a:gd name="connsiteX0" fmla="*/ 0 w 2062407"/>
              <a:gd name="connsiteY0" fmla="*/ 35598 h 213584"/>
              <a:gd name="connsiteX1" fmla="*/ 35598 w 2062407"/>
              <a:gd name="connsiteY1" fmla="*/ 0 h 213584"/>
              <a:gd name="connsiteX2" fmla="*/ 2026809 w 2062407"/>
              <a:gd name="connsiteY2" fmla="*/ 0 h 213584"/>
              <a:gd name="connsiteX3" fmla="*/ 2062407 w 2062407"/>
              <a:gd name="connsiteY3" fmla="*/ 35598 h 213584"/>
              <a:gd name="connsiteX4" fmla="*/ 2062407 w 2062407"/>
              <a:gd name="connsiteY4" fmla="*/ 177986 h 213584"/>
              <a:gd name="connsiteX5" fmla="*/ 2026809 w 2062407"/>
              <a:gd name="connsiteY5" fmla="*/ 213584 h 213584"/>
              <a:gd name="connsiteX6" fmla="*/ 35598 w 2062407"/>
              <a:gd name="connsiteY6" fmla="*/ 213584 h 213584"/>
              <a:gd name="connsiteX7" fmla="*/ 0 w 2062407"/>
              <a:gd name="connsiteY7" fmla="*/ 177986 h 213584"/>
              <a:gd name="connsiteX8" fmla="*/ 0 w 2062407"/>
              <a:gd name="connsiteY8" fmla="*/ 35598 h 21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407" h="213584" extrusionOk="0">
                <a:moveTo>
                  <a:pt x="0" y="35598"/>
                </a:moveTo>
                <a:cubicBezTo>
                  <a:pt x="-376" y="14433"/>
                  <a:pt x="15560" y="309"/>
                  <a:pt x="35598" y="0"/>
                </a:cubicBezTo>
                <a:cubicBezTo>
                  <a:pt x="866774" y="-80115"/>
                  <a:pt x="1771199" y="4347"/>
                  <a:pt x="2026809" y="0"/>
                </a:cubicBezTo>
                <a:cubicBezTo>
                  <a:pt x="2047786" y="1981"/>
                  <a:pt x="2062673" y="15951"/>
                  <a:pt x="2062407" y="35598"/>
                </a:cubicBezTo>
                <a:cubicBezTo>
                  <a:pt x="2060049" y="81530"/>
                  <a:pt x="2052561" y="132434"/>
                  <a:pt x="2062407" y="177986"/>
                </a:cubicBezTo>
                <a:cubicBezTo>
                  <a:pt x="2062870" y="197473"/>
                  <a:pt x="2046220" y="212245"/>
                  <a:pt x="2026809" y="213584"/>
                </a:cubicBezTo>
                <a:cubicBezTo>
                  <a:pt x="1211164" y="336814"/>
                  <a:pt x="711715" y="310711"/>
                  <a:pt x="35598" y="213584"/>
                </a:cubicBezTo>
                <a:cubicBezTo>
                  <a:pt x="14670" y="214466"/>
                  <a:pt x="590" y="200935"/>
                  <a:pt x="0" y="177986"/>
                </a:cubicBezTo>
                <a:cubicBezTo>
                  <a:pt x="8848" y="125408"/>
                  <a:pt x="4983" y="58953"/>
                  <a:pt x="0" y="35598"/>
                </a:cubicBezTo>
                <a:close/>
              </a:path>
            </a:pathLst>
          </a:custGeom>
          <a:noFill/>
          <a:ln w="12700">
            <a:solidFill>
              <a:srgbClr val="CC00FF"/>
            </a:solidFill>
            <a:extLst>
              <a:ext uri="{C807C97D-BFC1-408E-A445-0C87EB9F89A2}">
                <ask:lineSketchStyleProps xmlns:ask="http://schemas.microsoft.com/office/drawing/2018/sketchyshapes" sd="6163003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68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6"/>
          <p:cNvSpPr txBox="1">
            <a:spLocks noGrp="1"/>
          </p:cNvSpPr>
          <p:nvPr>
            <p:ph type="subTitle" idx="1"/>
          </p:nvPr>
        </p:nvSpPr>
        <p:spPr>
          <a:xfrm>
            <a:off x="2156250" y="1084574"/>
            <a:ext cx="48315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buClr>
                <a:schemeClr val="dk1"/>
              </a:buClr>
              <a:buSzPts val="1100"/>
            </a:pPr>
            <a:r>
              <a:rPr lang="he-IL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נחמיה בפרס</a:t>
            </a:r>
            <a:endParaRPr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96116E0-2397-4CEB-B09C-FA16ADE5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250" y="1567160"/>
            <a:ext cx="4831500" cy="2505115"/>
          </a:xfrm>
          <a:prstGeom prst="rect">
            <a:avLst/>
          </a:prstGeom>
        </p:spPr>
      </p:pic>
      <p:sp>
        <p:nvSpPr>
          <p:cNvPr id="7" name="Google Shape;302;p40">
            <a:hlinkClick r:id="rId4" action="ppaction://hlinksldjump"/>
            <a:extLst>
              <a:ext uri="{FF2B5EF4-FFF2-40B4-BE49-F238E27FC236}">
                <a16:creationId xmlns:a16="http://schemas.microsoft.com/office/drawing/2014/main" id="{4760E56C-5099-476C-8098-016C6A85FA8C}"/>
              </a:ext>
            </a:extLst>
          </p:cNvPr>
          <p:cNvSpPr/>
          <p:nvPr/>
        </p:nvSpPr>
        <p:spPr>
          <a:xfrm>
            <a:off x="5027266" y="2896712"/>
            <a:ext cx="459134" cy="307225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Google Shape;302;p40">
            <a:hlinkClick r:id="rId4" action="ppaction://hlinksldjump"/>
            <a:extLst>
              <a:ext uri="{FF2B5EF4-FFF2-40B4-BE49-F238E27FC236}">
                <a16:creationId xmlns:a16="http://schemas.microsoft.com/office/drawing/2014/main" id="{AD01784C-1D05-4E5D-A15F-FA91ECD93FB6}"/>
              </a:ext>
            </a:extLst>
          </p:cNvPr>
          <p:cNvSpPr/>
          <p:nvPr/>
        </p:nvSpPr>
        <p:spPr>
          <a:xfrm>
            <a:off x="3585584" y="2819717"/>
            <a:ext cx="325645" cy="296038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AE2ECB8-6178-45AB-9B01-697BAD0D22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2117" y="1447325"/>
            <a:ext cx="3228746" cy="2893800"/>
          </a:xfrm>
          <a:custGeom>
            <a:avLst/>
            <a:gdLst>
              <a:gd name="connsiteX0" fmla="*/ 0 w 3228746"/>
              <a:gd name="connsiteY0" fmla="*/ 0 h 2893800"/>
              <a:gd name="connsiteX1" fmla="*/ 3228746 w 3228746"/>
              <a:gd name="connsiteY1" fmla="*/ 0 h 2893800"/>
              <a:gd name="connsiteX2" fmla="*/ 3228746 w 3228746"/>
              <a:gd name="connsiteY2" fmla="*/ 2893800 h 2893800"/>
              <a:gd name="connsiteX3" fmla="*/ 0 w 3228746"/>
              <a:gd name="connsiteY3" fmla="*/ 2893800 h 2893800"/>
              <a:gd name="connsiteX4" fmla="*/ 0 w 3228746"/>
              <a:gd name="connsiteY4" fmla="*/ 0 h 28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746" h="2893800" extrusionOk="0">
                <a:moveTo>
                  <a:pt x="0" y="0"/>
                </a:moveTo>
                <a:cubicBezTo>
                  <a:pt x="1349908" y="140225"/>
                  <a:pt x="1694891" y="135008"/>
                  <a:pt x="3228746" y="0"/>
                </a:cubicBezTo>
                <a:cubicBezTo>
                  <a:pt x="3206093" y="1094808"/>
                  <a:pt x="3254072" y="1642449"/>
                  <a:pt x="3228746" y="2893800"/>
                </a:cubicBezTo>
                <a:cubicBezTo>
                  <a:pt x="1704452" y="2869573"/>
                  <a:pt x="1207809" y="2902099"/>
                  <a:pt x="0" y="2893800"/>
                </a:cubicBezTo>
                <a:cubicBezTo>
                  <a:pt x="-107006" y="1768337"/>
                  <a:pt x="-62949" y="374028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03389731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/>
          <a:lstStyle/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"דִּבְרֵי נְחֶמְיָה, </a:t>
            </a:r>
            <a:r>
              <a:rPr lang="he-IL" sz="2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בֶּן-חֲכַלְיָה</a:t>
            </a: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וַיְהִי בְחֹדֶשׁ-כִּסְלֵו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שְׁנַת עֶשְׂרִים,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וַאֲנִי הָיִיתִי בְּשׁוּשַׁן הַבִּירָה"</a:t>
            </a:r>
          </a:p>
          <a:p>
            <a:endParaRPr lang="he-IL" dirty="0"/>
          </a:p>
          <a:p>
            <a:pPr marL="139700" indent="0" algn="r" rtl="1">
              <a:buNone/>
            </a:pPr>
            <a:endParaRPr lang="he-IL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45F6AE5-0F59-4332-B362-C09D44F7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3" y="229675"/>
            <a:ext cx="6647100" cy="572700"/>
          </a:xfrm>
        </p:spPr>
        <p:txBody>
          <a:bodyPr anchor="t"/>
          <a:lstStyle/>
          <a:p>
            <a:pPr rtl="1"/>
            <a:r>
              <a:rPr lang="he-I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נחמיה בפרס- פרק א' פס' א':</a:t>
            </a:r>
            <a:br>
              <a:rPr lang="he-IL" dirty="0"/>
            </a:br>
            <a:endParaRPr lang="he-IL" dirty="0"/>
          </a:p>
        </p:txBody>
      </p:sp>
      <p:sp>
        <p:nvSpPr>
          <p:cNvPr id="5" name="כותרת 3">
            <a:extLst>
              <a:ext uri="{FF2B5EF4-FFF2-40B4-BE49-F238E27FC236}">
                <a16:creationId xmlns:a16="http://schemas.microsoft.com/office/drawing/2014/main" id="{4723F076-8990-4D54-9115-8ADC9C263053}"/>
              </a:ext>
            </a:extLst>
          </p:cNvPr>
          <p:cNvSpPr txBox="1">
            <a:spLocks/>
          </p:cNvSpPr>
          <p:nvPr/>
        </p:nvSpPr>
        <p:spPr>
          <a:xfrm>
            <a:off x="1243137" y="80237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rtl="1"/>
            <a:r>
              <a:rPr lang="he-IL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  <a:t>מה ניתן ללמוד מהפסוק הראשון של ספר נחמיה?</a:t>
            </a:r>
            <a:br>
              <a:rPr lang="he-I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</a:br>
            <a:endParaRPr lang="he-IL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Kapriza Regular" panose="02020603050405020304" pitchFamily="18" charset="-79"/>
              <a:cs typeface="FbKapriza Regular" panose="02020603050405020304" pitchFamily="18" charset="-79"/>
            </a:endParaRPr>
          </a:p>
        </p:txBody>
      </p:sp>
      <p:sp>
        <p:nvSpPr>
          <p:cNvPr id="6" name="Google Shape;862;p56">
            <a:extLst>
              <a:ext uri="{FF2B5EF4-FFF2-40B4-BE49-F238E27FC236}">
                <a16:creationId xmlns:a16="http://schemas.microsoft.com/office/drawing/2014/main" id="{1CDA6FAC-22E1-4217-808B-581101D84BFC}"/>
              </a:ext>
            </a:extLst>
          </p:cNvPr>
          <p:cNvSpPr/>
          <p:nvPr/>
        </p:nvSpPr>
        <p:spPr>
          <a:xfrm rot="-151320">
            <a:off x="5535230" y="2061128"/>
            <a:ext cx="1878538" cy="469519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Google Shape;1325;p36">
            <a:extLst>
              <a:ext uri="{FF2B5EF4-FFF2-40B4-BE49-F238E27FC236}">
                <a16:creationId xmlns:a16="http://schemas.microsoft.com/office/drawing/2014/main" id="{8B8AF79B-BA93-45E8-A1A7-C9C39477A82E}"/>
              </a:ext>
            </a:extLst>
          </p:cNvPr>
          <p:cNvSpPr/>
          <p:nvPr/>
        </p:nvSpPr>
        <p:spPr>
          <a:xfrm rot="5400000">
            <a:off x="1308350" y="1233456"/>
            <a:ext cx="1663103" cy="3572310"/>
          </a:xfrm>
          <a:custGeom>
            <a:avLst/>
            <a:gdLst>
              <a:gd name="connsiteX0" fmla="*/ 1478664 w 1663103"/>
              <a:gd name="connsiteY0" fmla="*/ 17861 h 3572310"/>
              <a:gd name="connsiteX1" fmla="*/ 1478664 w 1663103"/>
              <a:gd name="connsiteY1" fmla="*/ 129674 h 3572310"/>
              <a:gd name="connsiteX2" fmla="*/ 1464861 w 1663103"/>
              <a:gd name="connsiteY2" fmla="*/ 1197081 h 3572310"/>
              <a:gd name="connsiteX3" fmla="*/ 1471513 w 1663103"/>
              <a:gd name="connsiteY3" fmla="*/ 1270313 h 3572310"/>
              <a:gd name="connsiteX4" fmla="*/ 1503944 w 1663103"/>
              <a:gd name="connsiteY4" fmla="*/ 1551454 h 3572310"/>
              <a:gd name="connsiteX5" fmla="*/ 1504609 w 1663103"/>
              <a:gd name="connsiteY5" fmla="*/ 2189826 h 3572310"/>
              <a:gd name="connsiteX6" fmla="*/ 1543193 w 1663103"/>
              <a:gd name="connsiteY6" fmla="*/ 2585637 h 3572310"/>
              <a:gd name="connsiteX7" fmla="*/ 1579282 w 1663103"/>
              <a:gd name="connsiteY7" fmla="*/ 3065756 h 3572310"/>
              <a:gd name="connsiteX8" fmla="*/ 1605227 w 1663103"/>
              <a:gd name="connsiteY8" fmla="*/ 3221151 h 3572310"/>
              <a:gd name="connsiteX9" fmla="*/ 1662437 w 1663103"/>
              <a:gd name="connsiteY9" fmla="*/ 3543374 h 3572310"/>
              <a:gd name="connsiteX10" fmla="*/ 1448063 w 1663103"/>
              <a:gd name="connsiteY10" fmla="*/ 3394408 h 3572310"/>
              <a:gd name="connsiteX11" fmla="*/ 1285245 w 1663103"/>
              <a:gd name="connsiteY11" fmla="*/ 3265091 h 3572310"/>
              <a:gd name="connsiteX12" fmla="*/ 874293 w 1663103"/>
              <a:gd name="connsiteY12" fmla="*/ 3041821 h 3572310"/>
              <a:gd name="connsiteX13" fmla="*/ 611024 w 1663103"/>
              <a:gd name="connsiteY13" fmla="*/ 3181142 h 3572310"/>
              <a:gd name="connsiteX14" fmla="*/ 345260 w 1663103"/>
              <a:gd name="connsiteY14" fmla="*/ 3371546 h 3572310"/>
              <a:gd name="connsiteX15" fmla="*/ 190425 w 1663103"/>
              <a:gd name="connsiteY15" fmla="*/ 3516224 h 3572310"/>
              <a:gd name="connsiteX16" fmla="*/ 109099 w 1663103"/>
              <a:gd name="connsiteY16" fmla="*/ 3572310 h 3572310"/>
              <a:gd name="connsiteX17" fmla="*/ 61534 w 1663103"/>
              <a:gd name="connsiteY17" fmla="*/ 3524798 h 3572310"/>
              <a:gd name="connsiteX18" fmla="*/ 55381 w 1663103"/>
              <a:gd name="connsiteY18" fmla="*/ 3441206 h 3572310"/>
              <a:gd name="connsiteX19" fmla="*/ 53551 w 1663103"/>
              <a:gd name="connsiteY19" fmla="*/ 3022888 h 3572310"/>
              <a:gd name="connsiteX20" fmla="*/ 22285 w 1663103"/>
              <a:gd name="connsiteY20" fmla="*/ 2720314 h 3572310"/>
              <a:gd name="connsiteX21" fmla="*/ 14468 w 1663103"/>
              <a:gd name="connsiteY21" fmla="*/ 2626005 h 3572310"/>
              <a:gd name="connsiteX22" fmla="*/ 12639 w 1663103"/>
              <a:gd name="connsiteY22" fmla="*/ 2333075 h 3572310"/>
              <a:gd name="connsiteX23" fmla="*/ 59705 w 1663103"/>
              <a:gd name="connsiteY23" fmla="*/ 1528234 h 3572310"/>
              <a:gd name="connsiteX24" fmla="*/ 54217 w 1663103"/>
              <a:gd name="connsiteY24" fmla="*/ 1351047 h 3572310"/>
              <a:gd name="connsiteX25" fmla="*/ 51223 w 1663103"/>
              <a:gd name="connsiteY25" fmla="*/ 1246736 h 3572310"/>
              <a:gd name="connsiteX26" fmla="*/ 51223 w 1663103"/>
              <a:gd name="connsiteY26" fmla="*/ 409386 h 3572310"/>
              <a:gd name="connsiteX27" fmla="*/ 137372 w 1663103"/>
              <a:gd name="connsiteY27" fmla="*/ 10716 h 3572310"/>
              <a:gd name="connsiteX28" fmla="*/ 576098 w 1663103"/>
              <a:gd name="connsiteY28" fmla="*/ 8573 h 3572310"/>
              <a:gd name="connsiteX29" fmla="*/ 1017819 w 1663103"/>
              <a:gd name="connsiteY29" fmla="*/ 8930 h 3572310"/>
              <a:gd name="connsiteX30" fmla="*/ 1478664 w 1663103"/>
              <a:gd name="connsiteY30" fmla="*/ 17861 h 3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63103" h="3572310" fill="none" extrusionOk="0">
                <a:moveTo>
                  <a:pt x="1478664" y="17861"/>
                </a:moveTo>
                <a:cubicBezTo>
                  <a:pt x="1479066" y="61300"/>
                  <a:pt x="1483716" y="95601"/>
                  <a:pt x="1478664" y="129674"/>
                </a:cubicBezTo>
                <a:cubicBezTo>
                  <a:pt x="1462329" y="551954"/>
                  <a:pt x="1469084" y="822623"/>
                  <a:pt x="1464861" y="1197081"/>
                </a:cubicBezTo>
                <a:cubicBezTo>
                  <a:pt x="1461364" y="1219497"/>
                  <a:pt x="1461447" y="1244090"/>
                  <a:pt x="1471513" y="1270313"/>
                </a:cubicBezTo>
                <a:cubicBezTo>
                  <a:pt x="1509522" y="1368342"/>
                  <a:pt x="1505091" y="1458615"/>
                  <a:pt x="1503944" y="1551454"/>
                </a:cubicBezTo>
                <a:cubicBezTo>
                  <a:pt x="1517906" y="1757295"/>
                  <a:pt x="1516765" y="1964771"/>
                  <a:pt x="1504609" y="2189826"/>
                </a:cubicBezTo>
                <a:cubicBezTo>
                  <a:pt x="1518990" y="2323688"/>
                  <a:pt x="1562447" y="2446823"/>
                  <a:pt x="1543193" y="2585637"/>
                </a:cubicBezTo>
                <a:cubicBezTo>
                  <a:pt x="1616883" y="2729526"/>
                  <a:pt x="1557747" y="2884690"/>
                  <a:pt x="1579282" y="3065756"/>
                </a:cubicBezTo>
                <a:cubicBezTo>
                  <a:pt x="1577286" y="3111127"/>
                  <a:pt x="1603199" y="3174181"/>
                  <a:pt x="1605227" y="3221151"/>
                </a:cubicBezTo>
                <a:cubicBezTo>
                  <a:pt x="1632435" y="3335523"/>
                  <a:pt x="1647762" y="3419774"/>
                  <a:pt x="1662437" y="3543374"/>
                </a:cubicBezTo>
                <a:cubicBezTo>
                  <a:pt x="1632839" y="3513907"/>
                  <a:pt x="1533393" y="3469106"/>
                  <a:pt x="1448063" y="3394408"/>
                </a:cubicBezTo>
                <a:cubicBezTo>
                  <a:pt x="1397416" y="3350284"/>
                  <a:pt x="1331067" y="3299761"/>
                  <a:pt x="1285245" y="3265091"/>
                </a:cubicBezTo>
                <a:cubicBezTo>
                  <a:pt x="1207740" y="3185306"/>
                  <a:pt x="1039869" y="3110107"/>
                  <a:pt x="874293" y="3041821"/>
                </a:cubicBezTo>
                <a:cubicBezTo>
                  <a:pt x="805518" y="3113730"/>
                  <a:pt x="685478" y="3145613"/>
                  <a:pt x="611024" y="3181142"/>
                </a:cubicBezTo>
                <a:cubicBezTo>
                  <a:pt x="491502" y="3241426"/>
                  <a:pt x="417373" y="3305868"/>
                  <a:pt x="345260" y="3371546"/>
                </a:cubicBezTo>
                <a:cubicBezTo>
                  <a:pt x="288189" y="3416555"/>
                  <a:pt x="242770" y="3464421"/>
                  <a:pt x="190425" y="3516224"/>
                </a:cubicBezTo>
                <a:cubicBezTo>
                  <a:pt x="171248" y="3535057"/>
                  <a:pt x="147619" y="3545432"/>
                  <a:pt x="109099" y="3572310"/>
                </a:cubicBezTo>
                <a:cubicBezTo>
                  <a:pt x="86653" y="3550960"/>
                  <a:pt x="63779" y="3537644"/>
                  <a:pt x="61534" y="3524798"/>
                </a:cubicBezTo>
                <a:cubicBezTo>
                  <a:pt x="55334" y="3497499"/>
                  <a:pt x="57826" y="3474128"/>
                  <a:pt x="55381" y="3441206"/>
                </a:cubicBezTo>
                <a:cubicBezTo>
                  <a:pt x="64308" y="3282022"/>
                  <a:pt x="57579" y="3185626"/>
                  <a:pt x="53551" y="3022888"/>
                </a:cubicBezTo>
                <a:cubicBezTo>
                  <a:pt x="53599" y="2932012"/>
                  <a:pt x="60073" y="2828169"/>
                  <a:pt x="22285" y="2720314"/>
                </a:cubicBezTo>
                <a:cubicBezTo>
                  <a:pt x="11359" y="2691573"/>
                  <a:pt x="15573" y="2655591"/>
                  <a:pt x="14468" y="2626005"/>
                </a:cubicBezTo>
                <a:cubicBezTo>
                  <a:pt x="16312" y="2520472"/>
                  <a:pt x="24006" y="2430561"/>
                  <a:pt x="12639" y="2333075"/>
                </a:cubicBezTo>
                <a:cubicBezTo>
                  <a:pt x="19630" y="2022088"/>
                  <a:pt x="17942" y="1801483"/>
                  <a:pt x="59705" y="1528234"/>
                </a:cubicBezTo>
                <a:cubicBezTo>
                  <a:pt x="65074" y="1468474"/>
                  <a:pt x="50529" y="1409305"/>
                  <a:pt x="54217" y="1351047"/>
                </a:cubicBezTo>
                <a:cubicBezTo>
                  <a:pt x="51187" y="1320367"/>
                  <a:pt x="47348" y="1282968"/>
                  <a:pt x="51223" y="1246736"/>
                </a:cubicBezTo>
                <a:cubicBezTo>
                  <a:pt x="51602" y="933470"/>
                  <a:pt x="54329" y="642630"/>
                  <a:pt x="51223" y="409386"/>
                </a:cubicBezTo>
                <a:cubicBezTo>
                  <a:pt x="33500" y="266481"/>
                  <a:pt x="65823" y="157751"/>
                  <a:pt x="137372" y="10716"/>
                </a:cubicBezTo>
                <a:cubicBezTo>
                  <a:pt x="263811" y="-10325"/>
                  <a:pt x="429226" y="13313"/>
                  <a:pt x="576098" y="8573"/>
                </a:cubicBezTo>
                <a:cubicBezTo>
                  <a:pt x="720880" y="19419"/>
                  <a:pt x="886166" y="-28691"/>
                  <a:pt x="1017819" y="8930"/>
                </a:cubicBezTo>
                <a:cubicBezTo>
                  <a:pt x="1111237" y="23336"/>
                  <a:pt x="1302257" y="-23204"/>
                  <a:pt x="1478664" y="17861"/>
                </a:cubicBezTo>
                <a:close/>
              </a:path>
              <a:path w="1663103" h="3572310" stroke="0" extrusionOk="0">
                <a:moveTo>
                  <a:pt x="1478664" y="17861"/>
                </a:moveTo>
                <a:cubicBezTo>
                  <a:pt x="1474649" y="63610"/>
                  <a:pt x="1476487" y="95330"/>
                  <a:pt x="1478664" y="129674"/>
                </a:cubicBezTo>
                <a:cubicBezTo>
                  <a:pt x="1449422" y="467841"/>
                  <a:pt x="1455526" y="773637"/>
                  <a:pt x="1464861" y="1197081"/>
                </a:cubicBezTo>
                <a:cubicBezTo>
                  <a:pt x="1463404" y="1221296"/>
                  <a:pt x="1464918" y="1246658"/>
                  <a:pt x="1471513" y="1270313"/>
                </a:cubicBezTo>
                <a:cubicBezTo>
                  <a:pt x="1516169" y="1360009"/>
                  <a:pt x="1512843" y="1460262"/>
                  <a:pt x="1503944" y="1551454"/>
                </a:cubicBezTo>
                <a:cubicBezTo>
                  <a:pt x="1495719" y="1750451"/>
                  <a:pt x="1483372" y="2009368"/>
                  <a:pt x="1504609" y="2189826"/>
                </a:cubicBezTo>
                <a:cubicBezTo>
                  <a:pt x="1501180" y="2302622"/>
                  <a:pt x="1566281" y="2463665"/>
                  <a:pt x="1543193" y="2585637"/>
                </a:cubicBezTo>
                <a:cubicBezTo>
                  <a:pt x="1602345" y="2741770"/>
                  <a:pt x="1579309" y="2913909"/>
                  <a:pt x="1579282" y="3065756"/>
                </a:cubicBezTo>
                <a:cubicBezTo>
                  <a:pt x="1582416" y="3117594"/>
                  <a:pt x="1588014" y="3171559"/>
                  <a:pt x="1605227" y="3221151"/>
                </a:cubicBezTo>
                <a:cubicBezTo>
                  <a:pt x="1621367" y="3320733"/>
                  <a:pt x="1628060" y="3412360"/>
                  <a:pt x="1662437" y="3543374"/>
                </a:cubicBezTo>
                <a:cubicBezTo>
                  <a:pt x="1620985" y="3541284"/>
                  <a:pt x="1479004" y="3443072"/>
                  <a:pt x="1448063" y="3394408"/>
                </a:cubicBezTo>
                <a:cubicBezTo>
                  <a:pt x="1398957" y="3358586"/>
                  <a:pt x="1335167" y="3314993"/>
                  <a:pt x="1285245" y="3265091"/>
                </a:cubicBezTo>
                <a:cubicBezTo>
                  <a:pt x="1172636" y="3159204"/>
                  <a:pt x="1033229" y="3108729"/>
                  <a:pt x="874293" y="3041821"/>
                </a:cubicBezTo>
                <a:cubicBezTo>
                  <a:pt x="794355" y="3101717"/>
                  <a:pt x="692358" y="3132335"/>
                  <a:pt x="611024" y="3181142"/>
                </a:cubicBezTo>
                <a:cubicBezTo>
                  <a:pt x="487717" y="3230146"/>
                  <a:pt x="410035" y="3306360"/>
                  <a:pt x="345260" y="3371546"/>
                </a:cubicBezTo>
                <a:cubicBezTo>
                  <a:pt x="286253" y="3421611"/>
                  <a:pt x="232735" y="3463765"/>
                  <a:pt x="190425" y="3516224"/>
                </a:cubicBezTo>
                <a:cubicBezTo>
                  <a:pt x="174550" y="3535074"/>
                  <a:pt x="143720" y="3548511"/>
                  <a:pt x="109099" y="3572310"/>
                </a:cubicBezTo>
                <a:cubicBezTo>
                  <a:pt x="87898" y="3548688"/>
                  <a:pt x="62476" y="3537866"/>
                  <a:pt x="61534" y="3524798"/>
                </a:cubicBezTo>
                <a:cubicBezTo>
                  <a:pt x="52964" y="3497720"/>
                  <a:pt x="56488" y="3466656"/>
                  <a:pt x="55381" y="3441206"/>
                </a:cubicBezTo>
                <a:cubicBezTo>
                  <a:pt x="56996" y="3306641"/>
                  <a:pt x="45607" y="3174408"/>
                  <a:pt x="53551" y="3022888"/>
                </a:cubicBezTo>
                <a:cubicBezTo>
                  <a:pt x="59429" y="2903694"/>
                  <a:pt x="52132" y="2823486"/>
                  <a:pt x="22285" y="2720314"/>
                </a:cubicBezTo>
                <a:cubicBezTo>
                  <a:pt x="14255" y="2694299"/>
                  <a:pt x="13353" y="2656774"/>
                  <a:pt x="14468" y="2626005"/>
                </a:cubicBezTo>
                <a:cubicBezTo>
                  <a:pt x="-1506" y="2531092"/>
                  <a:pt x="28275" y="2444868"/>
                  <a:pt x="12639" y="2333075"/>
                </a:cubicBezTo>
                <a:cubicBezTo>
                  <a:pt x="15191" y="2065650"/>
                  <a:pt x="27477" y="1784317"/>
                  <a:pt x="59705" y="1528234"/>
                </a:cubicBezTo>
                <a:cubicBezTo>
                  <a:pt x="64356" y="1470781"/>
                  <a:pt x="49953" y="1412046"/>
                  <a:pt x="54217" y="1351047"/>
                </a:cubicBezTo>
                <a:cubicBezTo>
                  <a:pt x="56256" y="1317199"/>
                  <a:pt x="48850" y="1283450"/>
                  <a:pt x="51223" y="1246736"/>
                </a:cubicBezTo>
                <a:cubicBezTo>
                  <a:pt x="7741" y="990928"/>
                  <a:pt x="58716" y="659775"/>
                  <a:pt x="51223" y="409386"/>
                </a:cubicBezTo>
                <a:cubicBezTo>
                  <a:pt x="57677" y="273275"/>
                  <a:pt x="90757" y="144132"/>
                  <a:pt x="137372" y="10716"/>
                </a:cubicBezTo>
                <a:cubicBezTo>
                  <a:pt x="299826" y="-3904"/>
                  <a:pt x="437772" y="497"/>
                  <a:pt x="576098" y="8573"/>
                </a:cubicBezTo>
                <a:cubicBezTo>
                  <a:pt x="655955" y="8236"/>
                  <a:pt x="844892" y="-7593"/>
                  <a:pt x="1017819" y="8930"/>
                </a:cubicBezTo>
                <a:cubicBezTo>
                  <a:pt x="1206438" y="-23339"/>
                  <a:pt x="1274362" y="-11003"/>
                  <a:pt x="1478664" y="1786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16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" 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בְחֹדֶשׁ-כִּסְלֵו</a:t>
            </a:r>
            <a:r>
              <a:rPr lang="he-IL" sz="16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 " - </a:t>
            </a:r>
            <a:r>
              <a:rPr lang="he-IL" sz="18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לראשונה בתנ"ך אנו קוראים</a:t>
            </a:r>
          </a:p>
          <a:p>
            <a:pPr lvl="0" algn="r" rtl="1"/>
            <a:r>
              <a:rPr lang="he-IL" sz="18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 אודות תאריכים הכוללים שמות של חודשים, </a:t>
            </a:r>
          </a:p>
          <a:p>
            <a:pPr lvl="0" algn="r" rtl="1"/>
            <a:r>
              <a:rPr lang="he-IL" sz="18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כפי שאנו מכירים בימינו, ללא ציון מספרים </a:t>
            </a:r>
          </a:p>
          <a:p>
            <a:pPr lvl="0" algn="r" rtl="1"/>
            <a:r>
              <a:rPr lang="he-IL" sz="18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כמו שאנו מכירים מן התורה ומתקופת בית ראשון. </a:t>
            </a:r>
          </a:p>
        </p:txBody>
      </p:sp>
    </p:spTree>
    <p:extLst>
      <p:ext uri="{BB962C8B-B14F-4D97-AF65-F5344CB8AC3E}">
        <p14:creationId xmlns:p14="http://schemas.microsoft.com/office/powerpoint/2010/main" val="4555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AE2ECB8-6178-45AB-9B01-697BAD0D22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2117" y="1447325"/>
            <a:ext cx="3228746" cy="2893800"/>
          </a:xfrm>
          <a:custGeom>
            <a:avLst/>
            <a:gdLst>
              <a:gd name="connsiteX0" fmla="*/ 0 w 3228746"/>
              <a:gd name="connsiteY0" fmla="*/ 0 h 2893800"/>
              <a:gd name="connsiteX1" fmla="*/ 3228746 w 3228746"/>
              <a:gd name="connsiteY1" fmla="*/ 0 h 2893800"/>
              <a:gd name="connsiteX2" fmla="*/ 3228746 w 3228746"/>
              <a:gd name="connsiteY2" fmla="*/ 2893800 h 2893800"/>
              <a:gd name="connsiteX3" fmla="*/ 0 w 3228746"/>
              <a:gd name="connsiteY3" fmla="*/ 2893800 h 2893800"/>
              <a:gd name="connsiteX4" fmla="*/ 0 w 3228746"/>
              <a:gd name="connsiteY4" fmla="*/ 0 h 28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746" h="2893800" extrusionOk="0">
                <a:moveTo>
                  <a:pt x="0" y="0"/>
                </a:moveTo>
                <a:cubicBezTo>
                  <a:pt x="1349908" y="140225"/>
                  <a:pt x="1694891" y="135008"/>
                  <a:pt x="3228746" y="0"/>
                </a:cubicBezTo>
                <a:cubicBezTo>
                  <a:pt x="3206093" y="1094808"/>
                  <a:pt x="3254072" y="1642449"/>
                  <a:pt x="3228746" y="2893800"/>
                </a:cubicBezTo>
                <a:cubicBezTo>
                  <a:pt x="1704452" y="2869573"/>
                  <a:pt x="1207809" y="2902099"/>
                  <a:pt x="0" y="2893800"/>
                </a:cubicBezTo>
                <a:cubicBezTo>
                  <a:pt x="-107006" y="1768337"/>
                  <a:pt x="-62949" y="374028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03389731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/>
          <a:lstStyle/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"דִּבְרֵי נְחֶמְיָה, </a:t>
            </a:r>
            <a:r>
              <a:rPr lang="he-IL" sz="2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בֶּן-חֲכַלְיָה</a:t>
            </a: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וַיְהִי בְחֹדֶשׁ-כִּסְלֵו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שְׁנַת עֶשְׂרִים,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וַאֲנִי הָיִיתִי בְּשׁוּשַׁן הַבִּירָה"</a:t>
            </a:r>
          </a:p>
          <a:p>
            <a:endParaRPr lang="he-IL" dirty="0"/>
          </a:p>
          <a:p>
            <a:pPr marL="139700" indent="0" algn="r" rtl="1">
              <a:buNone/>
            </a:pPr>
            <a:endParaRPr lang="he-IL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45F6AE5-0F59-4332-B362-C09D44F7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3" y="229675"/>
            <a:ext cx="6647100" cy="572700"/>
          </a:xfrm>
        </p:spPr>
        <p:txBody>
          <a:bodyPr anchor="t"/>
          <a:lstStyle/>
          <a:p>
            <a:pPr rtl="1"/>
            <a:r>
              <a:rPr lang="he-I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נחמיה בפרס- פרק א' פס' א':</a:t>
            </a:r>
            <a:br>
              <a:rPr lang="he-IL" dirty="0"/>
            </a:br>
            <a:endParaRPr lang="he-IL" dirty="0"/>
          </a:p>
        </p:txBody>
      </p:sp>
      <p:sp>
        <p:nvSpPr>
          <p:cNvPr id="5" name="כותרת 3">
            <a:extLst>
              <a:ext uri="{FF2B5EF4-FFF2-40B4-BE49-F238E27FC236}">
                <a16:creationId xmlns:a16="http://schemas.microsoft.com/office/drawing/2014/main" id="{4723F076-8990-4D54-9115-8ADC9C263053}"/>
              </a:ext>
            </a:extLst>
          </p:cNvPr>
          <p:cNvSpPr txBox="1">
            <a:spLocks/>
          </p:cNvSpPr>
          <p:nvPr/>
        </p:nvSpPr>
        <p:spPr>
          <a:xfrm>
            <a:off x="1243137" y="80237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rtl="1"/>
            <a:r>
              <a:rPr lang="he-IL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  <a:t>מה ניתן ללמוד מהפסוק הראשון של ספר נחמיה?</a:t>
            </a:r>
            <a:br>
              <a:rPr lang="he-I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</a:br>
            <a:endParaRPr lang="he-IL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Kapriza Regular" panose="02020603050405020304" pitchFamily="18" charset="-79"/>
              <a:cs typeface="FbKapriza Regular" panose="02020603050405020304" pitchFamily="18" charset="-79"/>
            </a:endParaRPr>
          </a:p>
        </p:txBody>
      </p:sp>
      <p:sp>
        <p:nvSpPr>
          <p:cNvPr id="6" name="Google Shape;862;p56">
            <a:extLst>
              <a:ext uri="{FF2B5EF4-FFF2-40B4-BE49-F238E27FC236}">
                <a16:creationId xmlns:a16="http://schemas.microsoft.com/office/drawing/2014/main" id="{1CDA6FAC-22E1-4217-808B-581101D84BFC}"/>
              </a:ext>
            </a:extLst>
          </p:cNvPr>
          <p:cNvSpPr/>
          <p:nvPr/>
        </p:nvSpPr>
        <p:spPr>
          <a:xfrm rot="-151320">
            <a:off x="5949046" y="2434898"/>
            <a:ext cx="1878538" cy="469519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noFill/>
          <a:ln w="19050" cap="flat" cmpd="sng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Google Shape;1325;p36">
            <a:extLst>
              <a:ext uri="{FF2B5EF4-FFF2-40B4-BE49-F238E27FC236}">
                <a16:creationId xmlns:a16="http://schemas.microsoft.com/office/drawing/2014/main" id="{8B8AF79B-BA93-45E8-A1A7-C9C39477A82E}"/>
              </a:ext>
            </a:extLst>
          </p:cNvPr>
          <p:cNvSpPr/>
          <p:nvPr/>
        </p:nvSpPr>
        <p:spPr>
          <a:xfrm rot="5400000">
            <a:off x="1175892" y="1100999"/>
            <a:ext cx="1928020" cy="3572310"/>
          </a:xfrm>
          <a:custGeom>
            <a:avLst/>
            <a:gdLst>
              <a:gd name="connsiteX0" fmla="*/ 1714202 w 1928020"/>
              <a:gd name="connsiteY0" fmla="*/ 17861 h 3572310"/>
              <a:gd name="connsiteX1" fmla="*/ 1714202 w 1928020"/>
              <a:gd name="connsiteY1" fmla="*/ 129674 h 3572310"/>
              <a:gd name="connsiteX2" fmla="*/ 1698200 w 1928020"/>
              <a:gd name="connsiteY2" fmla="*/ 1197081 h 3572310"/>
              <a:gd name="connsiteX3" fmla="*/ 1705912 w 1928020"/>
              <a:gd name="connsiteY3" fmla="*/ 1270313 h 3572310"/>
              <a:gd name="connsiteX4" fmla="*/ 1743508 w 1928020"/>
              <a:gd name="connsiteY4" fmla="*/ 1551454 h 3572310"/>
              <a:gd name="connsiteX5" fmla="*/ 1744279 w 1928020"/>
              <a:gd name="connsiteY5" fmla="*/ 2189826 h 3572310"/>
              <a:gd name="connsiteX6" fmla="*/ 1789009 w 1928020"/>
              <a:gd name="connsiteY6" fmla="*/ 2585637 h 3572310"/>
              <a:gd name="connsiteX7" fmla="*/ 1830847 w 1928020"/>
              <a:gd name="connsiteY7" fmla="*/ 3065756 h 3572310"/>
              <a:gd name="connsiteX8" fmla="*/ 1860924 w 1928020"/>
              <a:gd name="connsiteY8" fmla="*/ 3221151 h 3572310"/>
              <a:gd name="connsiteX9" fmla="*/ 1927248 w 1928020"/>
              <a:gd name="connsiteY9" fmla="*/ 3543374 h 3572310"/>
              <a:gd name="connsiteX10" fmla="*/ 1678727 w 1928020"/>
              <a:gd name="connsiteY10" fmla="*/ 3394408 h 3572310"/>
              <a:gd name="connsiteX11" fmla="*/ 1489973 w 1928020"/>
              <a:gd name="connsiteY11" fmla="*/ 3265091 h 3572310"/>
              <a:gd name="connsiteX12" fmla="*/ 1013560 w 1928020"/>
              <a:gd name="connsiteY12" fmla="*/ 3041821 h 3572310"/>
              <a:gd name="connsiteX13" fmla="*/ 708354 w 1928020"/>
              <a:gd name="connsiteY13" fmla="*/ 3181142 h 3572310"/>
              <a:gd name="connsiteX14" fmla="*/ 400256 w 1928020"/>
              <a:gd name="connsiteY14" fmla="*/ 3371546 h 3572310"/>
              <a:gd name="connsiteX15" fmla="*/ 220758 w 1928020"/>
              <a:gd name="connsiteY15" fmla="*/ 3516224 h 3572310"/>
              <a:gd name="connsiteX16" fmla="*/ 126478 w 1928020"/>
              <a:gd name="connsiteY16" fmla="*/ 3572310 h 3572310"/>
              <a:gd name="connsiteX17" fmla="*/ 71336 w 1928020"/>
              <a:gd name="connsiteY17" fmla="*/ 3524798 h 3572310"/>
              <a:gd name="connsiteX18" fmla="*/ 64203 w 1928020"/>
              <a:gd name="connsiteY18" fmla="*/ 3441206 h 3572310"/>
              <a:gd name="connsiteX19" fmla="*/ 62082 w 1928020"/>
              <a:gd name="connsiteY19" fmla="*/ 3022888 h 3572310"/>
              <a:gd name="connsiteX20" fmla="*/ 25835 w 1928020"/>
              <a:gd name="connsiteY20" fmla="*/ 2720314 h 3572310"/>
              <a:gd name="connsiteX21" fmla="*/ 16773 w 1928020"/>
              <a:gd name="connsiteY21" fmla="*/ 2626005 h 3572310"/>
              <a:gd name="connsiteX22" fmla="*/ 14652 w 1928020"/>
              <a:gd name="connsiteY22" fmla="*/ 2333075 h 3572310"/>
              <a:gd name="connsiteX23" fmla="*/ 69215 w 1928020"/>
              <a:gd name="connsiteY23" fmla="*/ 1528234 h 3572310"/>
              <a:gd name="connsiteX24" fmla="*/ 62853 w 1928020"/>
              <a:gd name="connsiteY24" fmla="*/ 1351047 h 3572310"/>
              <a:gd name="connsiteX25" fmla="*/ 59383 w 1928020"/>
              <a:gd name="connsiteY25" fmla="*/ 1246736 h 3572310"/>
              <a:gd name="connsiteX26" fmla="*/ 59383 w 1928020"/>
              <a:gd name="connsiteY26" fmla="*/ 409386 h 3572310"/>
              <a:gd name="connsiteX27" fmla="*/ 159254 w 1928020"/>
              <a:gd name="connsiteY27" fmla="*/ 10716 h 3572310"/>
              <a:gd name="connsiteX28" fmla="*/ 667866 w 1928020"/>
              <a:gd name="connsiteY28" fmla="*/ 8573 h 3572310"/>
              <a:gd name="connsiteX29" fmla="*/ 1179948 w 1928020"/>
              <a:gd name="connsiteY29" fmla="*/ 8930 h 3572310"/>
              <a:gd name="connsiteX30" fmla="*/ 1714202 w 1928020"/>
              <a:gd name="connsiteY30" fmla="*/ 17861 h 3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28020" h="3572310" fill="none" extrusionOk="0">
                <a:moveTo>
                  <a:pt x="1714202" y="17861"/>
                </a:moveTo>
                <a:cubicBezTo>
                  <a:pt x="1717553" y="62866"/>
                  <a:pt x="1719436" y="95604"/>
                  <a:pt x="1714202" y="129674"/>
                </a:cubicBezTo>
                <a:cubicBezTo>
                  <a:pt x="1699255" y="539503"/>
                  <a:pt x="1703079" y="824564"/>
                  <a:pt x="1698200" y="1197081"/>
                </a:cubicBezTo>
                <a:cubicBezTo>
                  <a:pt x="1694275" y="1219242"/>
                  <a:pt x="1694341" y="1242397"/>
                  <a:pt x="1705912" y="1270313"/>
                </a:cubicBezTo>
                <a:cubicBezTo>
                  <a:pt x="1750729" y="1368342"/>
                  <a:pt x="1744655" y="1458615"/>
                  <a:pt x="1743508" y="1551454"/>
                </a:cubicBezTo>
                <a:cubicBezTo>
                  <a:pt x="1770036" y="1751426"/>
                  <a:pt x="1742947" y="1972767"/>
                  <a:pt x="1744279" y="2189826"/>
                </a:cubicBezTo>
                <a:cubicBezTo>
                  <a:pt x="1760177" y="2323849"/>
                  <a:pt x="1815749" y="2441625"/>
                  <a:pt x="1789009" y="2585637"/>
                </a:cubicBezTo>
                <a:cubicBezTo>
                  <a:pt x="1869162" y="2736307"/>
                  <a:pt x="1813158" y="2896301"/>
                  <a:pt x="1830847" y="3065756"/>
                </a:cubicBezTo>
                <a:cubicBezTo>
                  <a:pt x="1828489" y="3110058"/>
                  <a:pt x="1855915" y="3173104"/>
                  <a:pt x="1860924" y="3221151"/>
                </a:cubicBezTo>
                <a:cubicBezTo>
                  <a:pt x="1886766" y="3328298"/>
                  <a:pt x="1920131" y="3420909"/>
                  <a:pt x="1927248" y="3543374"/>
                </a:cubicBezTo>
                <a:cubicBezTo>
                  <a:pt x="1878057" y="3531654"/>
                  <a:pt x="1711675" y="3438592"/>
                  <a:pt x="1678727" y="3394408"/>
                </a:cubicBezTo>
                <a:cubicBezTo>
                  <a:pt x="1617950" y="3350574"/>
                  <a:pt x="1543181" y="3309938"/>
                  <a:pt x="1489973" y="3265091"/>
                </a:cubicBezTo>
                <a:cubicBezTo>
                  <a:pt x="1382005" y="3172068"/>
                  <a:pt x="1195329" y="3131759"/>
                  <a:pt x="1013560" y="3041821"/>
                </a:cubicBezTo>
                <a:cubicBezTo>
                  <a:pt x="930971" y="3105690"/>
                  <a:pt x="801780" y="3143226"/>
                  <a:pt x="708354" y="3181142"/>
                </a:cubicBezTo>
                <a:cubicBezTo>
                  <a:pt x="581800" y="3234297"/>
                  <a:pt x="482433" y="3305884"/>
                  <a:pt x="400256" y="3371546"/>
                </a:cubicBezTo>
                <a:cubicBezTo>
                  <a:pt x="335246" y="3404537"/>
                  <a:pt x="281581" y="3464572"/>
                  <a:pt x="220758" y="3516224"/>
                </a:cubicBezTo>
                <a:cubicBezTo>
                  <a:pt x="198534" y="3535440"/>
                  <a:pt x="170993" y="3545104"/>
                  <a:pt x="126478" y="3572310"/>
                </a:cubicBezTo>
                <a:cubicBezTo>
                  <a:pt x="99682" y="3551381"/>
                  <a:pt x="75163" y="3538243"/>
                  <a:pt x="71336" y="3524798"/>
                </a:cubicBezTo>
                <a:cubicBezTo>
                  <a:pt x="62454" y="3497334"/>
                  <a:pt x="64684" y="3470352"/>
                  <a:pt x="64203" y="3441206"/>
                </a:cubicBezTo>
                <a:cubicBezTo>
                  <a:pt x="72944" y="3282022"/>
                  <a:pt x="66110" y="3185626"/>
                  <a:pt x="62082" y="3022888"/>
                </a:cubicBezTo>
                <a:cubicBezTo>
                  <a:pt x="62110" y="2927485"/>
                  <a:pt x="71975" y="2835156"/>
                  <a:pt x="25835" y="2720314"/>
                </a:cubicBezTo>
                <a:cubicBezTo>
                  <a:pt x="13332" y="2691319"/>
                  <a:pt x="18131" y="2655088"/>
                  <a:pt x="16773" y="2626005"/>
                </a:cubicBezTo>
                <a:cubicBezTo>
                  <a:pt x="16052" y="2526809"/>
                  <a:pt x="21485" y="2430588"/>
                  <a:pt x="14652" y="2333075"/>
                </a:cubicBezTo>
                <a:cubicBezTo>
                  <a:pt x="16733" y="2028286"/>
                  <a:pt x="25016" y="1800485"/>
                  <a:pt x="69215" y="1528234"/>
                </a:cubicBezTo>
                <a:cubicBezTo>
                  <a:pt x="72137" y="1462008"/>
                  <a:pt x="55441" y="1408610"/>
                  <a:pt x="62853" y="1351047"/>
                </a:cubicBezTo>
                <a:cubicBezTo>
                  <a:pt x="59718" y="1320367"/>
                  <a:pt x="55508" y="1282968"/>
                  <a:pt x="59383" y="1246736"/>
                </a:cubicBezTo>
                <a:cubicBezTo>
                  <a:pt x="59782" y="923358"/>
                  <a:pt x="62870" y="681601"/>
                  <a:pt x="59383" y="409386"/>
                </a:cubicBezTo>
                <a:cubicBezTo>
                  <a:pt x="39494" y="265326"/>
                  <a:pt x="101041" y="147256"/>
                  <a:pt x="159254" y="10716"/>
                </a:cubicBezTo>
                <a:cubicBezTo>
                  <a:pt x="324378" y="-3164"/>
                  <a:pt x="493578" y="20840"/>
                  <a:pt x="667866" y="8573"/>
                </a:cubicBezTo>
                <a:cubicBezTo>
                  <a:pt x="840109" y="30224"/>
                  <a:pt x="926888" y="36632"/>
                  <a:pt x="1179948" y="8930"/>
                </a:cubicBezTo>
                <a:cubicBezTo>
                  <a:pt x="1309638" y="-12141"/>
                  <a:pt x="1572369" y="3550"/>
                  <a:pt x="1714202" y="17861"/>
                </a:cubicBezTo>
                <a:close/>
              </a:path>
              <a:path w="1928020" h="3572310" stroke="0" extrusionOk="0">
                <a:moveTo>
                  <a:pt x="1714202" y="17861"/>
                </a:moveTo>
                <a:cubicBezTo>
                  <a:pt x="1713523" y="61513"/>
                  <a:pt x="1714283" y="95368"/>
                  <a:pt x="1714202" y="129674"/>
                </a:cubicBezTo>
                <a:cubicBezTo>
                  <a:pt x="1654817" y="446627"/>
                  <a:pt x="1690667" y="779348"/>
                  <a:pt x="1698200" y="1197081"/>
                </a:cubicBezTo>
                <a:cubicBezTo>
                  <a:pt x="1696446" y="1221192"/>
                  <a:pt x="1698539" y="1246557"/>
                  <a:pt x="1705912" y="1270313"/>
                </a:cubicBezTo>
                <a:cubicBezTo>
                  <a:pt x="1757376" y="1360009"/>
                  <a:pt x="1752407" y="1460262"/>
                  <a:pt x="1743508" y="1551454"/>
                </a:cubicBezTo>
                <a:cubicBezTo>
                  <a:pt x="1728923" y="1739431"/>
                  <a:pt x="1725670" y="2000787"/>
                  <a:pt x="1744279" y="2189826"/>
                </a:cubicBezTo>
                <a:cubicBezTo>
                  <a:pt x="1744890" y="2310166"/>
                  <a:pt x="1810644" y="2460161"/>
                  <a:pt x="1789009" y="2585637"/>
                </a:cubicBezTo>
                <a:cubicBezTo>
                  <a:pt x="1842450" y="2734014"/>
                  <a:pt x="1843256" y="2924159"/>
                  <a:pt x="1830847" y="3065756"/>
                </a:cubicBezTo>
                <a:cubicBezTo>
                  <a:pt x="1835176" y="3117577"/>
                  <a:pt x="1848773" y="3169819"/>
                  <a:pt x="1860924" y="3221151"/>
                </a:cubicBezTo>
                <a:cubicBezTo>
                  <a:pt x="1876565" y="3321806"/>
                  <a:pt x="1892056" y="3413741"/>
                  <a:pt x="1927248" y="3543374"/>
                </a:cubicBezTo>
                <a:cubicBezTo>
                  <a:pt x="1867865" y="3510807"/>
                  <a:pt x="1746425" y="3454829"/>
                  <a:pt x="1678727" y="3394408"/>
                </a:cubicBezTo>
                <a:cubicBezTo>
                  <a:pt x="1615393" y="3354692"/>
                  <a:pt x="1544274" y="3311946"/>
                  <a:pt x="1489973" y="3265091"/>
                </a:cubicBezTo>
                <a:cubicBezTo>
                  <a:pt x="1350614" y="3151997"/>
                  <a:pt x="1177814" y="3112788"/>
                  <a:pt x="1013560" y="3041821"/>
                </a:cubicBezTo>
                <a:cubicBezTo>
                  <a:pt x="920854" y="3101347"/>
                  <a:pt x="799609" y="3128717"/>
                  <a:pt x="708354" y="3181142"/>
                </a:cubicBezTo>
                <a:cubicBezTo>
                  <a:pt x="567679" y="3230110"/>
                  <a:pt x="483585" y="3306194"/>
                  <a:pt x="400256" y="3371546"/>
                </a:cubicBezTo>
                <a:cubicBezTo>
                  <a:pt x="329032" y="3427880"/>
                  <a:pt x="269567" y="3462931"/>
                  <a:pt x="220758" y="3516224"/>
                </a:cubicBezTo>
                <a:cubicBezTo>
                  <a:pt x="203751" y="3536041"/>
                  <a:pt x="165256" y="3548724"/>
                  <a:pt x="126478" y="3572310"/>
                </a:cubicBezTo>
                <a:cubicBezTo>
                  <a:pt x="101124" y="3549905"/>
                  <a:pt x="73558" y="3538010"/>
                  <a:pt x="71336" y="3524798"/>
                </a:cubicBezTo>
                <a:cubicBezTo>
                  <a:pt x="58485" y="3499923"/>
                  <a:pt x="64499" y="3468685"/>
                  <a:pt x="64203" y="3441206"/>
                </a:cubicBezTo>
                <a:cubicBezTo>
                  <a:pt x="65632" y="3306641"/>
                  <a:pt x="54138" y="3174408"/>
                  <a:pt x="62082" y="3022888"/>
                </a:cubicBezTo>
                <a:cubicBezTo>
                  <a:pt x="64557" y="2913757"/>
                  <a:pt x="62707" y="2822307"/>
                  <a:pt x="25835" y="2720314"/>
                </a:cubicBezTo>
                <a:cubicBezTo>
                  <a:pt x="15840" y="2693585"/>
                  <a:pt x="15798" y="2656780"/>
                  <a:pt x="16773" y="2626005"/>
                </a:cubicBezTo>
                <a:cubicBezTo>
                  <a:pt x="701" y="2531076"/>
                  <a:pt x="24651" y="2437036"/>
                  <a:pt x="14652" y="2333075"/>
                </a:cubicBezTo>
                <a:cubicBezTo>
                  <a:pt x="14218" y="2065549"/>
                  <a:pt x="25807" y="1755162"/>
                  <a:pt x="69215" y="1528234"/>
                </a:cubicBezTo>
                <a:cubicBezTo>
                  <a:pt x="68071" y="1476501"/>
                  <a:pt x="55635" y="1412888"/>
                  <a:pt x="62853" y="1351047"/>
                </a:cubicBezTo>
                <a:cubicBezTo>
                  <a:pt x="64787" y="1317199"/>
                  <a:pt x="57010" y="1283450"/>
                  <a:pt x="59383" y="1246736"/>
                </a:cubicBezTo>
                <a:cubicBezTo>
                  <a:pt x="38954" y="978689"/>
                  <a:pt x="69620" y="645347"/>
                  <a:pt x="59383" y="409386"/>
                </a:cubicBezTo>
                <a:cubicBezTo>
                  <a:pt x="61075" y="274995"/>
                  <a:pt x="118951" y="127015"/>
                  <a:pt x="159254" y="10716"/>
                </a:cubicBezTo>
                <a:cubicBezTo>
                  <a:pt x="340288" y="-2530"/>
                  <a:pt x="509662" y="-4172"/>
                  <a:pt x="667866" y="8573"/>
                </a:cubicBezTo>
                <a:cubicBezTo>
                  <a:pt x="812317" y="4994"/>
                  <a:pt x="1073050" y="-17880"/>
                  <a:pt x="1179948" y="8930"/>
                </a:cubicBezTo>
                <a:cubicBezTo>
                  <a:pt x="1277372" y="38564"/>
                  <a:pt x="1571929" y="56945"/>
                  <a:pt x="1714202" y="17861"/>
                </a:cubicBezTo>
                <a:close/>
              </a:path>
            </a:pathLst>
          </a:custGeom>
          <a:solidFill>
            <a:srgbClr val="339966"/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שְׁנַת עֶשְׂרִים  </a:t>
            </a:r>
            <a:r>
              <a:rPr lang="he-IL" sz="16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– הספירה היא למלכותו של מלך זר </a:t>
            </a:r>
          </a:p>
          <a:p>
            <a:pPr lvl="0" algn="r" rtl="1"/>
            <a:r>
              <a:rPr lang="he-IL" sz="16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– מלך פרס, </a:t>
            </a:r>
          </a:p>
          <a:p>
            <a:pPr lvl="0" algn="r" rtl="1"/>
            <a:r>
              <a:rPr lang="he-IL" sz="16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נחמיה נמצא בשושן הבירה והוא כפוף למלך פרס. </a:t>
            </a:r>
          </a:p>
          <a:p>
            <a:pPr lvl="0" algn="r" rtl="1"/>
            <a:r>
              <a:rPr lang="he-IL" sz="16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וכפי שנראה בהמשך מדובר במלך </a:t>
            </a:r>
            <a:r>
              <a:rPr lang="he-IL" sz="1600" dirty="0" err="1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ארתחשסתא</a:t>
            </a:r>
            <a:endParaRPr lang="he-IL" sz="1600" dirty="0">
              <a:solidFill>
                <a:schemeClr val="accent5">
                  <a:lumMod val="75000"/>
                </a:schemeClr>
              </a:solidFill>
              <a:cs typeface="Organy" pitchFamily="2" charset="-79"/>
            </a:endParaRPr>
          </a:p>
          <a:p>
            <a:pPr lvl="0" algn="r" rtl="1"/>
            <a:r>
              <a:rPr lang="he-IL" sz="1600" dirty="0">
                <a:solidFill>
                  <a:schemeClr val="accent5">
                    <a:lumMod val="75000"/>
                  </a:schemeClr>
                </a:solidFill>
                <a:cs typeface="Organy" pitchFamily="2" charset="-79"/>
              </a:rPr>
              <a:t>(אותו מלך, שבחסותו עזרא לירושלים בשנת שבע למלכותו</a:t>
            </a:r>
            <a:endParaRPr lang="he-IL" sz="1800" dirty="0">
              <a:solidFill>
                <a:schemeClr val="accent5">
                  <a:lumMod val="75000"/>
                </a:schemeClr>
              </a:solidFill>
              <a:cs typeface="Organy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99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AE2ECB8-6178-45AB-9B01-697BAD0D22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72117" y="1447325"/>
            <a:ext cx="3228746" cy="2893800"/>
          </a:xfrm>
          <a:custGeom>
            <a:avLst/>
            <a:gdLst>
              <a:gd name="connsiteX0" fmla="*/ 0 w 3228746"/>
              <a:gd name="connsiteY0" fmla="*/ 0 h 2893800"/>
              <a:gd name="connsiteX1" fmla="*/ 3228746 w 3228746"/>
              <a:gd name="connsiteY1" fmla="*/ 0 h 2893800"/>
              <a:gd name="connsiteX2" fmla="*/ 3228746 w 3228746"/>
              <a:gd name="connsiteY2" fmla="*/ 2893800 h 2893800"/>
              <a:gd name="connsiteX3" fmla="*/ 0 w 3228746"/>
              <a:gd name="connsiteY3" fmla="*/ 2893800 h 2893800"/>
              <a:gd name="connsiteX4" fmla="*/ 0 w 3228746"/>
              <a:gd name="connsiteY4" fmla="*/ 0 h 28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746" h="2893800" extrusionOk="0">
                <a:moveTo>
                  <a:pt x="0" y="0"/>
                </a:moveTo>
                <a:cubicBezTo>
                  <a:pt x="1349908" y="140225"/>
                  <a:pt x="1694891" y="135008"/>
                  <a:pt x="3228746" y="0"/>
                </a:cubicBezTo>
                <a:cubicBezTo>
                  <a:pt x="3206093" y="1094808"/>
                  <a:pt x="3254072" y="1642449"/>
                  <a:pt x="3228746" y="2893800"/>
                </a:cubicBezTo>
                <a:cubicBezTo>
                  <a:pt x="1704452" y="2869573"/>
                  <a:pt x="1207809" y="2902099"/>
                  <a:pt x="0" y="2893800"/>
                </a:cubicBezTo>
                <a:cubicBezTo>
                  <a:pt x="-107006" y="1768337"/>
                  <a:pt x="-62949" y="374028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03389731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/>
          <a:lstStyle/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"דִּבְרֵי נְחֶמְיָה, </a:t>
            </a:r>
            <a:r>
              <a:rPr lang="he-IL" sz="2400" dirty="0" err="1">
                <a:latin typeface="FbElastica Regular" panose="02020603050405020304" pitchFamily="18" charset="-79"/>
                <a:cs typeface="FbElastica Regular" panose="02020603050405020304" pitchFamily="18" charset="-79"/>
              </a:rPr>
              <a:t>בֶּן-חֲכַלְיָה</a:t>
            </a: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: 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וַיְהִי בְחֹדֶשׁ-כִּסְלֵו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שְׁנַת עֶשְׂרִים, </a:t>
            </a:r>
          </a:p>
          <a:p>
            <a:pPr marL="139700" indent="0" algn="r" rtl="1">
              <a:buNone/>
            </a:pPr>
            <a:r>
              <a:rPr lang="he-IL" sz="2400" dirty="0">
                <a:latin typeface="FbElastica Regular" panose="02020603050405020304" pitchFamily="18" charset="-79"/>
                <a:cs typeface="FbElastica Regular" panose="02020603050405020304" pitchFamily="18" charset="-79"/>
              </a:rPr>
              <a:t>וַאֲנִי הָיִיתִי בְּשׁוּשַׁן הַבִּירָה"</a:t>
            </a:r>
          </a:p>
          <a:p>
            <a:endParaRPr lang="he-IL" dirty="0"/>
          </a:p>
          <a:p>
            <a:pPr marL="139700" indent="0" algn="r" rtl="1">
              <a:buNone/>
            </a:pPr>
            <a:endParaRPr lang="he-IL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F45F6AE5-0F59-4332-B362-C09D44F7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3" y="229675"/>
            <a:ext cx="6647100" cy="572700"/>
          </a:xfrm>
        </p:spPr>
        <p:txBody>
          <a:bodyPr anchor="t"/>
          <a:lstStyle/>
          <a:p>
            <a:pPr rtl="1"/>
            <a:r>
              <a:rPr lang="he-I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bMaya Bold" panose="02020803050405020304" pitchFamily="18" charset="-79"/>
                <a:cs typeface="FbMaya Bold" panose="02020803050405020304" pitchFamily="18" charset="-79"/>
              </a:rPr>
              <a:t>נחמיה בפרס- פרק א' פס' א':</a:t>
            </a:r>
            <a:br>
              <a:rPr lang="he-IL" dirty="0"/>
            </a:br>
            <a:endParaRPr lang="he-IL" dirty="0"/>
          </a:p>
        </p:txBody>
      </p:sp>
      <p:sp>
        <p:nvSpPr>
          <p:cNvPr id="5" name="כותרת 3">
            <a:extLst>
              <a:ext uri="{FF2B5EF4-FFF2-40B4-BE49-F238E27FC236}">
                <a16:creationId xmlns:a16="http://schemas.microsoft.com/office/drawing/2014/main" id="{4723F076-8990-4D54-9115-8ADC9C263053}"/>
              </a:ext>
            </a:extLst>
          </p:cNvPr>
          <p:cNvSpPr txBox="1">
            <a:spLocks/>
          </p:cNvSpPr>
          <p:nvPr/>
        </p:nvSpPr>
        <p:spPr>
          <a:xfrm>
            <a:off x="1243137" y="80237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rtl="1"/>
            <a:r>
              <a:rPr lang="he-IL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  <a:t>מה ניתן ללמוד מהפסוק הראשון של ספר נחמיה?</a:t>
            </a:r>
            <a:br>
              <a:rPr lang="he-I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bKapriza Regular" panose="02020603050405020304" pitchFamily="18" charset="-79"/>
                <a:cs typeface="FbKapriza Regular" panose="02020603050405020304" pitchFamily="18" charset="-79"/>
              </a:rPr>
            </a:br>
            <a:endParaRPr lang="he-IL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bKapriza Regular" panose="02020603050405020304" pitchFamily="18" charset="-79"/>
              <a:cs typeface="FbKapriza Regular" panose="02020603050405020304" pitchFamily="18" charset="-79"/>
            </a:endParaRPr>
          </a:p>
        </p:txBody>
      </p:sp>
      <p:sp>
        <p:nvSpPr>
          <p:cNvPr id="6" name="Google Shape;862;p56">
            <a:extLst>
              <a:ext uri="{FF2B5EF4-FFF2-40B4-BE49-F238E27FC236}">
                <a16:creationId xmlns:a16="http://schemas.microsoft.com/office/drawing/2014/main" id="{1CDA6FAC-22E1-4217-808B-581101D84BFC}"/>
              </a:ext>
            </a:extLst>
          </p:cNvPr>
          <p:cNvSpPr/>
          <p:nvPr/>
        </p:nvSpPr>
        <p:spPr>
          <a:xfrm rot="-151320">
            <a:off x="6458619" y="2777442"/>
            <a:ext cx="1442526" cy="469519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noFill/>
          <a:ln w="19050" cap="flat" cmpd="sng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Google Shape;1325;p36">
            <a:extLst>
              <a:ext uri="{FF2B5EF4-FFF2-40B4-BE49-F238E27FC236}">
                <a16:creationId xmlns:a16="http://schemas.microsoft.com/office/drawing/2014/main" id="{8B8AF79B-BA93-45E8-A1A7-C9C39477A82E}"/>
              </a:ext>
            </a:extLst>
          </p:cNvPr>
          <p:cNvSpPr/>
          <p:nvPr/>
        </p:nvSpPr>
        <p:spPr>
          <a:xfrm rot="5400000">
            <a:off x="790075" y="1141947"/>
            <a:ext cx="3106053" cy="3572310"/>
          </a:xfrm>
          <a:custGeom>
            <a:avLst/>
            <a:gdLst>
              <a:gd name="connsiteX0" fmla="*/ 2761591 w 3106053"/>
              <a:gd name="connsiteY0" fmla="*/ 17861 h 3572310"/>
              <a:gd name="connsiteX1" fmla="*/ 2761591 w 3106053"/>
              <a:gd name="connsiteY1" fmla="*/ 129674 h 3572310"/>
              <a:gd name="connsiteX2" fmla="*/ 2735811 w 3106053"/>
              <a:gd name="connsiteY2" fmla="*/ 1197081 h 3572310"/>
              <a:gd name="connsiteX3" fmla="*/ 2748235 w 3106053"/>
              <a:gd name="connsiteY3" fmla="*/ 1270313 h 3572310"/>
              <a:gd name="connsiteX4" fmla="*/ 2808803 w 3106053"/>
              <a:gd name="connsiteY4" fmla="*/ 1551454 h 3572310"/>
              <a:gd name="connsiteX5" fmla="*/ 2810046 w 3106053"/>
              <a:gd name="connsiteY5" fmla="*/ 2189826 h 3572310"/>
              <a:gd name="connsiteX6" fmla="*/ 2882106 w 3106053"/>
              <a:gd name="connsiteY6" fmla="*/ 2585637 h 3572310"/>
              <a:gd name="connsiteX7" fmla="*/ 2949507 w 3106053"/>
              <a:gd name="connsiteY7" fmla="*/ 3065756 h 3572310"/>
              <a:gd name="connsiteX8" fmla="*/ 2997962 w 3106053"/>
              <a:gd name="connsiteY8" fmla="*/ 3221151 h 3572310"/>
              <a:gd name="connsiteX9" fmla="*/ 3104810 w 3106053"/>
              <a:gd name="connsiteY9" fmla="*/ 3543374 h 3572310"/>
              <a:gd name="connsiteX10" fmla="*/ 2704440 w 3106053"/>
              <a:gd name="connsiteY10" fmla="*/ 3394408 h 3572310"/>
              <a:gd name="connsiteX11" fmla="*/ 2400357 w 3106053"/>
              <a:gd name="connsiteY11" fmla="*/ 3265091 h 3572310"/>
              <a:gd name="connsiteX12" fmla="*/ 1632852 w 3106053"/>
              <a:gd name="connsiteY12" fmla="*/ 3041821 h 3572310"/>
              <a:gd name="connsiteX13" fmla="*/ 1141163 w 3106053"/>
              <a:gd name="connsiteY13" fmla="*/ 3181142 h 3572310"/>
              <a:gd name="connsiteX14" fmla="*/ 644816 w 3106053"/>
              <a:gd name="connsiteY14" fmla="*/ 3371546 h 3572310"/>
              <a:gd name="connsiteX15" fmla="*/ 355643 w 3106053"/>
              <a:gd name="connsiteY15" fmla="*/ 3516224 h 3572310"/>
              <a:gd name="connsiteX16" fmla="*/ 203757 w 3106053"/>
              <a:gd name="connsiteY16" fmla="*/ 3572310 h 3572310"/>
              <a:gd name="connsiteX17" fmla="*/ 114923 w 3106053"/>
              <a:gd name="connsiteY17" fmla="*/ 3524798 h 3572310"/>
              <a:gd name="connsiteX18" fmla="*/ 103431 w 3106053"/>
              <a:gd name="connsiteY18" fmla="*/ 3441206 h 3572310"/>
              <a:gd name="connsiteX19" fmla="*/ 100014 w 3106053"/>
              <a:gd name="connsiteY19" fmla="*/ 3022888 h 3572310"/>
              <a:gd name="connsiteX20" fmla="*/ 41621 w 3106053"/>
              <a:gd name="connsiteY20" fmla="*/ 2720314 h 3572310"/>
              <a:gd name="connsiteX21" fmla="*/ 27022 w 3106053"/>
              <a:gd name="connsiteY21" fmla="*/ 2626005 h 3572310"/>
              <a:gd name="connsiteX22" fmla="*/ 23606 w 3106053"/>
              <a:gd name="connsiteY22" fmla="*/ 2333075 h 3572310"/>
              <a:gd name="connsiteX23" fmla="*/ 111507 w 3106053"/>
              <a:gd name="connsiteY23" fmla="*/ 1528234 h 3572310"/>
              <a:gd name="connsiteX24" fmla="*/ 101257 w 3106053"/>
              <a:gd name="connsiteY24" fmla="*/ 1351047 h 3572310"/>
              <a:gd name="connsiteX25" fmla="*/ 95666 w 3106053"/>
              <a:gd name="connsiteY25" fmla="*/ 1246736 h 3572310"/>
              <a:gd name="connsiteX26" fmla="*/ 95666 w 3106053"/>
              <a:gd name="connsiteY26" fmla="*/ 409386 h 3572310"/>
              <a:gd name="connsiteX27" fmla="*/ 256559 w 3106053"/>
              <a:gd name="connsiteY27" fmla="*/ 10716 h 3572310"/>
              <a:gd name="connsiteX28" fmla="*/ 1075936 w 3106053"/>
              <a:gd name="connsiteY28" fmla="*/ 8573 h 3572310"/>
              <a:gd name="connsiteX29" fmla="*/ 1900904 w 3106053"/>
              <a:gd name="connsiteY29" fmla="*/ 8930 h 3572310"/>
              <a:gd name="connsiteX30" fmla="*/ 2761591 w 3106053"/>
              <a:gd name="connsiteY30" fmla="*/ 17861 h 3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6053" h="3572310" fill="none" extrusionOk="0">
                <a:moveTo>
                  <a:pt x="2761591" y="17861"/>
                </a:moveTo>
                <a:cubicBezTo>
                  <a:pt x="2764006" y="62368"/>
                  <a:pt x="2764782" y="95478"/>
                  <a:pt x="2761591" y="129674"/>
                </a:cubicBezTo>
                <a:cubicBezTo>
                  <a:pt x="2745237" y="527901"/>
                  <a:pt x="2743776" y="784840"/>
                  <a:pt x="2735811" y="1197081"/>
                </a:cubicBezTo>
                <a:cubicBezTo>
                  <a:pt x="2734010" y="1221289"/>
                  <a:pt x="2729341" y="1242652"/>
                  <a:pt x="2748235" y="1270313"/>
                </a:cubicBezTo>
                <a:cubicBezTo>
                  <a:pt x="2823328" y="1368342"/>
                  <a:pt x="2809950" y="1458615"/>
                  <a:pt x="2808803" y="1551454"/>
                </a:cubicBezTo>
                <a:cubicBezTo>
                  <a:pt x="2819791" y="1758474"/>
                  <a:pt x="2826007" y="1958289"/>
                  <a:pt x="2810046" y="2189826"/>
                </a:cubicBezTo>
                <a:cubicBezTo>
                  <a:pt x="2830439" y="2324079"/>
                  <a:pt x="2924117" y="2435625"/>
                  <a:pt x="2882106" y="2585637"/>
                </a:cubicBezTo>
                <a:cubicBezTo>
                  <a:pt x="3010156" y="2733111"/>
                  <a:pt x="2923152" y="2894954"/>
                  <a:pt x="2949507" y="3065756"/>
                </a:cubicBezTo>
                <a:cubicBezTo>
                  <a:pt x="2954154" y="3114067"/>
                  <a:pt x="2988503" y="3174431"/>
                  <a:pt x="2997962" y="3221151"/>
                </a:cubicBezTo>
                <a:cubicBezTo>
                  <a:pt x="3036994" y="3328893"/>
                  <a:pt x="3082717" y="3420944"/>
                  <a:pt x="3104810" y="3543374"/>
                </a:cubicBezTo>
                <a:cubicBezTo>
                  <a:pt x="2929301" y="3480948"/>
                  <a:pt x="2807534" y="3460783"/>
                  <a:pt x="2704440" y="3394408"/>
                </a:cubicBezTo>
                <a:cubicBezTo>
                  <a:pt x="2601026" y="3351158"/>
                  <a:pt x="2486025" y="3302725"/>
                  <a:pt x="2400357" y="3265091"/>
                </a:cubicBezTo>
                <a:cubicBezTo>
                  <a:pt x="2236333" y="3181863"/>
                  <a:pt x="1933699" y="3130086"/>
                  <a:pt x="1632852" y="3041821"/>
                </a:cubicBezTo>
                <a:cubicBezTo>
                  <a:pt x="1506595" y="3129534"/>
                  <a:pt x="1298352" y="3142747"/>
                  <a:pt x="1141163" y="3181142"/>
                </a:cubicBezTo>
                <a:cubicBezTo>
                  <a:pt x="914293" y="3251041"/>
                  <a:pt x="790780" y="3305856"/>
                  <a:pt x="644816" y="3371546"/>
                </a:cubicBezTo>
                <a:cubicBezTo>
                  <a:pt x="538858" y="3408870"/>
                  <a:pt x="451756" y="3451848"/>
                  <a:pt x="355643" y="3516224"/>
                </a:cubicBezTo>
                <a:cubicBezTo>
                  <a:pt x="320037" y="3539615"/>
                  <a:pt x="270929" y="3547669"/>
                  <a:pt x="203757" y="3572310"/>
                </a:cubicBezTo>
                <a:cubicBezTo>
                  <a:pt x="160329" y="3551827"/>
                  <a:pt x="119873" y="3537454"/>
                  <a:pt x="114923" y="3524798"/>
                </a:cubicBezTo>
                <a:cubicBezTo>
                  <a:pt x="104733" y="3497841"/>
                  <a:pt x="104368" y="3471228"/>
                  <a:pt x="103431" y="3441206"/>
                </a:cubicBezTo>
                <a:cubicBezTo>
                  <a:pt x="111348" y="3282022"/>
                  <a:pt x="104042" y="3185626"/>
                  <a:pt x="100014" y="3022888"/>
                </a:cubicBezTo>
                <a:cubicBezTo>
                  <a:pt x="100093" y="2938944"/>
                  <a:pt x="106442" y="2821261"/>
                  <a:pt x="41621" y="2720314"/>
                </a:cubicBezTo>
                <a:cubicBezTo>
                  <a:pt x="22252" y="2689654"/>
                  <a:pt x="29153" y="2654066"/>
                  <a:pt x="27022" y="2626005"/>
                </a:cubicBezTo>
                <a:cubicBezTo>
                  <a:pt x="29352" y="2516488"/>
                  <a:pt x="42969" y="2430538"/>
                  <a:pt x="23606" y="2333075"/>
                </a:cubicBezTo>
                <a:cubicBezTo>
                  <a:pt x="1903" y="2060010"/>
                  <a:pt x="16647" y="1813490"/>
                  <a:pt x="111507" y="1528234"/>
                </a:cubicBezTo>
                <a:cubicBezTo>
                  <a:pt x="120163" y="1464847"/>
                  <a:pt x="96961" y="1408837"/>
                  <a:pt x="101257" y="1351047"/>
                </a:cubicBezTo>
                <a:cubicBezTo>
                  <a:pt x="97650" y="1320367"/>
                  <a:pt x="91791" y="1282968"/>
                  <a:pt x="95666" y="1246736"/>
                </a:cubicBezTo>
                <a:cubicBezTo>
                  <a:pt x="96556" y="925730"/>
                  <a:pt x="101319" y="662908"/>
                  <a:pt x="95666" y="409386"/>
                </a:cubicBezTo>
                <a:cubicBezTo>
                  <a:pt x="81728" y="269277"/>
                  <a:pt x="159218" y="149735"/>
                  <a:pt x="256559" y="10716"/>
                </a:cubicBezTo>
                <a:cubicBezTo>
                  <a:pt x="504427" y="-13716"/>
                  <a:pt x="781890" y="50533"/>
                  <a:pt x="1075936" y="8573"/>
                </a:cubicBezTo>
                <a:cubicBezTo>
                  <a:pt x="1197811" y="16309"/>
                  <a:pt x="1661310" y="38847"/>
                  <a:pt x="1900904" y="8930"/>
                </a:cubicBezTo>
                <a:cubicBezTo>
                  <a:pt x="2285867" y="25762"/>
                  <a:pt x="2538480" y="89340"/>
                  <a:pt x="2761591" y="17861"/>
                </a:cubicBezTo>
                <a:close/>
              </a:path>
              <a:path w="3106053" h="3572310" stroke="0" extrusionOk="0">
                <a:moveTo>
                  <a:pt x="2761591" y="17861"/>
                </a:moveTo>
                <a:cubicBezTo>
                  <a:pt x="2758152" y="63247"/>
                  <a:pt x="2761806" y="95362"/>
                  <a:pt x="2761591" y="129674"/>
                </a:cubicBezTo>
                <a:cubicBezTo>
                  <a:pt x="2745089" y="480063"/>
                  <a:pt x="2738316" y="814910"/>
                  <a:pt x="2735811" y="1197081"/>
                </a:cubicBezTo>
                <a:cubicBezTo>
                  <a:pt x="2731373" y="1219978"/>
                  <a:pt x="2731817" y="1246761"/>
                  <a:pt x="2748235" y="1270313"/>
                </a:cubicBezTo>
                <a:cubicBezTo>
                  <a:pt x="2829975" y="1360009"/>
                  <a:pt x="2817702" y="1460262"/>
                  <a:pt x="2808803" y="1551454"/>
                </a:cubicBezTo>
                <a:cubicBezTo>
                  <a:pt x="2792531" y="1737092"/>
                  <a:pt x="2781327" y="2012280"/>
                  <a:pt x="2810046" y="2189826"/>
                </a:cubicBezTo>
                <a:cubicBezTo>
                  <a:pt x="2817870" y="2318917"/>
                  <a:pt x="2919483" y="2467022"/>
                  <a:pt x="2882106" y="2585637"/>
                </a:cubicBezTo>
                <a:cubicBezTo>
                  <a:pt x="2976943" y="2731762"/>
                  <a:pt x="2951005" y="2922063"/>
                  <a:pt x="2949507" y="3065756"/>
                </a:cubicBezTo>
                <a:cubicBezTo>
                  <a:pt x="2952648" y="3117720"/>
                  <a:pt x="2976245" y="3170678"/>
                  <a:pt x="2997962" y="3221151"/>
                </a:cubicBezTo>
                <a:cubicBezTo>
                  <a:pt x="3030396" y="3320554"/>
                  <a:pt x="3052171" y="3412621"/>
                  <a:pt x="3104810" y="3543374"/>
                </a:cubicBezTo>
                <a:cubicBezTo>
                  <a:pt x="3006957" y="3473821"/>
                  <a:pt x="2815877" y="3474938"/>
                  <a:pt x="2704440" y="3394408"/>
                </a:cubicBezTo>
                <a:cubicBezTo>
                  <a:pt x="2611483" y="3363125"/>
                  <a:pt x="2487540" y="3312329"/>
                  <a:pt x="2400357" y="3265091"/>
                </a:cubicBezTo>
                <a:cubicBezTo>
                  <a:pt x="2216198" y="3166032"/>
                  <a:pt x="1919809" y="3111943"/>
                  <a:pt x="1632852" y="3041821"/>
                </a:cubicBezTo>
                <a:cubicBezTo>
                  <a:pt x="1485377" y="3100251"/>
                  <a:pt x="1283477" y="3118613"/>
                  <a:pt x="1141163" y="3181142"/>
                </a:cubicBezTo>
                <a:cubicBezTo>
                  <a:pt x="923448" y="3229990"/>
                  <a:pt x="777181" y="3306483"/>
                  <a:pt x="644816" y="3371546"/>
                </a:cubicBezTo>
                <a:cubicBezTo>
                  <a:pt x="534683" y="3424616"/>
                  <a:pt x="446484" y="3464833"/>
                  <a:pt x="355643" y="3516224"/>
                </a:cubicBezTo>
                <a:cubicBezTo>
                  <a:pt x="320745" y="3533936"/>
                  <a:pt x="267879" y="3548705"/>
                  <a:pt x="203757" y="3572310"/>
                </a:cubicBezTo>
                <a:cubicBezTo>
                  <a:pt x="163317" y="3548494"/>
                  <a:pt x="119902" y="3538066"/>
                  <a:pt x="114923" y="3524798"/>
                </a:cubicBezTo>
                <a:cubicBezTo>
                  <a:pt x="98657" y="3498284"/>
                  <a:pt x="103740" y="3468654"/>
                  <a:pt x="103431" y="3441206"/>
                </a:cubicBezTo>
                <a:cubicBezTo>
                  <a:pt x="104036" y="3306641"/>
                  <a:pt x="92070" y="3174408"/>
                  <a:pt x="100014" y="3022888"/>
                </a:cubicBezTo>
                <a:cubicBezTo>
                  <a:pt x="104215" y="2908653"/>
                  <a:pt x="92239" y="2830450"/>
                  <a:pt x="41621" y="2720314"/>
                </a:cubicBezTo>
                <a:cubicBezTo>
                  <a:pt x="23098" y="2690867"/>
                  <a:pt x="23187" y="2656200"/>
                  <a:pt x="27022" y="2626005"/>
                </a:cubicBezTo>
                <a:cubicBezTo>
                  <a:pt x="10186" y="2531066"/>
                  <a:pt x="42567" y="2444517"/>
                  <a:pt x="23606" y="2333075"/>
                </a:cubicBezTo>
                <a:cubicBezTo>
                  <a:pt x="15738" y="2065707"/>
                  <a:pt x="45566" y="1748110"/>
                  <a:pt x="111507" y="1528234"/>
                </a:cubicBezTo>
                <a:cubicBezTo>
                  <a:pt x="117775" y="1473813"/>
                  <a:pt x="103919" y="1410849"/>
                  <a:pt x="101257" y="1351047"/>
                </a:cubicBezTo>
                <a:cubicBezTo>
                  <a:pt x="102719" y="1317199"/>
                  <a:pt x="93293" y="1283450"/>
                  <a:pt x="95666" y="1246736"/>
                </a:cubicBezTo>
                <a:cubicBezTo>
                  <a:pt x="80282" y="976249"/>
                  <a:pt x="103869" y="671771"/>
                  <a:pt x="95666" y="409386"/>
                </a:cubicBezTo>
                <a:cubicBezTo>
                  <a:pt x="115501" y="267864"/>
                  <a:pt x="174848" y="135878"/>
                  <a:pt x="256559" y="10716"/>
                </a:cubicBezTo>
                <a:cubicBezTo>
                  <a:pt x="546794" y="-3689"/>
                  <a:pt x="826041" y="-20195"/>
                  <a:pt x="1075936" y="8573"/>
                </a:cubicBezTo>
                <a:cubicBezTo>
                  <a:pt x="1232332" y="21860"/>
                  <a:pt x="1576034" y="51894"/>
                  <a:pt x="1900904" y="8930"/>
                </a:cubicBezTo>
                <a:cubicBezTo>
                  <a:pt x="2106658" y="2572"/>
                  <a:pt x="2514498" y="43402"/>
                  <a:pt x="2761591" y="17861"/>
                </a:cubicBezTo>
                <a:close/>
              </a:path>
            </a:pathLst>
          </a:custGeom>
          <a:solidFill>
            <a:srgbClr val="CC00FF"/>
          </a:solidFill>
          <a:ln>
            <a:solidFill>
              <a:schemeClr val="bg1">
                <a:lumMod val="10000"/>
              </a:schemeClr>
            </a:solidFill>
            <a:extLst>
              <a:ext uri="{C807C97D-BFC1-408E-A445-0C87EB9F89A2}">
                <ask:lineSketchStyleProps xmlns:ask="http://schemas.microsoft.com/office/drawing/2018/sketchyshapes" sd="2717816337"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0" h="10895" extrusionOk="0">
                        <a:moveTo>
                          <a:pt x="2454" y="55"/>
                        </a:moveTo>
                        <a:cubicBezTo>
                          <a:pt x="2454" y="186"/>
                          <a:pt x="2455" y="291"/>
                          <a:pt x="2454" y="396"/>
                        </a:cubicBezTo>
                        <a:cubicBezTo>
                          <a:pt x="2446" y="1481"/>
                          <a:pt x="2438" y="2566"/>
                          <a:pt x="2431" y="3651"/>
                        </a:cubicBezTo>
                        <a:cubicBezTo>
                          <a:pt x="2430" y="3726"/>
                          <a:pt x="2425" y="3803"/>
                          <a:pt x="2442" y="3874"/>
                        </a:cubicBezTo>
                        <a:cubicBezTo>
                          <a:pt x="2513" y="4157"/>
                          <a:pt x="2496" y="4444"/>
                          <a:pt x="2496" y="4732"/>
                        </a:cubicBezTo>
                        <a:cubicBezTo>
                          <a:pt x="2495" y="5380"/>
                          <a:pt x="2485" y="6030"/>
                          <a:pt x="2497" y="6679"/>
                        </a:cubicBezTo>
                        <a:cubicBezTo>
                          <a:pt x="2505" y="7081"/>
                          <a:pt x="2582" y="7482"/>
                          <a:pt x="2561" y="7886"/>
                        </a:cubicBezTo>
                        <a:cubicBezTo>
                          <a:pt x="2669" y="8371"/>
                          <a:pt x="2602" y="8862"/>
                          <a:pt x="2621" y="9350"/>
                        </a:cubicBezTo>
                        <a:cubicBezTo>
                          <a:pt x="2628" y="9508"/>
                          <a:pt x="2649" y="9666"/>
                          <a:pt x="2664" y="9824"/>
                        </a:cubicBezTo>
                        <a:cubicBezTo>
                          <a:pt x="2694" y="10126"/>
                          <a:pt x="2723" y="10428"/>
                          <a:pt x="2759" y="10807"/>
                        </a:cubicBezTo>
                        <a:cubicBezTo>
                          <a:pt x="2608" y="10615"/>
                          <a:pt x="2502" y="10486"/>
                          <a:pt x="2403" y="10352"/>
                        </a:cubicBezTo>
                        <a:cubicBezTo>
                          <a:pt x="2308" y="10224"/>
                          <a:pt x="2209" y="10097"/>
                          <a:pt x="2133" y="9958"/>
                        </a:cubicBezTo>
                        <a:cubicBezTo>
                          <a:pt x="1975" y="9668"/>
                          <a:pt x="1728" y="9477"/>
                          <a:pt x="1451" y="9277"/>
                        </a:cubicBezTo>
                        <a:cubicBezTo>
                          <a:pt x="1332" y="9467"/>
                          <a:pt x="1161" y="9572"/>
                          <a:pt x="1014" y="9702"/>
                        </a:cubicBezTo>
                        <a:cubicBezTo>
                          <a:pt x="835" y="9861"/>
                          <a:pt x="710" y="10082"/>
                          <a:pt x="573" y="10283"/>
                        </a:cubicBezTo>
                        <a:cubicBezTo>
                          <a:pt x="478" y="10424"/>
                          <a:pt x="404" y="10578"/>
                          <a:pt x="316" y="10724"/>
                        </a:cubicBezTo>
                        <a:cubicBezTo>
                          <a:pt x="284" y="10776"/>
                          <a:pt x="240" y="10822"/>
                          <a:pt x="181" y="10895"/>
                        </a:cubicBezTo>
                        <a:cubicBezTo>
                          <a:pt x="144" y="10830"/>
                          <a:pt x="108" y="10792"/>
                          <a:pt x="102" y="10750"/>
                        </a:cubicBezTo>
                        <a:cubicBezTo>
                          <a:pt x="89" y="10666"/>
                          <a:pt x="92" y="10581"/>
                          <a:pt x="92" y="10495"/>
                        </a:cubicBezTo>
                        <a:cubicBezTo>
                          <a:pt x="90" y="10070"/>
                          <a:pt x="89" y="9644"/>
                          <a:pt x="89" y="9219"/>
                        </a:cubicBezTo>
                        <a:cubicBezTo>
                          <a:pt x="89" y="8909"/>
                          <a:pt x="94" y="8601"/>
                          <a:pt x="37" y="8296"/>
                        </a:cubicBezTo>
                        <a:cubicBezTo>
                          <a:pt x="20" y="8202"/>
                          <a:pt x="25" y="8104"/>
                          <a:pt x="24" y="8009"/>
                        </a:cubicBezTo>
                        <a:cubicBezTo>
                          <a:pt x="22" y="7712"/>
                          <a:pt x="28" y="7413"/>
                          <a:pt x="21" y="7115"/>
                        </a:cubicBezTo>
                        <a:cubicBezTo>
                          <a:pt x="0" y="6295"/>
                          <a:pt x="50" y="5478"/>
                          <a:pt x="99" y="4661"/>
                        </a:cubicBezTo>
                        <a:cubicBezTo>
                          <a:pt x="109" y="4482"/>
                          <a:pt x="94" y="4301"/>
                          <a:pt x="90" y="4121"/>
                        </a:cubicBezTo>
                        <a:cubicBezTo>
                          <a:pt x="89" y="4015"/>
                          <a:pt x="85" y="3908"/>
                          <a:pt x="85" y="3802"/>
                        </a:cubicBezTo>
                        <a:cubicBezTo>
                          <a:pt x="86" y="2950"/>
                          <a:pt x="90" y="2099"/>
                          <a:pt x="85" y="1249"/>
                        </a:cubicBezTo>
                        <a:cubicBezTo>
                          <a:pt x="83" y="842"/>
                          <a:pt x="148" y="446"/>
                          <a:pt x="228" y="33"/>
                        </a:cubicBezTo>
                        <a:cubicBezTo>
                          <a:pt x="474" y="0"/>
                          <a:pt x="715" y="32"/>
                          <a:pt x="956" y="26"/>
                        </a:cubicBezTo>
                        <a:cubicBezTo>
                          <a:pt x="1200" y="20"/>
                          <a:pt x="1444" y="22"/>
                          <a:pt x="1689" y="27"/>
                        </a:cubicBezTo>
                        <a:cubicBezTo>
                          <a:pt x="1932" y="31"/>
                          <a:pt x="2176" y="4"/>
                          <a:pt x="2454" y="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r" rtl="1"/>
            <a:r>
              <a:rPr lang="he-IL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"וַאֲנִי הָיִיתִי"– </a:t>
            </a:r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הספר נכתב בגוף ראשון יחיד – </a:t>
            </a:r>
          </a:p>
          <a:p>
            <a:pPr lvl="0" algn="r" rtl="1"/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זהו ספרו של </a:t>
            </a:r>
            <a:r>
              <a:rPr lang="he-IL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נחמיה</a:t>
            </a:r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 הנכתב בדרך של יומן. </a:t>
            </a:r>
          </a:p>
          <a:p>
            <a:pPr lvl="0" algn="r" rtl="1"/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בכך הוא ייחודי מספרי התנ"ך האחרים, </a:t>
            </a:r>
          </a:p>
          <a:p>
            <a:pPr lvl="0" algn="r" rtl="1"/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שכן אין הוא שירה (כמו תהלים)</a:t>
            </a:r>
          </a:p>
          <a:p>
            <a:pPr lvl="0" algn="r" rtl="1"/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או מאמרי חכמה (כמו קהלת) </a:t>
            </a:r>
          </a:p>
          <a:p>
            <a:pPr lvl="0" algn="r" rtl="1"/>
            <a:r>
              <a:rPr lang="he-IL" sz="1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אלא </a:t>
            </a:r>
            <a:r>
              <a:rPr lang="he-IL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cs typeface="Organy" pitchFamily="2" charset="-79"/>
              </a:rPr>
              <a:t>ספר מאורעות, שנכתב בלשון יחיד בזמן ההתרחשויות עצמן.</a:t>
            </a:r>
            <a:endParaRPr lang="he-IL" sz="1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cs typeface="Organy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36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inter Watercolor Campaig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2E63"/>
      </a:accent1>
      <a:accent2>
        <a:srgbClr val="52377D"/>
      </a:accent2>
      <a:accent3>
        <a:srgbClr val="312521"/>
      </a:accent3>
      <a:accent4>
        <a:srgbClr val="F9FBE3"/>
      </a:accent4>
      <a:accent5>
        <a:srgbClr val="282E63"/>
      </a:accent5>
      <a:accent6>
        <a:srgbClr val="F9FBE3"/>
      </a:accent6>
      <a:hlink>
        <a:srgbClr val="5237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2240</Words>
  <Application>Microsoft Office PowerPoint</Application>
  <PresentationFormat>‫הצגה על המסך (16:9)</PresentationFormat>
  <Paragraphs>189</Paragraphs>
  <Slides>20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30" baseType="lpstr">
      <vt:lpstr>FbMaya Bold</vt:lpstr>
      <vt:lpstr>FbElastica Regular</vt:lpstr>
      <vt:lpstr>Pontano Sans</vt:lpstr>
      <vt:lpstr>FbAfikoman Regular</vt:lpstr>
      <vt:lpstr>Kanit</vt:lpstr>
      <vt:lpstr>FbKapriza Bold</vt:lpstr>
      <vt:lpstr>Arial</vt:lpstr>
      <vt:lpstr>Itim</vt:lpstr>
      <vt:lpstr>FbKapriza Regular</vt:lpstr>
      <vt:lpstr>Winter Watercolor Campaign by Slidesgo</vt:lpstr>
      <vt:lpstr>נחמיה</vt:lpstr>
      <vt:lpstr>הקדמה</vt:lpstr>
      <vt:lpstr>הקדמה 2…</vt:lpstr>
      <vt:lpstr>הקדמה  3…  מס' עובדות על נחמיה:</vt:lpstr>
      <vt:lpstr>נחמיה פרק א':</vt:lpstr>
      <vt:lpstr>מצגת של PowerPoint‏</vt:lpstr>
      <vt:lpstr>נחמיה בפרס- פרק א' פס' א': </vt:lpstr>
      <vt:lpstr>נחמיה בפרס- פרק א' פס' א': </vt:lpstr>
      <vt:lpstr>נחמיה בפרס- פרק א' פס' א': </vt:lpstr>
      <vt:lpstr>מעמדו של נחמיה:</vt:lpstr>
      <vt:lpstr>מצגת של PowerPoint‏</vt:lpstr>
      <vt:lpstr>נחמיה פרק א':</vt:lpstr>
      <vt:lpstr>נחמיה בפרס- פרק א' פס' ב'-ג': </vt:lpstr>
      <vt:lpstr>הדיווח של חנני הַנִּשְׁאָרִים אֲשֶׁר-נִשְׁאֲרוּ מִן-הַשְּׁבִי שָׁם בַּמְּדִינָה, בְּרָעָה גְדֹלָה וּבְחֶרְפָּה;  וְחוֹמַת יְרוּשָׁלִַם מְפֹרָצֶת, וּשְׁעָרֶיהָ נִצְּתוּ בָאֵשׁ.   על איזו רעה מדווח חנני? </vt:lpstr>
      <vt:lpstr>נחמיה פרק א':</vt:lpstr>
      <vt:lpstr> תגובת נחמיה</vt:lpstr>
      <vt:lpstr> תפילת נחמיה </vt:lpstr>
      <vt:lpstr> תפילת נחמיה </vt:lpstr>
      <vt:lpstr>מה אנו לומדים מתפילת נחמיה?</vt:lpstr>
      <vt:lpstr>ובפרק הבא... פגישתו של נחמיה עם המלך…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נחמיה</dc:title>
  <dc:creator>יעל קופלוביץ</dc:creator>
  <cp:lastModifiedBy>יעל קופלוביץ</cp:lastModifiedBy>
  <cp:revision>29</cp:revision>
  <dcterms:modified xsi:type="dcterms:W3CDTF">2021-02-02T17:03:06Z</dcterms:modified>
</cp:coreProperties>
</file>