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6"/>
  </p:notesMasterIdLst>
  <p:sldIdLst>
    <p:sldId id="256" r:id="rId2"/>
    <p:sldId id="261" r:id="rId3"/>
    <p:sldId id="276" r:id="rId4"/>
    <p:sldId id="257" r:id="rId5"/>
    <p:sldId id="258" r:id="rId6"/>
    <p:sldId id="302" r:id="rId7"/>
    <p:sldId id="259" r:id="rId8"/>
    <p:sldId id="303" r:id="rId9"/>
    <p:sldId id="262" r:id="rId10"/>
    <p:sldId id="304" r:id="rId11"/>
    <p:sldId id="305" r:id="rId12"/>
    <p:sldId id="306" r:id="rId13"/>
    <p:sldId id="307" r:id="rId14"/>
    <p:sldId id="309" r:id="rId15"/>
    <p:sldId id="308" r:id="rId16"/>
    <p:sldId id="311" r:id="rId17"/>
    <p:sldId id="312" r:id="rId18"/>
    <p:sldId id="313" r:id="rId19"/>
    <p:sldId id="314" r:id="rId20"/>
    <p:sldId id="315" r:id="rId21"/>
    <p:sldId id="316" r:id="rId22"/>
    <p:sldId id="317" r:id="rId23"/>
    <p:sldId id="318" r:id="rId24"/>
    <p:sldId id="319" r:id="rId25"/>
  </p:sldIdLst>
  <p:sldSz cx="9144000" cy="5143500" type="screen16x9"/>
  <p:notesSz cx="6858000" cy="9144000"/>
  <p:embeddedFontLst>
    <p:embeddedFont>
      <p:font typeface="Comfortaa" panose="020B0604020202020204" charset="0"/>
      <p:regular r:id="rId27"/>
      <p:bold r:id="rId28"/>
    </p:embeddedFont>
    <p:embeddedFont>
      <p:font typeface="FbAfikoman Regular" panose="02020603050405020304" pitchFamily="18" charset="-79"/>
      <p:regular r:id="rId29"/>
    </p:embeddedFont>
    <p:embeddedFont>
      <p:font typeface="FbBejerano Bold" panose="02020803050405020304" pitchFamily="18" charset="-79"/>
      <p:bold r:id="rId30"/>
    </p:embeddedFont>
    <p:embeddedFont>
      <p:font typeface="FbKapriza Bold" panose="02020603050405020304" pitchFamily="18" charset="-79"/>
      <p:regular r:id="rId31"/>
    </p:embeddedFont>
    <p:embeddedFont>
      <p:font typeface="FbKapriza Regular" panose="02020603050405020304" pitchFamily="18" charset="-79"/>
      <p:regular r:id="rId32"/>
    </p:embeddedFont>
    <p:embeddedFont>
      <p:font typeface="Lobster"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A7FFE2"/>
    <a:srgbClr val="271917"/>
    <a:srgbClr val="3E000C"/>
    <a:srgbClr val="760016"/>
    <a:srgbClr val="66FF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1BE85B-80EA-4720-9AB1-73FA5C2386FE}">
  <a:tblStyle styleId="{BB1BE85B-80EA-4720-9AB1-73FA5C2386F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b0d0710e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8b0d0710e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e0d54e6a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e0d54e6a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589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e0d54e6a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e0d54e6a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3783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8e0d54e6a4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8e0d54e6a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676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8f1c61cc85_0_29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8f1c61cc85_0_29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743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e0d54e6a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e0d54e6a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2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b0d0710e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8b0d0710e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2655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8223599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8223599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850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e0d54e6a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e0d54e6a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20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8a9b0901c4_0_6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8a9b0901c4_0_6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8f1c61cc85_0_29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8f1c61cc85_0_29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e0d54e6a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e0d54e6a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8223599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8223599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e0d54e6a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e0d54e6a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30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e0d54e6a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8e0d54e6a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e0d54e6a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e0d54e6a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1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8e0d54e6a4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8e0d54e6a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1" cy="5143496"/>
          </a:xfrm>
          <a:prstGeom prst="rect">
            <a:avLst/>
          </a:prstGeom>
          <a:noFill/>
          <a:ln>
            <a:noFill/>
          </a:ln>
        </p:spPr>
      </p:pic>
      <p:sp>
        <p:nvSpPr>
          <p:cNvPr id="10" name="Google Shape;10;p2"/>
          <p:cNvSpPr txBox="1">
            <a:spLocks noGrp="1"/>
          </p:cNvSpPr>
          <p:nvPr>
            <p:ph type="ctrTitle"/>
          </p:nvPr>
        </p:nvSpPr>
        <p:spPr>
          <a:xfrm>
            <a:off x="4370770" y="946963"/>
            <a:ext cx="4090500" cy="2199000"/>
          </a:xfrm>
          <a:prstGeom prst="rect">
            <a:avLst/>
          </a:prstGeom>
          <a:effectLst>
            <a:outerShdw dist="19050" dir="18960000" algn="bl" rotWithShape="0">
              <a:srgbClr val="D25F4B"/>
            </a:outerShdw>
          </a:effectLst>
        </p:spPr>
        <p:txBody>
          <a:bodyPr spcFirstLastPara="1" wrap="square" lIns="91425" tIns="91425" rIns="91425" bIns="91425" anchor="ctr" anchorCtr="0">
            <a:noAutofit/>
          </a:bodyPr>
          <a:lstStyle>
            <a:lvl1pPr lvl="0" algn="ctr">
              <a:spcBef>
                <a:spcPts val="0"/>
              </a:spcBef>
              <a:spcAft>
                <a:spcPts val="0"/>
              </a:spcAft>
              <a:buSzPts val="6000"/>
              <a:buFont typeface="Allura"/>
              <a:buNone/>
              <a:defRPr sz="5500">
                <a:solidFill>
                  <a:srgbClr val="263C66"/>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777720" y="3310738"/>
            <a:ext cx="3276600" cy="601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Comfortaa"/>
              <a:buNone/>
              <a:defRPr>
                <a:latin typeface="Comfortaa"/>
                <a:ea typeface="Comfortaa"/>
                <a:cs typeface="Comfortaa"/>
                <a:sym typeface="Comfortaa"/>
              </a:defRPr>
            </a:lvl1pPr>
            <a:lvl2pPr lvl="1" algn="ctr">
              <a:lnSpc>
                <a:spcPct val="100000"/>
              </a:lnSpc>
              <a:spcBef>
                <a:spcPts val="0"/>
              </a:spcBef>
              <a:spcAft>
                <a:spcPts val="0"/>
              </a:spcAft>
              <a:buSzPts val="1800"/>
              <a:buFont typeface="Comfortaa"/>
              <a:buNone/>
              <a:defRPr sz="1800">
                <a:latin typeface="Comfortaa"/>
                <a:ea typeface="Comfortaa"/>
                <a:cs typeface="Comfortaa"/>
                <a:sym typeface="Comfortaa"/>
              </a:defRPr>
            </a:lvl2pPr>
            <a:lvl3pPr lvl="2" algn="ctr">
              <a:lnSpc>
                <a:spcPct val="100000"/>
              </a:lnSpc>
              <a:spcBef>
                <a:spcPts val="0"/>
              </a:spcBef>
              <a:spcAft>
                <a:spcPts val="0"/>
              </a:spcAft>
              <a:buSzPts val="1800"/>
              <a:buFont typeface="Comfortaa"/>
              <a:buNone/>
              <a:defRPr sz="1800">
                <a:latin typeface="Comfortaa"/>
                <a:ea typeface="Comfortaa"/>
                <a:cs typeface="Comfortaa"/>
                <a:sym typeface="Comfortaa"/>
              </a:defRPr>
            </a:lvl3pPr>
            <a:lvl4pPr lvl="3" algn="ctr">
              <a:lnSpc>
                <a:spcPct val="100000"/>
              </a:lnSpc>
              <a:spcBef>
                <a:spcPts val="0"/>
              </a:spcBef>
              <a:spcAft>
                <a:spcPts val="0"/>
              </a:spcAft>
              <a:buSzPts val="1800"/>
              <a:buFont typeface="Comfortaa"/>
              <a:buNone/>
              <a:defRPr sz="1800">
                <a:latin typeface="Comfortaa"/>
                <a:ea typeface="Comfortaa"/>
                <a:cs typeface="Comfortaa"/>
                <a:sym typeface="Comfortaa"/>
              </a:defRPr>
            </a:lvl4pPr>
            <a:lvl5pPr lvl="4" algn="ctr">
              <a:lnSpc>
                <a:spcPct val="100000"/>
              </a:lnSpc>
              <a:spcBef>
                <a:spcPts val="0"/>
              </a:spcBef>
              <a:spcAft>
                <a:spcPts val="0"/>
              </a:spcAft>
              <a:buSzPts val="1800"/>
              <a:buFont typeface="Comfortaa"/>
              <a:buNone/>
              <a:defRPr sz="1800">
                <a:latin typeface="Comfortaa"/>
                <a:ea typeface="Comfortaa"/>
                <a:cs typeface="Comfortaa"/>
                <a:sym typeface="Comfortaa"/>
              </a:defRPr>
            </a:lvl5pPr>
            <a:lvl6pPr lvl="5" algn="ctr">
              <a:lnSpc>
                <a:spcPct val="100000"/>
              </a:lnSpc>
              <a:spcBef>
                <a:spcPts val="0"/>
              </a:spcBef>
              <a:spcAft>
                <a:spcPts val="0"/>
              </a:spcAft>
              <a:buSzPts val="1800"/>
              <a:buFont typeface="Comfortaa"/>
              <a:buNone/>
              <a:defRPr sz="1800">
                <a:latin typeface="Comfortaa"/>
                <a:ea typeface="Comfortaa"/>
                <a:cs typeface="Comfortaa"/>
                <a:sym typeface="Comfortaa"/>
              </a:defRPr>
            </a:lvl6pPr>
            <a:lvl7pPr lvl="6" algn="ctr">
              <a:lnSpc>
                <a:spcPct val="100000"/>
              </a:lnSpc>
              <a:spcBef>
                <a:spcPts val="0"/>
              </a:spcBef>
              <a:spcAft>
                <a:spcPts val="0"/>
              </a:spcAft>
              <a:buSzPts val="1800"/>
              <a:buFont typeface="Comfortaa"/>
              <a:buNone/>
              <a:defRPr sz="1800">
                <a:latin typeface="Comfortaa"/>
                <a:ea typeface="Comfortaa"/>
                <a:cs typeface="Comfortaa"/>
                <a:sym typeface="Comfortaa"/>
              </a:defRPr>
            </a:lvl7pPr>
            <a:lvl8pPr lvl="7" algn="ctr">
              <a:lnSpc>
                <a:spcPct val="100000"/>
              </a:lnSpc>
              <a:spcBef>
                <a:spcPts val="0"/>
              </a:spcBef>
              <a:spcAft>
                <a:spcPts val="0"/>
              </a:spcAft>
              <a:buSzPts val="1800"/>
              <a:buFont typeface="Comfortaa"/>
              <a:buNone/>
              <a:defRPr sz="1800">
                <a:latin typeface="Comfortaa"/>
                <a:ea typeface="Comfortaa"/>
                <a:cs typeface="Comfortaa"/>
                <a:sym typeface="Comfortaa"/>
              </a:defRPr>
            </a:lvl8pPr>
            <a:lvl9pPr lvl="8" algn="ctr">
              <a:lnSpc>
                <a:spcPct val="100000"/>
              </a:lnSpc>
              <a:spcBef>
                <a:spcPts val="0"/>
              </a:spcBef>
              <a:spcAft>
                <a:spcPts val="0"/>
              </a:spcAft>
              <a:buSzPts val="1800"/>
              <a:buFont typeface="Comfortaa"/>
              <a:buNone/>
              <a:defRPr sz="1800">
                <a:latin typeface="Comfortaa"/>
                <a:ea typeface="Comfortaa"/>
                <a:cs typeface="Comfortaa"/>
                <a:sym typeface="Comforta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column text 2">
  <p:cSld name="CUSTOM_4">
    <p:spTree>
      <p:nvGrpSpPr>
        <p:cNvPr id="1" name="Shape 237"/>
        <p:cNvGrpSpPr/>
        <p:nvPr/>
      </p:nvGrpSpPr>
      <p:grpSpPr>
        <a:xfrm>
          <a:off x="0" y="0"/>
          <a:ext cx="0" cy="0"/>
          <a:chOff x="0" y="0"/>
          <a:chExt cx="0" cy="0"/>
        </a:xfrm>
      </p:grpSpPr>
      <p:pic>
        <p:nvPicPr>
          <p:cNvPr id="238" name="Google Shape;238;p23"/>
          <p:cNvPicPr preferRelativeResize="0"/>
          <p:nvPr/>
        </p:nvPicPr>
        <p:blipFill>
          <a:blip r:embed="rId2">
            <a:alphaModFix/>
          </a:blip>
          <a:stretch>
            <a:fillRect/>
          </a:stretch>
        </p:blipFill>
        <p:spPr>
          <a:xfrm>
            <a:off x="0" y="0"/>
            <a:ext cx="9144001" cy="5143496"/>
          </a:xfrm>
          <a:prstGeom prst="rect">
            <a:avLst/>
          </a:prstGeom>
          <a:noFill/>
          <a:ln>
            <a:noFill/>
          </a:ln>
        </p:spPr>
      </p:pic>
      <p:sp>
        <p:nvSpPr>
          <p:cNvPr id="239" name="Google Shape;239;p23"/>
          <p:cNvSpPr txBox="1">
            <a:spLocks noGrp="1"/>
          </p:cNvSpPr>
          <p:nvPr>
            <p:ph type="subTitle" idx="1"/>
          </p:nvPr>
        </p:nvSpPr>
        <p:spPr>
          <a:xfrm>
            <a:off x="4574700" y="2353200"/>
            <a:ext cx="3622500" cy="11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240" name="Google Shape;240;p23"/>
          <p:cNvSpPr txBox="1">
            <a:spLocks noGrp="1"/>
          </p:cNvSpPr>
          <p:nvPr>
            <p:ph type="title"/>
          </p:nvPr>
        </p:nvSpPr>
        <p:spPr>
          <a:xfrm>
            <a:off x="4341150" y="1532128"/>
            <a:ext cx="40896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41" name="Google Shape;241;p23"/>
          <p:cNvGrpSpPr/>
          <p:nvPr/>
        </p:nvGrpSpPr>
        <p:grpSpPr>
          <a:xfrm rot="10800000">
            <a:off x="-1867070" y="2303605"/>
            <a:ext cx="12904395" cy="3805200"/>
            <a:chOff x="-1867070" y="-959950"/>
            <a:chExt cx="12904395" cy="3805200"/>
          </a:xfrm>
        </p:grpSpPr>
        <p:cxnSp>
          <p:nvCxnSpPr>
            <p:cNvPr id="242" name="Google Shape;242;p23"/>
            <p:cNvCxnSpPr/>
            <p:nvPr/>
          </p:nvCxnSpPr>
          <p:spPr>
            <a:xfrm rot="10800000" flipH="1">
              <a:off x="2407050" y="941750"/>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243" name="Google Shape;243;p23"/>
            <p:cNvCxnSpPr/>
            <p:nvPr/>
          </p:nvCxnSpPr>
          <p:spPr>
            <a:xfrm rot="10800000" flipH="1">
              <a:off x="-1867070" y="9426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44" name="Google Shape;244;p23"/>
            <p:cNvCxnSpPr/>
            <p:nvPr/>
          </p:nvCxnSpPr>
          <p:spPr>
            <a:xfrm rot="10800000" flipH="1">
              <a:off x="6790225" y="-9599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cxnSp>
        <p:nvCxnSpPr>
          <p:cNvPr id="245" name="Google Shape;245;p23"/>
          <p:cNvCxnSpPr/>
          <p:nvPr/>
        </p:nvCxnSpPr>
        <p:spPr>
          <a:xfrm rot="10800000">
            <a:off x="2988255" y="-45550"/>
            <a:ext cx="6293400" cy="1803300"/>
          </a:xfrm>
          <a:prstGeom prst="curvedConnector3">
            <a:avLst>
              <a:gd name="adj1" fmla="val 50000"/>
            </a:avLst>
          </a:prstGeom>
          <a:noFill/>
          <a:ln w="28575" cap="flat" cmpd="sng">
            <a:solidFill>
              <a:schemeClr val="lt1"/>
            </a:solidFill>
            <a:prstDash val="dash"/>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83"/>
        <p:cNvGrpSpPr/>
        <p:nvPr/>
      </p:nvGrpSpPr>
      <p:grpSpPr>
        <a:xfrm>
          <a:off x="0" y="0"/>
          <a:ext cx="0" cy="0"/>
          <a:chOff x="0" y="0"/>
          <a:chExt cx="0" cy="0"/>
        </a:xfrm>
      </p:grpSpPr>
      <p:pic>
        <p:nvPicPr>
          <p:cNvPr id="284" name="Google Shape;284;p28"/>
          <p:cNvPicPr preferRelativeResize="0"/>
          <p:nvPr/>
        </p:nvPicPr>
        <p:blipFill>
          <a:blip r:embed="rId2">
            <a:alphaModFix/>
          </a:blip>
          <a:stretch>
            <a:fillRect/>
          </a:stretch>
        </p:blipFill>
        <p:spPr>
          <a:xfrm>
            <a:off x="0" y="0"/>
            <a:ext cx="9144001" cy="514349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7_1">
    <p:spTree>
      <p:nvGrpSpPr>
        <p:cNvPr id="1" name="Shape 285"/>
        <p:cNvGrpSpPr/>
        <p:nvPr/>
      </p:nvGrpSpPr>
      <p:grpSpPr>
        <a:xfrm>
          <a:off x="0" y="0"/>
          <a:ext cx="0" cy="0"/>
          <a:chOff x="0" y="0"/>
          <a:chExt cx="0" cy="0"/>
        </a:xfrm>
      </p:grpSpPr>
      <p:pic>
        <p:nvPicPr>
          <p:cNvPr id="286" name="Google Shape;286;p29"/>
          <p:cNvPicPr preferRelativeResize="0"/>
          <p:nvPr/>
        </p:nvPicPr>
        <p:blipFill>
          <a:blip r:embed="rId2">
            <a:alphaModFix/>
          </a:blip>
          <a:stretch>
            <a:fillRect/>
          </a:stretch>
        </p:blipFill>
        <p:spPr>
          <a:xfrm>
            <a:off x="0" y="0"/>
            <a:ext cx="9144001" cy="5143496"/>
          </a:xfrm>
          <a:prstGeom prst="rect">
            <a:avLst/>
          </a:prstGeom>
          <a:noFill/>
          <a:ln>
            <a:noFill/>
          </a:ln>
        </p:spPr>
      </p:pic>
      <p:grpSp>
        <p:nvGrpSpPr>
          <p:cNvPr id="287" name="Google Shape;287;p29"/>
          <p:cNvGrpSpPr/>
          <p:nvPr/>
        </p:nvGrpSpPr>
        <p:grpSpPr>
          <a:xfrm flipH="1">
            <a:off x="-175" y="-134800"/>
            <a:ext cx="9144335" cy="1954575"/>
            <a:chOff x="0" y="1629825"/>
            <a:chExt cx="7337775" cy="1954575"/>
          </a:xfrm>
        </p:grpSpPr>
        <p:cxnSp>
          <p:nvCxnSpPr>
            <p:cNvPr id="288" name="Google Shape;288;p29"/>
            <p:cNvCxnSpPr/>
            <p:nvPr/>
          </p:nvCxnSpPr>
          <p:spPr>
            <a:xfrm>
              <a:off x="0" y="1629825"/>
              <a:ext cx="3069300" cy="19545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89" name="Google Shape;289;p29"/>
            <p:cNvCxnSpPr/>
            <p:nvPr/>
          </p:nvCxnSpPr>
          <p:spPr>
            <a:xfrm flipH="1">
              <a:off x="3033975" y="2476500"/>
              <a:ext cx="4303800" cy="1107900"/>
            </a:xfrm>
            <a:prstGeom prst="curvedConnector3">
              <a:avLst>
                <a:gd name="adj1" fmla="val 50000"/>
              </a:avLst>
            </a:prstGeom>
            <a:noFill/>
            <a:ln w="28575" cap="flat" cmpd="sng">
              <a:solidFill>
                <a:schemeClr val="lt1"/>
              </a:solidFill>
              <a:prstDash val="dash"/>
              <a:round/>
              <a:headEnd type="none" w="med" len="med"/>
              <a:tailEnd type="none" w="med" len="med"/>
            </a:ln>
          </p:spPr>
        </p:cxnSp>
      </p:grpSp>
      <p:cxnSp>
        <p:nvCxnSpPr>
          <p:cNvPr id="290" name="Google Shape;290;p29"/>
          <p:cNvCxnSpPr/>
          <p:nvPr/>
        </p:nvCxnSpPr>
        <p:spPr>
          <a:xfrm>
            <a:off x="-121400" y="3532375"/>
            <a:ext cx="5022600" cy="1779300"/>
          </a:xfrm>
          <a:prstGeom prst="curvedConnector3">
            <a:avLst>
              <a:gd name="adj1" fmla="val 50000"/>
            </a:avLst>
          </a:prstGeom>
          <a:noFill/>
          <a:ln w="28575" cap="flat" cmpd="sng">
            <a:solidFill>
              <a:schemeClr val="lt1"/>
            </a:solidFill>
            <a:prstDash val="dash"/>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7_1_1">
    <p:spTree>
      <p:nvGrpSpPr>
        <p:cNvPr id="1" name="Shape 291"/>
        <p:cNvGrpSpPr/>
        <p:nvPr/>
      </p:nvGrpSpPr>
      <p:grpSpPr>
        <a:xfrm>
          <a:off x="0" y="0"/>
          <a:ext cx="0" cy="0"/>
          <a:chOff x="0" y="0"/>
          <a:chExt cx="0" cy="0"/>
        </a:xfrm>
      </p:grpSpPr>
      <p:pic>
        <p:nvPicPr>
          <p:cNvPr id="292" name="Google Shape;292;p30"/>
          <p:cNvPicPr preferRelativeResize="0"/>
          <p:nvPr/>
        </p:nvPicPr>
        <p:blipFill>
          <a:blip r:embed="rId2">
            <a:alphaModFix/>
          </a:blip>
          <a:stretch>
            <a:fillRect/>
          </a:stretch>
        </p:blipFill>
        <p:spPr>
          <a:xfrm>
            <a:off x="0" y="0"/>
            <a:ext cx="9144001" cy="5143496"/>
          </a:xfrm>
          <a:prstGeom prst="rect">
            <a:avLst/>
          </a:prstGeom>
          <a:noFill/>
          <a:ln>
            <a:noFill/>
          </a:ln>
        </p:spPr>
      </p:pic>
      <p:grpSp>
        <p:nvGrpSpPr>
          <p:cNvPr id="293" name="Google Shape;293;p30"/>
          <p:cNvGrpSpPr/>
          <p:nvPr/>
        </p:nvGrpSpPr>
        <p:grpSpPr>
          <a:xfrm rot="10800000">
            <a:off x="-1880195" y="669155"/>
            <a:ext cx="12904395" cy="3805200"/>
            <a:chOff x="-1867070" y="-959950"/>
            <a:chExt cx="12904395" cy="3805200"/>
          </a:xfrm>
        </p:grpSpPr>
        <p:cxnSp>
          <p:nvCxnSpPr>
            <p:cNvPr id="294" name="Google Shape;294;p30"/>
            <p:cNvCxnSpPr/>
            <p:nvPr/>
          </p:nvCxnSpPr>
          <p:spPr>
            <a:xfrm rot="10800000" flipH="1">
              <a:off x="2407050" y="941750"/>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295" name="Google Shape;295;p30"/>
            <p:cNvCxnSpPr/>
            <p:nvPr/>
          </p:nvCxnSpPr>
          <p:spPr>
            <a:xfrm rot="10800000" flipH="1">
              <a:off x="-1867070" y="9426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96" name="Google Shape;296;p30"/>
            <p:cNvCxnSpPr/>
            <p:nvPr/>
          </p:nvCxnSpPr>
          <p:spPr>
            <a:xfrm rot="10800000" flipH="1">
              <a:off x="6790225" y="-9599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7_1_1_1">
    <p:spTree>
      <p:nvGrpSpPr>
        <p:cNvPr id="1" name="Shape 297"/>
        <p:cNvGrpSpPr/>
        <p:nvPr/>
      </p:nvGrpSpPr>
      <p:grpSpPr>
        <a:xfrm>
          <a:off x="0" y="0"/>
          <a:ext cx="0" cy="0"/>
          <a:chOff x="0" y="0"/>
          <a:chExt cx="0" cy="0"/>
        </a:xfrm>
      </p:grpSpPr>
      <p:pic>
        <p:nvPicPr>
          <p:cNvPr id="298" name="Google Shape;298;p31"/>
          <p:cNvPicPr preferRelativeResize="0"/>
          <p:nvPr/>
        </p:nvPicPr>
        <p:blipFill>
          <a:blip r:embed="rId2">
            <a:alphaModFix/>
          </a:blip>
          <a:stretch>
            <a:fillRect/>
          </a:stretch>
        </p:blipFill>
        <p:spPr>
          <a:xfrm>
            <a:off x="0" y="0"/>
            <a:ext cx="9144001" cy="5143496"/>
          </a:xfrm>
          <a:prstGeom prst="rect">
            <a:avLst/>
          </a:prstGeom>
          <a:noFill/>
          <a:ln>
            <a:noFill/>
          </a:ln>
        </p:spPr>
      </p:pic>
      <p:cxnSp>
        <p:nvCxnSpPr>
          <p:cNvPr id="299" name="Google Shape;299;p31"/>
          <p:cNvCxnSpPr/>
          <p:nvPr/>
        </p:nvCxnSpPr>
        <p:spPr>
          <a:xfrm rot="-5400000">
            <a:off x="5611650" y="1802125"/>
            <a:ext cx="5203500" cy="14853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300" name="Google Shape;300;p31"/>
          <p:cNvCxnSpPr/>
          <p:nvPr/>
        </p:nvCxnSpPr>
        <p:spPr>
          <a:xfrm rot="5400000" flipH="1">
            <a:off x="-1030550" y="1535125"/>
            <a:ext cx="4607700" cy="2615100"/>
          </a:xfrm>
          <a:prstGeom prst="curvedConnector3">
            <a:avLst>
              <a:gd name="adj1" fmla="val 50000"/>
            </a:avLst>
          </a:prstGeom>
          <a:noFill/>
          <a:ln w="28575" cap="flat" cmpd="sng">
            <a:solidFill>
              <a:schemeClr val="lt1"/>
            </a:solidFill>
            <a:prstDash val="dash"/>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grpSp>
        <p:nvGrpSpPr>
          <p:cNvPr id="13" name="Google Shape;13;p3"/>
          <p:cNvGrpSpPr/>
          <p:nvPr/>
        </p:nvGrpSpPr>
        <p:grpSpPr>
          <a:xfrm>
            <a:off x="32580" y="1189283"/>
            <a:ext cx="9284980" cy="656698"/>
            <a:chOff x="-141100" y="1558550"/>
            <a:chExt cx="9284980" cy="1545900"/>
          </a:xfrm>
        </p:grpSpPr>
        <p:cxnSp>
          <p:nvCxnSpPr>
            <p:cNvPr id="14" name="Google Shape;14;p3"/>
            <p:cNvCxnSpPr/>
            <p:nvPr/>
          </p:nvCxnSpPr>
          <p:spPr>
            <a:xfrm rot="10800000" flipH="1">
              <a:off x="-141100" y="1558550"/>
              <a:ext cx="3055800" cy="15459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15" name="Google Shape;15;p3"/>
            <p:cNvCxnSpPr/>
            <p:nvPr/>
          </p:nvCxnSpPr>
          <p:spPr>
            <a:xfrm rot="10800000">
              <a:off x="2973610" y="1558550"/>
              <a:ext cx="3055800" cy="15459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16" name="Google Shape;16;p3"/>
            <p:cNvCxnSpPr/>
            <p:nvPr/>
          </p:nvCxnSpPr>
          <p:spPr>
            <a:xfrm rot="10800000" flipH="1">
              <a:off x="6088080" y="1558550"/>
              <a:ext cx="3055800" cy="1545900"/>
            </a:xfrm>
            <a:prstGeom prst="curvedConnector3">
              <a:avLst>
                <a:gd name="adj1" fmla="val 50000"/>
              </a:avLst>
            </a:prstGeom>
            <a:noFill/>
            <a:ln w="28575" cap="flat" cmpd="sng">
              <a:solidFill>
                <a:schemeClr val="lt1"/>
              </a:solidFill>
              <a:prstDash val="dash"/>
              <a:round/>
              <a:headEnd type="none" w="med" len="med"/>
              <a:tailEnd type="none" w="med" len="med"/>
            </a:ln>
          </p:spPr>
        </p:cxnSp>
      </p:grpSp>
      <p:pic>
        <p:nvPicPr>
          <p:cNvPr id="17" name="Google Shape;17;p3"/>
          <p:cNvPicPr preferRelativeResize="0"/>
          <p:nvPr/>
        </p:nvPicPr>
        <p:blipFill>
          <a:blip r:embed="rId2">
            <a:alphaModFix/>
          </a:blip>
          <a:stretch>
            <a:fillRect/>
          </a:stretch>
        </p:blipFill>
        <p:spPr>
          <a:xfrm>
            <a:off x="0" y="0"/>
            <a:ext cx="9144001" cy="5143496"/>
          </a:xfrm>
          <a:prstGeom prst="rect">
            <a:avLst/>
          </a:prstGeom>
          <a:noFill/>
          <a:ln>
            <a:noFill/>
          </a:ln>
        </p:spPr>
      </p:pic>
      <p:sp>
        <p:nvSpPr>
          <p:cNvPr id="18" name="Google Shape;18;p3"/>
          <p:cNvSpPr txBox="1">
            <a:spLocks noGrp="1"/>
          </p:cNvSpPr>
          <p:nvPr>
            <p:ph type="title"/>
          </p:nvPr>
        </p:nvSpPr>
        <p:spPr>
          <a:xfrm>
            <a:off x="2776625" y="2860333"/>
            <a:ext cx="3590700" cy="731400"/>
          </a:xfrm>
          <a:prstGeom prst="rect">
            <a:avLst/>
          </a:prstGeom>
          <a:effectLst>
            <a:outerShdw dist="19050" dir="19620000" algn="bl" rotWithShape="0">
              <a:srgbClr val="D25F4B"/>
            </a:outerShdw>
          </a:effectLst>
        </p:spPr>
        <p:txBody>
          <a:bodyPr spcFirstLastPara="1" wrap="square" lIns="91425" tIns="91425" rIns="91425" bIns="91425" anchor="ctr" anchorCtr="0">
            <a:noAutofit/>
          </a:bodyPr>
          <a:lstStyle>
            <a:lvl1pPr lvl="0" algn="ctr">
              <a:spcBef>
                <a:spcPts val="0"/>
              </a:spcBef>
              <a:spcAft>
                <a:spcPts val="0"/>
              </a:spcAft>
              <a:buSzPts val="3600"/>
              <a:buNone/>
              <a:defRPr sz="5000">
                <a:solidFill>
                  <a:srgbClr val="263C6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372575" y="1226067"/>
            <a:ext cx="2398800" cy="1536900"/>
          </a:xfrm>
          <a:prstGeom prst="rect">
            <a:avLst/>
          </a:prstGeom>
          <a:effectLst>
            <a:outerShdw dist="19050" dir="19620000" algn="bl" rotWithShape="0">
              <a:srgbClr val="D25F4B"/>
            </a:outerShdw>
          </a:effectLst>
        </p:spPr>
        <p:txBody>
          <a:bodyPr spcFirstLastPara="1" wrap="square" lIns="91425" tIns="91425" rIns="91425" bIns="91425" anchor="ctr" anchorCtr="0">
            <a:noAutofit/>
          </a:bodyPr>
          <a:lstStyle>
            <a:lvl1pPr lvl="0" algn="ctr" rtl="0">
              <a:spcBef>
                <a:spcPts val="0"/>
              </a:spcBef>
              <a:spcAft>
                <a:spcPts val="0"/>
              </a:spcAft>
              <a:buSzPts val="12000"/>
              <a:buNone/>
              <a:defRPr sz="12000">
                <a:solidFill>
                  <a:srgbClr val="263C6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 name="Google Shape;20;p3"/>
          <p:cNvSpPr txBox="1">
            <a:spLocks noGrp="1"/>
          </p:cNvSpPr>
          <p:nvPr>
            <p:ph type="subTitle" idx="1"/>
          </p:nvPr>
        </p:nvSpPr>
        <p:spPr>
          <a:xfrm>
            <a:off x="1636700" y="3584858"/>
            <a:ext cx="5870400" cy="46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a:lvl1pPr>
            <a:lvl2pPr lvl="1" algn="ctr">
              <a:lnSpc>
                <a:spcPct val="100000"/>
              </a:lnSpc>
              <a:spcBef>
                <a:spcPts val="0"/>
              </a:spcBef>
              <a:spcAft>
                <a:spcPts val="0"/>
              </a:spcAft>
              <a:buNone/>
              <a:defRPr/>
            </a:lvl2pPr>
            <a:lvl3pPr lvl="2" algn="ctr">
              <a:lnSpc>
                <a:spcPct val="100000"/>
              </a:lnSpc>
              <a:spcBef>
                <a:spcPts val="0"/>
              </a:spcBef>
              <a:spcAft>
                <a:spcPts val="0"/>
              </a:spcAft>
              <a:buNone/>
              <a:defRPr/>
            </a:lvl3pPr>
            <a:lvl4pPr lvl="3" algn="ctr">
              <a:lnSpc>
                <a:spcPct val="100000"/>
              </a:lnSpc>
              <a:spcBef>
                <a:spcPts val="0"/>
              </a:spcBef>
              <a:spcAft>
                <a:spcPts val="0"/>
              </a:spcAft>
              <a:buNone/>
              <a:defRPr/>
            </a:lvl4pPr>
            <a:lvl5pPr lvl="4" algn="ctr">
              <a:lnSpc>
                <a:spcPct val="100000"/>
              </a:lnSpc>
              <a:spcBef>
                <a:spcPts val="0"/>
              </a:spcBef>
              <a:spcAft>
                <a:spcPts val="0"/>
              </a:spcAft>
              <a:buNone/>
              <a:defRPr/>
            </a:lvl5pPr>
            <a:lvl6pPr lvl="5" algn="ctr">
              <a:lnSpc>
                <a:spcPct val="100000"/>
              </a:lnSpc>
              <a:spcBef>
                <a:spcPts val="0"/>
              </a:spcBef>
              <a:spcAft>
                <a:spcPts val="0"/>
              </a:spcAft>
              <a:buNone/>
              <a:defRPr/>
            </a:lvl6pPr>
            <a:lvl7pPr lvl="6" algn="ctr">
              <a:lnSpc>
                <a:spcPct val="100000"/>
              </a:lnSpc>
              <a:spcBef>
                <a:spcPts val="0"/>
              </a:spcBef>
              <a:spcAft>
                <a:spcPts val="0"/>
              </a:spcAft>
              <a:buNone/>
              <a:defRPr/>
            </a:lvl7pPr>
            <a:lvl8pPr lvl="7" algn="ctr">
              <a:lnSpc>
                <a:spcPct val="100000"/>
              </a:lnSpc>
              <a:spcBef>
                <a:spcPts val="0"/>
              </a:spcBef>
              <a:spcAft>
                <a:spcPts val="0"/>
              </a:spcAft>
              <a:buNone/>
              <a:defRPr/>
            </a:lvl8pPr>
            <a:lvl9pPr lvl="8" algn="ctr">
              <a:lnSpc>
                <a:spcPct val="100000"/>
              </a:lnSpc>
              <a:spcBef>
                <a:spcPts val="0"/>
              </a:spcBef>
              <a:spcAft>
                <a:spcPts val="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rot="10800000" flipH="1">
            <a:off x="-34375" y="-65375"/>
            <a:ext cx="3498600" cy="1459800"/>
          </a:xfrm>
          <a:prstGeom prst="curvedConnector3">
            <a:avLst>
              <a:gd name="adj1" fmla="val 50000"/>
            </a:avLst>
          </a:prstGeom>
          <a:noFill/>
          <a:ln w="28575" cap="flat" cmpd="sng">
            <a:solidFill>
              <a:schemeClr val="lt1"/>
            </a:solidFill>
            <a:prstDash val="dash"/>
            <a:round/>
            <a:headEnd type="none" w="med" len="med"/>
            <a:tailEnd type="none" w="med" len="med"/>
          </a:ln>
        </p:spPr>
      </p:cxnSp>
      <p:pic>
        <p:nvPicPr>
          <p:cNvPr id="23" name="Google Shape;23;p4"/>
          <p:cNvPicPr preferRelativeResize="0"/>
          <p:nvPr/>
        </p:nvPicPr>
        <p:blipFill>
          <a:blip r:embed="rId2">
            <a:alphaModFix/>
          </a:blip>
          <a:stretch>
            <a:fillRect/>
          </a:stretch>
        </p:blipFill>
        <p:spPr>
          <a:xfrm>
            <a:off x="0" y="0"/>
            <a:ext cx="9144001" cy="5143496"/>
          </a:xfrm>
          <a:prstGeom prst="rect">
            <a:avLst/>
          </a:prstGeom>
          <a:noFill/>
          <a:ln>
            <a:noFill/>
          </a:ln>
        </p:spPr>
      </p:pic>
      <p:sp>
        <p:nvSpPr>
          <p:cNvPr id="24" name="Google Shape;24;p4"/>
          <p:cNvSpPr txBox="1">
            <a:spLocks noGrp="1"/>
          </p:cNvSpPr>
          <p:nvPr>
            <p:ph type="title"/>
          </p:nvPr>
        </p:nvSpPr>
        <p:spPr>
          <a:xfrm>
            <a:off x="713250"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5" name="Google Shape;25;p4"/>
          <p:cNvSpPr txBox="1">
            <a:spLocks noGrp="1"/>
          </p:cNvSpPr>
          <p:nvPr>
            <p:ph type="body" idx="1"/>
          </p:nvPr>
        </p:nvSpPr>
        <p:spPr>
          <a:xfrm>
            <a:off x="713250" y="1490925"/>
            <a:ext cx="7717500" cy="3113100"/>
          </a:xfrm>
          <a:prstGeom prst="rect">
            <a:avLst/>
          </a:prstGeom>
        </p:spPr>
        <p:txBody>
          <a:bodyPr spcFirstLastPara="1" wrap="square" lIns="91425" tIns="91425" rIns="91425" bIns="91425" anchor="ctr" anchorCtr="0">
            <a:noAutofit/>
          </a:bodyPr>
          <a:lstStyle>
            <a:lvl1pPr marL="457200" lvl="0" indent="-304800">
              <a:lnSpc>
                <a:spcPct val="100000"/>
              </a:lnSpc>
              <a:spcBef>
                <a:spcPts val="0"/>
              </a:spcBef>
              <a:spcAft>
                <a:spcPts val="0"/>
              </a:spcAft>
              <a:buClr>
                <a:schemeClr val="lt2"/>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cxnSp>
        <p:nvCxnSpPr>
          <p:cNvPr id="26" name="Google Shape;26;p4"/>
          <p:cNvCxnSpPr/>
          <p:nvPr/>
        </p:nvCxnSpPr>
        <p:spPr>
          <a:xfrm rot="-5400000">
            <a:off x="7119192" y="3143700"/>
            <a:ext cx="2135100" cy="2014500"/>
          </a:xfrm>
          <a:prstGeom prst="curvedConnector3">
            <a:avLst>
              <a:gd name="adj1" fmla="val 50000"/>
            </a:avLst>
          </a:prstGeom>
          <a:noFill/>
          <a:ln w="28575" cap="flat" cmpd="sng">
            <a:solidFill>
              <a:schemeClr val="lt1"/>
            </a:solidFill>
            <a:prstDash val="dash"/>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13250"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34" name="Google Shape;34;p6"/>
          <p:cNvPicPr preferRelativeResize="0"/>
          <p:nvPr/>
        </p:nvPicPr>
        <p:blipFill>
          <a:blip r:embed="rId2">
            <a:alphaModFix/>
          </a:blip>
          <a:stretch>
            <a:fillRect/>
          </a:stretch>
        </p:blipFill>
        <p:spPr>
          <a:xfrm>
            <a:off x="0" y="0"/>
            <a:ext cx="9144001" cy="5143496"/>
          </a:xfrm>
          <a:prstGeom prst="rect">
            <a:avLst/>
          </a:prstGeom>
          <a:noFill/>
          <a:ln>
            <a:noFill/>
          </a:ln>
        </p:spPr>
      </p:pic>
      <p:grpSp>
        <p:nvGrpSpPr>
          <p:cNvPr id="35" name="Google Shape;35;p6"/>
          <p:cNvGrpSpPr/>
          <p:nvPr/>
        </p:nvGrpSpPr>
        <p:grpSpPr>
          <a:xfrm>
            <a:off x="2504660" y="1133688"/>
            <a:ext cx="4134677" cy="221374"/>
            <a:chOff x="729050" y="223975"/>
            <a:chExt cx="6133625" cy="328400"/>
          </a:xfrm>
        </p:grpSpPr>
        <p:sp>
          <p:nvSpPr>
            <p:cNvPr id="36" name="Google Shape;36;p6"/>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349513" y="2030413"/>
            <a:ext cx="4488600" cy="5760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7" name="Google Shape;47;p7"/>
          <p:cNvSpPr txBox="1">
            <a:spLocks noGrp="1"/>
          </p:cNvSpPr>
          <p:nvPr>
            <p:ph type="body" idx="1"/>
          </p:nvPr>
        </p:nvSpPr>
        <p:spPr>
          <a:xfrm>
            <a:off x="2349513" y="2793438"/>
            <a:ext cx="4488600" cy="1170600"/>
          </a:xfrm>
          <a:prstGeom prst="rect">
            <a:avLst/>
          </a:prstGeom>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8" name="Google Shape;48;p7"/>
          <p:cNvPicPr preferRelativeResize="0"/>
          <p:nvPr/>
        </p:nvPicPr>
        <p:blipFill>
          <a:blip r:embed="rId2">
            <a:alphaModFix/>
          </a:blip>
          <a:stretch>
            <a:fillRect/>
          </a:stretch>
        </p:blipFill>
        <p:spPr>
          <a:xfrm>
            <a:off x="0" y="0"/>
            <a:ext cx="9144001" cy="5143496"/>
          </a:xfrm>
          <a:prstGeom prst="rect">
            <a:avLst/>
          </a:prstGeom>
          <a:noFill/>
          <a:ln>
            <a:noFill/>
          </a:ln>
        </p:spPr>
      </p:pic>
      <p:cxnSp>
        <p:nvCxnSpPr>
          <p:cNvPr id="49" name="Google Shape;49;p7"/>
          <p:cNvCxnSpPr/>
          <p:nvPr/>
        </p:nvCxnSpPr>
        <p:spPr>
          <a:xfrm>
            <a:off x="-111400" y="3391105"/>
            <a:ext cx="6293400" cy="1803300"/>
          </a:xfrm>
          <a:prstGeom prst="curvedConnector3">
            <a:avLst>
              <a:gd name="adj1" fmla="val 50000"/>
            </a:avLst>
          </a:prstGeom>
          <a:noFill/>
          <a:ln w="28575" cap="flat" cmpd="sng">
            <a:solidFill>
              <a:schemeClr val="lt1"/>
            </a:solidFill>
            <a:prstDash val="dash"/>
            <a:round/>
            <a:headEnd type="none" w="med" len="med"/>
            <a:tailEnd type="none" w="med" len="med"/>
          </a:ln>
        </p:spPr>
      </p:cxnSp>
      <p:grpSp>
        <p:nvGrpSpPr>
          <p:cNvPr id="50" name="Google Shape;50;p7"/>
          <p:cNvGrpSpPr/>
          <p:nvPr/>
        </p:nvGrpSpPr>
        <p:grpSpPr>
          <a:xfrm>
            <a:off x="-1867070" y="-959950"/>
            <a:ext cx="12904395" cy="3805200"/>
            <a:chOff x="-1867070" y="-959950"/>
            <a:chExt cx="12904395" cy="3805200"/>
          </a:xfrm>
        </p:grpSpPr>
        <p:cxnSp>
          <p:nvCxnSpPr>
            <p:cNvPr id="51" name="Google Shape;51;p7"/>
            <p:cNvCxnSpPr/>
            <p:nvPr/>
          </p:nvCxnSpPr>
          <p:spPr>
            <a:xfrm rot="10800000" flipH="1">
              <a:off x="2407050" y="941750"/>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52" name="Google Shape;52;p7"/>
            <p:cNvCxnSpPr/>
            <p:nvPr/>
          </p:nvCxnSpPr>
          <p:spPr>
            <a:xfrm rot="10800000" flipH="1">
              <a:off x="-1867070" y="9426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53" name="Google Shape;53;p7"/>
            <p:cNvCxnSpPr/>
            <p:nvPr/>
          </p:nvCxnSpPr>
          <p:spPr>
            <a:xfrm rot="10800000" flipH="1">
              <a:off x="6790225" y="-9599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pic>
        <p:nvPicPr>
          <p:cNvPr id="55" name="Google Shape;55;p8"/>
          <p:cNvPicPr preferRelativeResize="0"/>
          <p:nvPr/>
        </p:nvPicPr>
        <p:blipFill>
          <a:blip r:embed="rId2">
            <a:alphaModFix/>
          </a:blip>
          <a:stretch>
            <a:fillRect/>
          </a:stretch>
        </p:blipFill>
        <p:spPr>
          <a:xfrm>
            <a:off x="0" y="0"/>
            <a:ext cx="9144001" cy="5143496"/>
          </a:xfrm>
          <a:prstGeom prst="rect">
            <a:avLst/>
          </a:prstGeom>
          <a:noFill/>
          <a:ln>
            <a:noFill/>
          </a:ln>
        </p:spPr>
      </p:pic>
      <p:sp>
        <p:nvSpPr>
          <p:cNvPr id="56" name="Google Shape;5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pic>
        <p:nvPicPr>
          <p:cNvPr id="58" name="Google Shape;58;p9"/>
          <p:cNvPicPr preferRelativeResize="0"/>
          <p:nvPr/>
        </p:nvPicPr>
        <p:blipFill>
          <a:blip r:embed="rId2">
            <a:alphaModFix/>
          </a:blip>
          <a:stretch>
            <a:fillRect/>
          </a:stretch>
        </p:blipFill>
        <p:spPr>
          <a:xfrm>
            <a:off x="0" y="0"/>
            <a:ext cx="9144001" cy="5143496"/>
          </a:xfrm>
          <a:prstGeom prst="rect">
            <a:avLst/>
          </a:prstGeom>
          <a:noFill/>
          <a:ln>
            <a:noFill/>
          </a:ln>
        </p:spPr>
      </p:pic>
      <p:sp>
        <p:nvSpPr>
          <p:cNvPr id="59" name="Google Shape;5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30200">
              <a:spcBef>
                <a:spcPts val="1600"/>
              </a:spcBef>
              <a:spcAft>
                <a:spcPts val="0"/>
              </a:spcAft>
              <a:buSzPts val="1600"/>
              <a:buChar char="■"/>
              <a:defRPr/>
            </a:lvl3pPr>
            <a:lvl4pPr marL="1828800" lvl="3" indent="-330200">
              <a:spcBef>
                <a:spcPts val="1600"/>
              </a:spcBef>
              <a:spcAft>
                <a:spcPts val="0"/>
              </a:spcAft>
              <a:buSzPts val="1600"/>
              <a:buChar char="●"/>
              <a:defRPr/>
            </a:lvl4pPr>
            <a:lvl5pPr marL="2286000" lvl="4" indent="-330200">
              <a:spcBef>
                <a:spcPts val="1600"/>
              </a:spcBef>
              <a:spcAft>
                <a:spcPts val="0"/>
              </a:spcAft>
              <a:buSzPts val="1600"/>
              <a:buChar char="○"/>
              <a:defRPr/>
            </a:lvl5pPr>
            <a:lvl6pPr marL="2743200" lvl="5" indent="-330200">
              <a:spcBef>
                <a:spcPts val="1600"/>
              </a:spcBef>
              <a:spcAft>
                <a:spcPts val="0"/>
              </a:spcAft>
              <a:buSzPts val="1600"/>
              <a:buChar char="■"/>
              <a:defRPr/>
            </a:lvl6pPr>
            <a:lvl7pPr marL="3200400" lvl="6" indent="-330200">
              <a:spcBef>
                <a:spcPts val="1600"/>
              </a:spcBef>
              <a:spcAft>
                <a:spcPts val="0"/>
              </a:spcAft>
              <a:buSzPts val="1600"/>
              <a:buChar char="●"/>
              <a:defRPr/>
            </a:lvl7pPr>
            <a:lvl8pPr marL="3657600" lvl="7" indent="-330200">
              <a:spcBef>
                <a:spcPts val="1600"/>
              </a:spcBef>
              <a:spcAft>
                <a:spcPts val="0"/>
              </a:spcAft>
              <a:buSzPts val="1600"/>
              <a:buChar char="○"/>
              <a:defRPr/>
            </a:lvl8pPr>
            <a:lvl9pPr marL="4114800" lvl="8" indent="-330200">
              <a:spcBef>
                <a:spcPts val="1600"/>
              </a:spcBef>
              <a:spcAft>
                <a:spcPts val="1600"/>
              </a:spcAft>
              <a:buSzPts val="16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2"/>
        <p:cNvGrpSpPr/>
        <p:nvPr/>
      </p:nvGrpSpPr>
      <p:grpSpPr>
        <a:xfrm>
          <a:off x="0" y="0"/>
          <a:ext cx="0" cy="0"/>
          <a:chOff x="0" y="0"/>
          <a:chExt cx="0" cy="0"/>
        </a:xfrm>
      </p:grpSpPr>
      <p:sp>
        <p:nvSpPr>
          <p:cNvPr id="73" name="Google Shape;73;p13"/>
          <p:cNvSpPr/>
          <p:nvPr/>
        </p:nvSpPr>
        <p:spPr>
          <a:xfrm>
            <a:off x="306900" y="324600"/>
            <a:ext cx="8530200" cy="44943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144600" y="229350"/>
            <a:ext cx="8854800" cy="4684800"/>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3"/>
          <p:cNvPicPr preferRelativeResize="0"/>
          <p:nvPr/>
        </p:nvPicPr>
        <p:blipFill>
          <a:blip r:embed="rId2">
            <a:alphaModFix/>
          </a:blip>
          <a:stretch>
            <a:fillRect/>
          </a:stretch>
        </p:blipFill>
        <p:spPr>
          <a:xfrm>
            <a:off x="0" y="0"/>
            <a:ext cx="9144001" cy="5143496"/>
          </a:xfrm>
          <a:prstGeom prst="rect">
            <a:avLst/>
          </a:prstGeom>
          <a:noFill/>
          <a:ln>
            <a:noFill/>
          </a:ln>
        </p:spPr>
      </p:pic>
      <p:sp>
        <p:nvSpPr>
          <p:cNvPr id="76" name="Google Shape;76;p13"/>
          <p:cNvSpPr txBox="1">
            <a:spLocks noGrp="1"/>
          </p:cNvSpPr>
          <p:nvPr>
            <p:ph type="title" hasCustomPrompt="1"/>
          </p:nvPr>
        </p:nvSpPr>
        <p:spPr>
          <a:xfrm>
            <a:off x="1618100" y="1373369"/>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77" name="Google Shape;77;p13"/>
          <p:cNvSpPr txBox="1">
            <a:spLocks noGrp="1"/>
          </p:cNvSpPr>
          <p:nvPr>
            <p:ph type="title" idx="2"/>
          </p:nvPr>
        </p:nvSpPr>
        <p:spPr>
          <a:xfrm>
            <a:off x="2274200" y="1373375"/>
            <a:ext cx="56259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l">
              <a:spcBef>
                <a:spcPts val="0"/>
              </a:spcBef>
              <a:spcAft>
                <a:spcPts val="0"/>
              </a:spcAft>
              <a:buNone/>
              <a:defRPr sz="2400">
                <a:solidFill>
                  <a:srgbClr val="263C66"/>
                </a:solidFill>
              </a:defRPr>
            </a:lvl1pPr>
            <a:lvl2pPr lvl="1" algn="l">
              <a:spcBef>
                <a:spcPts val="0"/>
              </a:spcBef>
              <a:spcAft>
                <a:spcPts val="0"/>
              </a:spcAft>
              <a:buNone/>
              <a:defRPr sz="2400">
                <a:solidFill>
                  <a:srgbClr val="263C66"/>
                </a:solidFill>
              </a:defRPr>
            </a:lvl2pPr>
            <a:lvl3pPr lvl="2" algn="l">
              <a:spcBef>
                <a:spcPts val="0"/>
              </a:spcBef>
              <a:spcAft>
                <a:spcPts val="0"/>
              </a:spcAft>
              <a:buNone/>
              <a:defRPr sz="2400">
                <a:solidFill>
                  <a:srgbClr val="263C66"/>
                </a:solidFill>
              </a:defRPr>
            </a:lvl3pPr>
            <a:lvl4pPr lvl="3" algn="l">
              <a:spcBef>
                <a:spcPts val="0"/>
              </a:spcBef>
              <a:spcAft>
                <a:spcPts val="0"/>
              </a:spcAft>
              <a:buNone/>
              <a:defRPr sz="2400">
                <a:solidFill>
                  <a:srgbClr val="263C66"/>
                </a:solidFill>
              </a:defRPr>
            </a:lvl4pPr>
            <a:lvl5pPr lvl="4" algn="l">
              <a:spcBef>
                <a:spcPts val="0"/>
              </a:spcBef>
              <a:spcAft>
                <a:spcPts val="0"/>
              </a:spcAft>
              <a:buNone/>
              <a:defRPr sz="2400">
                <a:solidFill>
                  <a:srgbClr val="263C66"/>
                </a:solidFill>
              </a:defRPr>
            </a:lvl5pPr>
            <a:lvl6pPr lvl="5" algn="l">
              <a:spcBef>
                <a:spcPts val="0"/>
              </a:spcBef>
              <a:spcAft>
                <a:spcPts val="0"/>
              </a:spcAft>
              <a:buNone/>
              <a:defRPr sz="2400">
                <a:solidFill>
                  <a:srgbClr val="263C66"/>
                </a:solidFill>
              </a:defRPr>
            </a:lvl6pPr>
            <a:lvl7pPr lvl="6" algn="l">
              <a:spcBef>
                <a:spcPts val="0"/>
              </a:spcBef>
              <a:spcAft>
                <a:spcPts val="0"/>
              </a:spcAft>
              <a:buNone/>
              <a:defRPr sz="2400">
                <a:solidFill>
                  <a:srgbClr val="263C66"/>
                </a:solidFill>
              </a:defRPr>
            </a:lvl7pPr>
            <a:lvl8pPr lvl="7" algn="l">
              <a:spcBef>
                <a:spcPts val="0"/>
              </a:spcBef>
              <a:spcAft>
                <a:spcPts val="0"/>
              </a:spcAft>
              <a:buNone/>
              <a:defRPr sz="2400">
                <a:solidFill>
                  <a:srgbClr val="263C66"/>
                </a:solidFill>
              </a:defRPr>
            </a:lvl8pPr>
            <a:lvl9pPr lvl="8" algn="l">
              <a:spcBef>
                <a:spcPts val="0"/>
              </a:spcBef>
              <a:spcAft>
                <a:spcPts val="0"/>
              </a:spcAft>
              <a:buNone/>
              <a:defRPr sz="2400">
                <a:solidFill>
                  <a:srgbClr val="263C66"/>
                </a:solidFill>
              </a:defRPr>
            </a:lvl9pPr>
          </a:lstStyle>
          <a:p>
            <a:endParaRPr/>
          </a:p>
        </p:txBody>
      </p:sp>
      <p:sp>
        <p:nvSpPr>
          <p:cNvPr id="78" name="Google Shape;78;p13"/>
          <p:cNvSpPr txBox="1">
            <a:spLocks noGrp="1"/>
          </p:cNvSpPr>
          <p:nvPr>
            <p:ph type="subTitle" idx="1"/>
          </p:nvPr>
        </p:nvSpPr>
        <p:spPr>
          <a:xfrm>
            <a:off x="2274200" y="1742240"/>
            <a:ext cx="5625900" cy="465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1600"/>
            </a:lvl1pPr>
            <a:lvl2pPr lvl="1">
              <a:lnSpc>
                <a:spcPct val="100000"/>
              </a:lnSpc>
              <a:spcBef>
                <a:spcPts val="0"/>
              </a:spcBef>
              <a:spcAft>
                <a:spcPts val="0"/>
              </a:spcAft>
              <a:buNone/>
              <a:defRPr sz="1600"/>
            </a:lvl2pPr>
            <a:lvl3pPr lvl="2">
              <a:lnSpc>
                <a:spcPct val="100000"/>
              </a:lnSpc>
              <a:spcBef>
                <a:spcPts val="0"/>
              </a:spcBef>
              <a:spcAft>
                <a:spcPts val="0"/>
              </a:spcAft>
              <a:buNone/>
              <a:defRPr sz="1600"/>
            </a:lvl3pPr>
            <a:lvl4pPr lvl="3">
              <a:lnSpc>
                <a:spcPct val="100000"/>
              </a:lnSpc>
              <a:spcBef>
                <a:spcPts val="0"/>
              </a:spcBef>
              <a:spcAft>
                <a:spcPts val="0"/>
              </a:spcAft>
              <a:buNone/>
              <a:defRPr sz="1600"/>
            </a:lvl4pPr>
            <a:lvl5pPr lvl="4">
              <a:lnSpc>
                <a:spcPct val="100000"/>
              </a:lnSpc>
              <a:spcBef>
                <a:spcPts val="0"/>
              </a:spcBef>
              <a:spcAft>
                <a:spcPts val="0"/>
              </a:spcAft>
              <a:buNone/>
              <a:defRPr sz="1600"/>
            </a:lvl5pPr>
            <a:lvl6pPr lvl="5">
              <a:lnSpc>
                <a:spcPct val="100000"/>
              </a:lnSpc>
              <a:spcBef>
                <a:spcPts val="0"/>
              </a:spcBef>
              <a:spcAft>
                <a:spcPts val="0"/>
              </a:spcAft>
              <a:buNone/>
              <a:defRPr sz="1600"/>
            </a:lvl6pPr>
            <a:lvl7pPr lvl="6">
              <a:lnSpc>
                <a:spcPct val="100000"/>
              </a:lnSpc>
              <a:spcBef>
                <a:spcPts val="0"/>
              </a:spcBef>
              <a:spcAft>
                <a:spcPts val="0"/>
              </a:spcAft>
              <a:buNone/>
              <a:defRPr sz="1600"/>
            </a:lvl7pPr>
            <a:lvl8pPr lvl="7">
              <a:lnSpc>
                <a:spcPct val="100000"/>
              </a:lnSpc>
              <a:spcBef>
                <a:spcPts val="0"/>
              </a:spcBef>
              <a:spcAft>
                <a:spcPts val="0"/>
              </a:spcAft>
              <a:buNone/>
              <a:defRPr sz="1600"/>
            </a:lvl8pPr>
            <a:lvl9pPr lvl="8">
              <a:lnSpc>
                <a:spcPct val="100000"/>
              </a:lnSpc>
              <a:spcBef>
                <a:spcPts val="0"/>
              </a:spcBef>
              <a:spcAft>
                <a:spcPts val="0"/>
              </a:spcAft>
              <a:buNone/>
              <a:defRPr sz="1600"/>
            </a:lvl9pPr>
          </a:lstStyle>
          <a:p>
            <a:endParaRPr/>
          </a:p>
        </p:txBody>
      </p:sp>
      <p:sp>
        <p:nvSpPr>
          <p:cNvPr id="79" name="Google Shape;79;p13"/>
          <p:cNvSpPr txBox="1">
            <a:spLocks noGrp="1"/>
          </p:cNvSpPr>
          <p:nvPr>
            <p:ph type="title" idx="3" hasCustomPrompt="1"/>
          </p:nvPr>
        </p:nvSpPr>
        <p:spPr>
          <a:xfrm>
            <a:off x="1618100" y="2174069"/>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80" name="Google Shape;80;p13"/>
          <p:cNvSpPr txBox="1">
            <a:spLocks noGrp="1"/>
          </p:cNvSpPr>
          <p:nvPr>
            <p:ph type="title" idx="4"/>
          </p:nvPr>
        </p:nvSpPr>
        <p:spPr>
          <a:xfrm>
            <a:off x="2274200" y="2174071"/>
            <a:ext cx="56259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l" rtl="0">
              <a:spcBef>
                <a:spcPts val="0"/>
              </a:spcBef>
              <a:spcAft>
                <a:spcPts val="0"/>
              </a:spcAft>
              <a:buNone/>
              <a:defRPr sz="2400">
                <a:solidFill>
                  <a:srgbClr val="263C66"/>
                </a:solidFill>
              </a:defRPr>
            </a:lvl1pPr>
            <a:lvl2pPr lvl="1" algn="l" rtl="0">
              <a:spcBef>
                <a:spcPts val="0"/>
              </a:spcBef>
              <a:spcAft>
                <a:spcPts val="0"/>
              </a:spcAft>
              <a:buNone/>
              <a:defRPr sz="2400">
                <a:solidFill>
                  <a:srgbClr val="263C66"/>
                </a:solidFill>
              </a:defRPr>
            </a:lvl2pPr>
            <a:lvl3pPr lvl="2" algn="l" rtl="0">
              <a:spcBef>
                <a:spcPts val="0"/>
              </a:spcBef>
              <a:spcAft>
                <a:spcPts val="0"/>
              </a:spcAft>
              <a:buNone/>
              <a:defRPr sz="2400">
                <a:solidFill>
                  <a:srgbClr val="263C66"/>
                </a:solidFill>
              </a:defRPr>
            </a:lvl3pPr>
            <a:lvl4pPr lvl="3" algn="l" rtl="0">
              <a:spcBef>
                <a:spcPts val="0"/>
              </a:spcBef>
              <a:spcAft>
                <a:spcPts val="0"/>
              </a:spcAft>
              <a:buNone/>
              <a:defRPr sz="2400">
                <a:solidFill>
                  <a:srgbClr val="263C66"/>
                </a:solidFill>
              </a:defRPr>
            </a:lvl4pPr>
            <a:lvl5pPr lvl="4" algn="l" rtl="0">
              <a:spcBef>
                <a:spcPts val="0"/>
              </a:spcBef>
              <a:spcAft>
                <a:spcPts val="0"/>
              </a:spcAft>
              <a:buNone/>
              <a:defRPr sz="2400">
                <a:solidFill>
                  <a:srgbClr val="263C66"/>
                </a:solidFill>
              </a:defRPr>
            </a:lvl5pPr>
            <a:lvl6pPr lvl="5" algn="l" rtl="0">
              <a:spcBef>
                <a:spcPts val="0"/>
              </a:spcBef>
              <a:spcAft>
                <a:spcPts val="0"/>
              </a:spcAft>
              <a:buNone/>
              <a:defRPr sz="2400">
                <a:solidFill>
                  <a:srgbClr val="263C66"/>
                </a:solidFill>
              </a:defRPr>
            </a:lvl6pPr>
            <a:lvl7pPr lvl="6" algn="l" rtl="0">
              <a:spcBef>
                <a:spcPts val="0"/>
              </a:spcBef>
              <a:spcAft>
                <a:spcPts val="0"/>
              </a:spcAft>
              <a:buNone/>
              <a:defRPr sz="2400">
                <a:solidFill>
                  <a:srgbClr val="263C66"/>
                </a:solidFill>
              </a:defRPr>
            </a:lvl7pPr>
            <a:lvl8pPr lvl="7" algn="l" rtl="0">
              <a:spcBef>
                <a:spcPts val="0"/>
              </a:spcBef>
              <a:spcAft>
                <a:spcPts val="0"/>
              </a:spcAft>
              <a:buNone/>
              <a:defRPr sz="2400">
                <a:solidFill>
                  <a:srgbClr val="263C66"/>
                </a:solidFill>
              </a:defRPr>
            </a:lvl8pPr>
            <a:lvl9pPr lvl="8" algn="l" rtl="0">
              <a:spcBef>
                <a:spcPts val="0"/>
              </a:spcBef>
              <a:spcAft>
                <a:spcPts val="0"/>
              </a:spcAft>
              <a:buNone/>
              <a:defRPr sz="2400">
                <a:solidFill>
                  <a:srgbClr val="263C66"/>
                </a:solidFill>
              </a:defRPr>
            </a:lvl9pPr>
          </a:lstStyle>
          <a:p>
            <a:endParaRPr/>
          </a:p>
        </p:txBody>
      </p:sp>
      <p:sp>
        <p:nvSpPr>
          <p:cNvPr id="81" name="Google Shape;81;p13"/>
          <p:cNvSpPr txBox="1">
            <a:spLocks noGrp="1"/>
          </p:cNvSpPr>
          <p:nvPr>
            <p:ph type="subTitle" idx="5"/>
          </p:nvPr>
        </p:nvSpPr>
        <p:spPr>
          <a:xfrm>
            <a:off x="2274200" y="2542936"/>
            <a:ext cx="5625900" cy="46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2" name="Google Shape;82;p13"/>
          <p:cNvSpPr txBox="1">
            <a:spLocks noGrp="1"/>
          </p:cNvSpPr>
          <p:nvPr>
            <p:ph type="title" idx="6" hasCustomPrompt="1"/>
          </p:nvPr>
        </p:nvSpPr>
        <p:spPr>
          <a:xfrm>
            <a:off x="1618100" y="2974769"/>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83" name="Google Shape;83;p13"/>
          <p:cNvSpPr txBox="1">
            <a:spLocks noGrp="1"/>
          </p:cNvSpPr>
          <p:nvPr>
            <p:ph type="title" idx="7"/>
          </p:nvPr>
        </p:nvSpPr>
        <p:spPr>
          <a:xfrm>
            <a:off x="2274200" y="2974767"/>
            <a:ext cx="56259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l" rtl="0">
              <a:spcBef>
                <a:spcPts val="0"/>
              </a:spcBef>
              <a:spcAft>
                <a:spcPts val="0"/>
              </a:spcAft>
              <a:buNone/>
              <a:defRPr sz="2400">
                <a:solidFill>
                  <a:srgbClr val="263C66"/>
                </a:solidFill>
              </a:defRPr>
            </a:lvl1pPr>
            <a:lvl2pPr lvl="1" algn="l" rtl="0">
              <a:spcBef>
                <a:spcPts val="0"/>
              </a:spcBef>
              <a:spcAft>
                <a:spcPts val="0"/>
              </a:spcAft>
              <a:buNone/>
              <a:defRPr sz="2400">
                <a:solidFill>
                  <a:srgbClr val="263C66"/>
                </a:solidFill>
              </a:defRPr>
            </a:lvl2pPr>
            <a:lvl3pPr lvl="2" algn="l" rtl="0">
              <a:spcBef>
                <a:spcPts val="0"/>
              </a:spcBef>
              <a:spcAft>
                <a:spcPts val="0"/>
              </a:spcAft>
              <a:buNone/>
              <a:defRPr sz="2400">
                <a:solidFill>
                  <a:srgbClr val="263C66"/>
                </a:solidFill>
              </a:defRPr>
            </a:lvl3pPr>
            <a:lvl4pPr lvl="3" algn="l" rtl="0">
              <a:spcBef>
                <a:spcPts val="0"/>
              </a:spcBef>
              <a:spcAft>
                <a:spcPts val="0"/>
              </a:spcAft>
              <a:buNone/>
              <a:defRPr sz="2400">
                <a:solidFill>
                  <a:srgbClr val="263C66"/>
                </a:solidFill>
              </a:defRPr>
            </a:lvl4pPr>
            <a:lvl5pPr lvl="4" algn="l" rtl="0">
              <a:spcBef>
                <a:spcPts val="0"/>
              </a:spcBef>
              <a:spcAft>
                <a:spcPts val="0"/>
              </a:spcAft>
              <a:buNone/>
              <a:defRPr sz="2400">
                <a:solidFill>
                  <a:srgbClr val="263C66"/>
                </a:solidFill>
              </a:defRPr>
            </a:lvl5pPr>
            <a:lvl6pPr lvl="5" algn="l" rtl="0">
              <a:spcBef>
                <a:spcPts val="0"/>
              </a:spcBef>
              <a:spcAft>
                <a:spcPts val="0"/>
              </a:spcAft>
              <a:buNone/>
              <a:defRPr sz="2400">
                <a:solidFill>
                  <a:srgbClr val="263C66"/>
                </a:solidFill>
              </a:defRPr>
            </a:lvl6pPr>
            <a:lvl7pPr lvl="6" algn="l" rtl="0">
              <a:spcBef>
                <a:spcPts val="0"/>
              </a:spcBef>
              <a:spcAft>
                <a:spcPts val="0"/>
              </a:spcAft>
              <a:buNone/>
              <a:defRPr sz="2400">
                <a:solidFill>
                  <a:srgbClr val="263C66"/>
                </a:solidFill>
              </a:defRPr>
            </a:lvl7pPr>
            <a:lvl8pPr lvl="7" algn="l" rtl="0">
              <a:spcBef>
                <a:spcPts val="0"/>
              </a:spcBef>
              <a:spcAft>
                <a:spcPts val="0"/>
              </a:spcAft>
              <a:buNone/>
              <a:defRPr sz="2400">
                <a:solidFill>
                  <a:srgbClr val="263C66"/>
                </a:solidFill>
              </a:defRPr>
            </a:lvl8pPr>
            <a:lvl9pPr lvl="8" algn="l" rtl="0">
              <a:spcBef>
                <a:spcPts val="0"/>
              </a:spcBef>
              <a:spcAft>
                <a:spcPts val="0"/>
              </a:spcAft>
              <a:buNone/>
              <a:defRPr sz="2400">
                <a:solidFill>
                  <a:srgbClr val="263C66"/>
                </a:solidFill>
              </a:defRPr>
            </a:lvl9pPr>
          </a:lstStyle>
          <a:p>
            <a:endParaRPr/>
          </a:p>
        </p:txBody>
      </p:sp>
      <p:sp>
        <p:nvSpPr>
          <p:cNvPr id="84" name="Google Shape;84;p13"/>
          <p:cNvSpPr txBox="1">
            <a:spLocks noGrp="1"/>
          </p:cNvSpPr>
          <p:nvPr>
            <p:ph type="subTitle" idx="8"/>
          </p:nvPr>
        </p:nvSpPr>
        <p:spPr>
          <a:xfrm>
            <a:off x="2274200" y="3343632"/>
            <a:ext cx="5625900" cy="46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5" name="Google Shape;85;p13"/>
          <p:cNvSpPr txBox="1">
            <a:spLocks noGrp="1"/>
          </p:cNvSpPr>
          <p:nvPr>
            <p:ph type="title" idx="9" hasCustomPrompt="1"/>
          </p:nvPr>
        </p:nvSpPr>
        <p:spPr>
          <a:xfrm>
            <a:off x="1618100" y="3775469"/>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86" name="Google Shape;86;p13"/>
          <p:cNvSpPr txBox="1">
            <a:spLocks noGrp="1"/>
          </p:cNvSpPr>
          <p:nvPr>
            <p:ph type="title" idx="13"/>
          </p:nvPr>
        </p:nvSpPr>
        <p:spPr>
          <a:xfrm>
            <a:off x="2274200" y="3775463"/>
            <a:ext cx="56259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l" rtl="0">
              <a:spcBef>
                <a:spcPts val="0"/>
              </a:spcBef>
              <a:spcAft>
                <a:spcPts val="0"/>
              </a:spcAft>
              <a:buNone/>
              <a:defRPr sz="2400">
                <a:solidFill>
                  <a:srgbClr val="263C66"/>
                </a:solidFill>
              </a:defRPr>
            </a:lvl1pPr>
            <a:lvl2pPr lvl="1" algn="l" rtl="0">
              <a:spcBef>
                <a:spcPts val="0"/>
              </a:spcBef>
              <a:spcAft>
                <a:spcPts val="0"/>
              </a:spcAft>
              <a:buNone/>
              <a:defRPr sz="2400">
                <a:solidFill>
                  <a:srgbClr val="263C66"/>
                </a:solidFill>
              </a:defRPr>
            </a:lvl2pPr>
            <a:lvl3pPr lvl="2" algn="l" rtl="0">
              <a:spcBef>
                <a:spcPts val="0"/>
              </a:spcBef>
              <a:spcAft>
                <a:spcPts val="0"/>
              </a:spcAft>
              <a:buNone/>
              <a:defRPr sz="2400">
                <a:solidFill>
                  <a:srgbClr val="263C66"/>
                </a:solidFill>
              </a:defRPr>
            </a:lvl3pPr>
            <a:lvl4pPr lvl="3" algn="l" rtl="0">
              <a:spcBef>
                <a:spcPts val="0"/>
              </a:spcBef>
              <a:spcAft>
                <a:spcPts val="0"/>
              </a:spcAft>
              <a:buNone/>
              <a:defRPr sz="2400">
                <a:solidFill>
                  <a:srgbClr val="263C66"/>
                </a:solidFill>
              </a:defRPr>
            </a:lvl4pPr>
            <a:lvl5pPr lvl="4" algn="l" rtl="0">
              <a:spcBef>
                <a:spcPts val="0"/>
              </a:spcBef>
              <a:spcAft>
                <a:spcPts val="0"/>
              </a:spcAft>
              <a:buNone/>
              <a:defRPr sz="2400">
                <a:solidFill>
                  <a:srgbClr val="263C66"/>
                </a:solidFill>
              </a:defRPr>
            </a:lvl5pPr>
            <a:lvl6pPr lvl="5" algn="l" rtl="0">
              <a:spcBef>
                <a:spcPts val="0"/>
              </a:spcBef>
              <a:spcAft>
                <a:spcPts val="0"/>
              </a:spcAft>
              <a:buNone/>
              <a:defRPr sz="2400">
                <a:solidFill>
                  <a:srgbClr val="263C66"/>
                </a:solidFill>
              </a:defRPr>
            </a:lvl6pPr>
            <a:lvl7pPr lvl="6" algn="l" rtl="0">
              <a:spcBef>
                <a:spcPts val="0"/>
              </a:spcBef>
              <a:spcAft>
                <a:spcPts val="0"/>
              </a:spcAft>
              <a:buNone/>
              <a:defRPr sz="2400">
                <a:solidFill>
                  <a:srgbClr val="263C66"/>
                </a:solidFill>
              </a:defRPr>
            </a:lvl7pPr>
            <a:lvl8pPr lvl="7" algn="l" rtl="0">
              <a:spcBef>
                <a:spcPts val="0"/>
              </a:spcBef>
              <a:spcAft>
                <a:spcPts val="0"/>
              </a:spcAft>
              <a:buNone/>
              <a:defRPr sz="2400">
                <a:solidFill>
                  <a:srgbClr val="263C66"/>
                </a:solidFill>
              </a:defRPr>
            </a:lvl8pPr>
            <a:lvl9pPr lvl="8" algn="l" rtl="0">
              <a:spcBef>
                <a:spcPts val="0"/>
              </a:spcBef>
              <a:spcAft>
                <a:spcPts val="0"/>
              </a:spcAft>
              <a:buNone/>
              <a:defRPr sz="2400">
                <a:solidFill>
                  <a:srgbClr val="263C66"/>
                </a:solidFill>
              </a:defRPr>
            </a:lvl9pPr>
          </a:lstStyle>
          <a:p>
            <a:endParaRPr/>
          </a:p>
        </p:txBody>
      </p:sp>
      <p:sp>
        <p:nvSpPr>
          <p:cNvPr id="87" name="Google Shape;87;p13"/>
          <p:cNvSpPr txBox="1">
            <a:spLocks noGrp="1"/>
          </p:cNvSpPr>
          <p:nvPr>
            <p:ph type="subTitle" idx="14"/>
          </p:nvPr>
        </p:nvSpPr>
        <p:spPr>
          <a:xfrm>
            <a:off x="2274200" y="4144327"/>
            <a:ext cx="5625900" cy="46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8" name="Google Shape;88;p13"/>
          <p:cNvSpPr txBox="1">
            <a:spLocks noGrp="1"/>
          </p:cNvSpPr>
          <p:nvPr>
            <p:ph type="title" idx="15"/>
          </p:nvPr>
        </p:nvSpPr>
        <p:spPr>
          <a:xfrm>
            <a:off x="713250"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89" name="Google Shape;89;p13"/>
          <p:cNvGrpSpPr/>
          <p:nvPr/>
        </p:nvGrpSpPr>
        <p:grpSpPr>
          <a:xfrm>
            <a:off x="2504660" y="1133688"/>
            <a:ext cx="4134677" cy="221374"/>
            <a:chOff x="729050" y="223975"/>
            <a:chExt cx="6133625" cy="328400"/>
          </a:xfrm>
        </p:grpSpPr>
        <p:sp>
          <p:nvSpPr>
            <p:cNvPr id="90" name="Google Shape;90;p13"/>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FFE798"/>
            </a:gs>
            <a:gs pos="100000">
              <a:srgbClr val="CFB78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a:effectLst>
            <a:outerShdw dist="19050" algn="bl" rotWithShape="0">
              <a:srgbClr val="D25F4B"/>
            </a:outerShdw>
          </a:effectLst>
        </p:spPr>
        <p:txBody>
          <a:bodyPr spcFirstLastPara="1" wrap="square" lIns="91425" tIns="91425" rIns="91425" bIns="91425" anchor="ctr" anchorCtr="0">
            <a:noAutofit/>
          </a:bodyPr>
          <a:lstStyle>
            <a:lvl1pPr lvl="0"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1pPr>
            <a:lvl2pPr lvl="1"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2pPr>
            <a:lvl3pPr lvl="2"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3pPr>
            <a:lvl4pPr lvl="3"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4pPr>
            <a:lvl5pPr lvl="4"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5pPr>
            <a:lvl6pPr lvl="5"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6pPr>
            <a:lvl7pPr lvl="6"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7pPr>
            <a:lvl8pPr lvl="7"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8pPr>
            <a:lvl9pPr lvl="8"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9pPr>
          </a:lstStyle>
          <a:p>
            <a:endParaRPr/>
          </a:p>
        </p:txBody>
      </p:sp>
      <p:sp>
        <p:nvSpPr>
          <p:cNvPr id="7" name="Google Shape;7;p1"/>
          <p:cNvSpPr txBox="1">
            <a:spLocks noGrp="1"/>
          </p:cNvSpPr>
          <p:nvPr>
            <p:ph type="body" idx="1"/>
          </p:nvPr>
        </p:nvSpPr>
        <p:spPr>
          <a:xfrm>
            <a:off x="713250" y="1246950"/>
            <a:ext cx="7717500" cy="3357000"/>
          </a:xfrm>
          <a:prstGeom prst="rect">
            <a:avLst/>
          </a:prstGeom>
          <a:noFill/>
          <a:ln>
            <a:noFill/>
          </a:ln>
        </p:spPr>
        <p:txBody>
          <a:bodyPr spcFirstLastPara="1" wrap="square" lIns="91425" tIns="91425" rIns="91425" bIns="91425" anchor="ctr" anchorCtr="0">
            <a:noAutofit/>
          </a:bodyPr>
          <a:lstStyle>
            <a:lvl1pPr marL="457200" lvl="0" indent="-330200">
              <a:lnSpc>
                <a:spcPct val="115000"/>
              </a:lnSpc>
              <a:spcBef>
                <a:spcPts val="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1pPr>
            <a:lvl2pPr marL="914400" lvl="1"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2pPr>
            <a:lvl3pPr marL="1371600" lvl="2"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3pPr>
            <a:lvl4pPr marL="1828800" lvl="3"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4pPr>
            <a:lvl5pPr marL="2286000" lvl="4"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5pPr>
            <a:lvl6pPr marL="2743200" lvl="5"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6pPr>
            <a:lvl7pPr marL="3200400" lvl="6"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7pPr>
            <a:lvl8pPr marL="3657600" lvl="7"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8pPr>
            <a:lvl9pPr marL="4114800" lvl="8" indent="-330200">
              <a:lnSpc>
                <a:spcPct val="115000"/>
              </a:lnSpc>
              <a:spcBef>
                <a:spcPts val="1600"/>
              </a:spcBef>
              <a:spcAft>
                <a:spcPts val="1600"/>
              </a:spcAft>
              <a:buClr>
                <a:schemeClr val="dk1"/>
              </a:buClr>
              <a:buSzPts val="1600"/>
              <a:buFont typeface="Comfortaa"/>
              <a:buChar char="■"/>
              <a:defRPr sz="1600">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9"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cxnSp>
        <p:nvCxnSpPr>
          <p:cNvPr id="309" name="Google Shape;309;p34"/>
          <p:cNvCxnSpPr/>
          <p:nvPr/>
        </p:nvCxnSpPr>
        <p:spPr>
          <a:xfrm rot="10800000" flipH="1">
            <a:off x="-111400" y="-45550"/>
            <a:ext cx="6293400" cy="1803300"/>
          </a:xfrm>
          <a:prstGeom prst="curvedConnector3">
            <a:avLst>
              <a:gd name="adj1" fmla="val 50000"/>
            </a:avLst>
          </a:prstGeom>
          <a:noFill/>
          <a:ln w="28575" cap="flat" cmpd="sng">
            <a:solidFill>
              <a:schemeClr val="lt1"/>
            </a:solidFill>
            <a:prstDash val="dash"/>
            <a:round/>
            <a:headEnd type="none" w="med" len="med"/>
            <a:tailEnd type="none" w="med" len="med"/>
          </a:ln>
        </p:spPr>
      </p:cxnSp>
      <p:grpSp>
        <p:nvGrpSpPr>
          <p:cNvPr id="310" name="Google Shape;310;p34"/>
          <p:cNvGrpSpPr/>
          <p:nvPr/>
        </p:nvGrpSpPr>
        <p:grpSpPr>
          <a:xfrm>
            <a:off x="7509838" y="200381"/>
            <a:ext cx="1556131" cy="1518484"/>
            <a:chOff x="1125475" y="238125"/>
            <a:chExt cx="5321925" cy="5193175"/>
          </a:xfrm>
        </p:grpSpPr>
        <p:sp>
          <p:nvSpPr>
            <p:cNvPr id="311" name="Google Shape;311;p34"/>
            <p:cNvSpPr/>
            <p:nvPr/>
          </p:nvSpPr>
          <p:spPr>
            <a:xfrm>
              <a:off x="3670675" y="238125"/>
              <a:ext cx="327175" cy="316075"/>
            </a:xfrm>
            <a:custGeom>
              <a:avLst/>
              <a:gdLst/>
              <a:ahLst/>
              <a:cxnLst/>
              <a:rect l="l" t="t" r="r" b="b"/>
              <a:pathLst>
                <a:path w="13087" h="12643" extrusionOk="0">
                  <a:moveTo>
                    <a:pt x="0" y="0"/>
                  </a:moveTo>
                  <a:lnTo>
                    <a:pt x="0" y="333"/>
                  </a:lnTo>
                  <a:cubicBezTo>
                    <a:pt x="333" y="333"/>
                    <a:pt x="610" y="388"/>
                    <a:pt x="887" y="499"/>
                  </a:cubicBezTo>
                  <a:cubicBezTo>
                    <a:pt x="1165" y="610"/>
                    <a:pt x="1386" y="832"/>
                    <a:pt x="1608" y="1109"/>
                  </a:cubicBezTo>
                  <a:lnTo>
                    <a:pt x="1830" y="1386"/>
                  </a:lnTo>
                  <a:lnTo>
                    <a:pt x="1830" y="9649"/>
                  </a:lnTo>
                  <a:cubicBezTo>
                    <a:pt x="1886" y="10258"/>
                    <a:pt x="1775" y="10924"/>
                    <a:pt x="1497" y="11534"/>
                  </a:cubicBezTo>
                  <a:cubicBezTo>
                    <a:pt x="1109" y="11867"/>
                    <a:pt x="555" y="12033"/>
                    <a:pt x="0" y="12033"/>
                  </a:cubicBezTo>
                  <a:lnTo>
                    <a:pt x="0" y="12421"/>
                  </a:lnTo>
                  <a:lnTo>
                    <a:pt x="4436" y="12421"/>
                  </a:lnTo>
                  <a:lnTo>
                    <a:pt x="4436" y="12033"/>
                  </a:lnTo>
                  <a:cubicBezTo>
                    <a:pt x="3937" y="12033"/>
                    <a:pt x="3494" y="11922"/>
                    <a:pt x="3105" y="11645"/>
                  </a:cubicBezTo>
                  <a:cubicBezTo>
                    <a:pt x="2828" y="11312"/>
                    <a:pt x="2662" y="10647"/>
                    <a:pt x="2662" y="9649"/>
                  </a:cubicBezTo>
                  <a:lnTo>
                    <a:pt x="2662" y="2329"/>
                  </a:lnTo>
                  <a:lnTo>
                    <a:pt x="10979" y="12643"/>
                  </a:lnTo>
                  <a:lnTo>
                    <a:pt x="11312" y="12643"/>
                  </a:lnTo>
                  <a:lnTo>
                    <a:pt x="11312" y="2773"/>
                  </a:lnTo>
                  <a:cubicBezTo>
                    <a:pt x="11201" y="2107"/>
                    <a:pt x="11368" y="1442"/>
                    <a:pt x="11645" y="887"/>
                  </a:cubicBezTo>
                  <a:cubicBezTo>
                    <a:pt x="12033" y="555"/>
                    <a:pt x="12532" y="333"/>
                    <a:pt x="13087" y="333"/>
                  </a:cubicBezTo>
                  <a:lnTo>
                    <a:pt x="13087" y="0"/>
                  </a:lnTo>
                  <a:lnTo>
                    <a:pt x="8651" y="0"/>
                  </a:lnTo>
                  <a:lnTo>
                    <a:pt x="8651" y="333"/>
                  </a:lnTo>
                  <a:cubicBezTo>
                    <a:pt x="9150" y="333"/>
                    <a:pt x="9593" y="499"/>
                    <a:pt x="9981" y="721"/>
                  </a:cubicBezTo>
                  <a:cubicBezTo>
                    <a:pt x="10370" y="1331"/>
                    <a:pt x="10591" y="2052"/>
                    <a:pt x="10480" y="2773"/>
                  </a:cubicBezTo>
                  <a:lnTo>
                    <a:pt x="10480" y="9039"/>
                  </a:lnTo>
                  <a:lnTo>
                    <a:pt x="32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2" name="Google Shape;312;p34"/>
            <p:cNvSpPr/>
            <p:nvPr/>
          </p:nvSpPr>
          <p:spPr>
            <a:xfrm>
              <a:off x="1125475" y="2639150"/>
              <a:ext cx="433925" cy="316100"/>
            </a:xfrm>
            <a:custGeom>
              <a:avLst/>
              <a:gdLst/>
              <a:ahLst/>
              <a:cxnLst/>
              <a:rect l="l" t="t" r="r" b="b"/>
              <a:pathLst>
                <a:path w="17357" h="12644" extrusionOk="0">
                  <a:moveTo>
                    <a:pt x="13641" y="0"/>
                  </a:moveTo>
                  <a:lnTo>
                    <a:pt x="13641" y="389"/>
                  </a:lnTo>
                  <a:cubicBezTo>
                    <a:pt x="13918" y="389"/>
                    <a:pt x="14195" y="389"/>
                    <a:pt x="14473" y="500"/>
                  </a:cubicBezTo>
                  <a:cubicBezTo>
                    <a:pt x="14805" y="610"/>
                    <a:pt x="14972" y="888"/>
                    <a:pt x="14972" y="1220"/>
                  </a:cubicBezTo>
                  <a:cubicBezTo>
                    <a:pt x="14972" y="1387"/>
                    <a:pt x="14972" y="1498"/>
                    <a:pt x="14916" y="1609"/>
                  </a:cubicBezTo>
                  <a:cubicBezTo>
                    <a:pt x="14861" y="1941"/>
                    <a:pt x="14805" y="2274"/>
                    <a:pt x="14639" y="2607"/>
                  </a:cubicBezTo>
                  <a:lnTo>
                    <a:pt x="12310" y="8928"/>
                  </a:lnTo>
                  <a:lnTo>
                    <a:pt x="9593" y="1886"/>
                  </a:lnTo>
                  <a:cubicBezTo>
                    <a:pt x="9538" y="1664"/>
                    <a:pt x="9427" y="1498"/>
                    <a:pt x="9427" y="1387"/>
                  </a:cubicBezTo>
                  <a:cubicBezTo>
                    <a:pt x="9371" y="1331"/>
                    <a:pt x="9371" y="1220"/>
                    <a:pt x="9371" y="1109"/>
                  </a:cubicBezTo>
                  <a:cubicBezTo>
                    <a:pt x="9371" y="832"/>
                    <a:pt x="9538" y="555"/>
                    <a:pt x="9815" y="500"/>
                  </a:cubicBezTo>
                  <a:cubicBezTo>
                    <a:pt x="10148" y="389"/>
                    <a:pt x="10425" y="389"/>
                    <a:pt x="10758" y="389"/>
                  </a:cubicBezTo>
                  <a:lnTo>
                    <a:pt x="10758" y="56"/>
                  </a:lnTo>
                  <a:lnTo>
                    <a:pt x="5767" y="56"/>
                  </a:lnTo>
                  <a:lnTo>
                    <a:pt x="5767" y="389"/>
                  </a:lnTo>
                  <a:cubicBezTo>
                    <a:pt x="6044" y="389"/>
                    <a:pt x="6377" y="389"/>
                    <a:pt x="6654" y="500"/>
                  </a:cubicBezTo>
                  <a:cubicBezTo>
                    <a:pt x="6987" y="666"/>
                    <a:pt x="7264" y="943"/>
                    <a:pt x="7375" y="1331"/>
                  </a:cubicBezTo>
                  <a:lnTo>
                    <a:pt x="8262" y="3660"/>
                  </a:lnTo>
                  <a:lnTo>
                    <a:pt x="6266" y="8873"/>
                  </a:lnTo>
                  <a:lnTo>
                    <a:pt x="3604" y="1830"/>
                  </a:lnTo>
                  <a:cubicBezTo>
                    <a:pt x="3493" y="1664"/>
                    <a:pt x="3438" y="1498"/>
                    <a:pt x="3438" y="1387"/>
                  </a:cubicBezTo>
                  <a:cubicBezTo>
                    <a:pt x="3383" y="1276"/>
                    <a:pt x="3383" y="1165"/>
                    <a:pt x="3383" y="1054"/>
                  </a:cubicBezTo>
                  <a:cubicBezTo>
                    <a:pt x="3383" y="777"/>
                    <a:pt x="3549" y="555"/>
                    <a:pt x="3826" y="500"/>
                  </a:cubicBezTo>
                  <a:cubicBezTo>
                    <a:pt x="4048" y="389"/>
                    <a:pt x="4325" y="389"/>
                    <a:pt x="4602" y="389"/>
                  </a:cubicBezTo>
                  <a:lnTo>
                    <a:pt x="4602" y="56"/>
                  </a:lnTo>
                  <a:lnTo>
                    <a:pt x="0" y="56"/>
                  </a:lnTo>
                  <a:lnTo>
                    <a:pt x="0" y="389"/>
                  </a:lnTo>
                  <a:cubicBezTo>
                    <a:pt x="499" y="389"/>
                    <a:pt x="943" y="666"/>
                    <a:pt x="1220" y="1054"/>
                  </a:cubicBezTo>
                  <a:cubicBezTo>
                    <a:pt x="1774" y="2163"/>
                    <a:pt x="2218" y="3272"/>
                    <a:pt x="2606" y="4381"/>
                  </a:cubicBezTo>
                  <a:lnTo>
                    <a:pt x="4159" y="8762"/>
                  </a:lnTo>
                  <a:lnTo>
                    <a:pt x="5545" y="12643"/>
                  </a:lnTo>
                  <a:lnTo>
                    <a:pt x="5822" y="12643"/>
                  </a:lnTo>
                  <a:lnTo>
                    <a:pt x="8706" y="4714"/>
                  </a:lnTo>
                  <a:lnTo>
                    <a:pt x="10868" y="10481"/>
                  </a:lnTo>
                  <a:lnTo>
                    <a:pt x="11700" y="12643"/>
                  </a:lnTo>
                  <a:lnTo>
                    <a:pt x="11977" y="12643"/>
                  </a:lnTo>
                  <a:lnTo>
                    <a:pt x="13197" y="9261"/>
                  </a:lnTo>
                  <a:lnTo>
                    <a:pt x="13918" y="7098"/>
                  </a:lnTo>
                  <a:lnTo>
                    <a:pt x="15914" y="1498"/>
                  </a:lnTo>
                  <a:cubicBezTo>
                    <a:pt x="16025" y="1165"/>
                    <a:pt x="16247" y="832"/>
                    <a:pt x="16580" y="610"/>
                  </a:cubicBezTo>
                  <a:cubicBezTo>
                    <a:pt x="16802" y="500"/>
                    <a:pt x="17079" y="389"/>
                    <a:pt x="17356" y="389"/>
                  </a:cubicBezTo>
                  <a:lnTo>
                    <a:pt x="17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3" name="Google Shape;313;p34"/>
            <p:cNvSpPr/>
            <p:nvPr/>
          </p:nvSpPr>
          <p:spPr>
            <a:xfrm>
              <a:off x="6172900" y="2671025"/>
              <a:ext cx="274500" cy="310550"/>
            </a:xfrm>
            <a:custGeom>
              <a:avLst/>
              <a:gdLst/>
              <a:ahLst/>
              <a:cxnLst/>
              <a:rect l="l" t="t" r="r" b="b"/>
              <a:pathLst>
                <a:path w="10980" h="12422" extrusionOk="0">
                  <a:moveTo>
                    <a:pt x="0" y="1"/>
                  </a:moveTo>
                  <a:lnTo>
                    <a:pt x="0" y="389"/>
                  </a:lnTo>
                  <a:cubicBezTo>
                    <a:pt x="84" y="380"/>
                    <a:pt x="165" y="375"/>
                    <a:pt x="246" y="375"/>
                  </a:cubicBezTo>
                  <a:cubicBezTo>
                    <a:pt x="647" y="375"/>
                    <a:pt x="1017" y="491"/>
                    <a:pt x="1387" y="722"/>
                  </a:cubicBezTo>
                  <a:cubicBezTo>
                    <a:pt x="1608" y="1110"/>
                    <a:pt x="1719" y="1609"/>
                    <a:pt x="1664" y="2053"/>
                  </a:cubicBezTo>
                  <a:lnTo>
                    <a:pt x="1664" y="10370"/>
                  </a:lnTo>
                  <a:cubicBezTo>
                    <a:pt x="1664" y="11036"/>
                    <a:pt x="1553" y="11535"/>
                    <a:pt x="1387" y="11701"/>
                  </a:cubicBezTo>
                  <a:cubicBezTo>
                    <a:pt x="943" y="11923"/>
                    <a:pt x="499" y="12034"/>
                    <a:pt x="0" y="12034"/>
                  </a:cubicBezTo>
                  <a:lnTo>
                    <a:pt x="0" y="12422"/>
                  </a:lnTo>
                  <a:lnTo>
                    <a:pt x="10148" y="12422"/>
                  </a:lnTo>
                  <a:lnTo>
                    <a:pt x="10980" y="9261"/>
                  </a:lnTo>
                  <a:lnTo>
                    <a:pt x="10481" y="9206"/>
                  </a:lnTo>
                  <a:cubicBezTo>
                    <a:pt x="10203" y="10037"/>
                    <a:pt x="9593" y="10758"/>
                    <a:pt x="8817" y="11257"/>
                  </a:cubicBezTo>
                  <a:cubicBezTo>
                    <a:pt x="8074" y="11536"/>
                    <a:pt x="7292" y="11659"/>
                    <a:pt x="6503" y="11659"/>
                  </a:cubicBezTo>
                  <a:cubicBezTo>
                    <a:pt x="6350" y="11659"/>
                    <a:pt x="6198" y="11655"/>
                    <a:pt x="6045" y="11646"/>
                  </a:cubicBezTo>
                  <a:cubicBezTo>
                    <a:pt x="5851" y="11660"/>
                    <a:pt x="5658" y="11667"/>
                    <a:pt x="5466" y="11667"/>
                  </a:cubicBezTo>
                  <a:cubicBezTo>
                    <a:pt x="4941" y="11667"/>
                    <a:pt x="4425" y="11616"/>
                    <a:pt x="3937" y="11535"/>
                  </a:cubicBezTo>
                  <a:cubicBezTo>
                    <a:pt x="3660" y="11479"/>
                    <a:pt x="3549" y="11257"/>
                    <a:pt x="3549" y="10925"/>
                  </a:cubicBezTo>
                  <a:lnTo>
                    <a:pt x="3549" y="6267"/>
                  </a:lnTo>
                  <a:lnTo>
                    <a:pt x="6433" y="6267"/>
                  </a:lnTo>
                  <a:cubicBezTo>
                    <a:pt x="6525" y="6258"/>
                    <a:pt x="6618" y="6253"/>
                    <a:pt x="6709" y="6253"/>
                  </a:cubicBezTo>
                  <a:cubicBezTo>
                    <a:pt x="7169" y="6253"/>
                    <a:pt x="7616" y="6368"/>
                    <a:pt x="7985" y="6600"/>
                  </a:cubicBezTo>
                  <a:cubicBezTo>
                    <a:pt x="8263" y="7043"/>
                    <a:pt x="8429" y="7542"/>
                    <a:pt x="8484" y="8041"/>
                  </a:cubicBezTo>
                  <a:lnTo>
                    <a:pt x="8928" y="8041"/>
                  </a:lnTo>
                  <a:lnTo>
                    <a:pt x="8928" y="3716"/>
                  </a:lnTo>
                  <a:lnTo>
                    <a:pt x="8484" y="3716"/>
                  </a:lnTo>
                  <a:cubicBezTo>
                    <a:pt x="8484" y="4215"/>
                    <a:pt x="8263" y="4714"/>
                    <a:pt x="7985" y="5158"/>
                  </a:cubicBezTo>
                  <a:cubicBezTo>
                    <a:pt x="7599" y="5399"/>
                    <a:pt x="7129" y="5557"/>
                    <a:pt x="6647" y="5557"/>
                  </a:cubicBezTo>
                  <a:cubicBezTo>
                    <a:pt x="6576" y="5557"/>
                    <a:pt x="6504" y="5553"/>
                    <a:pt x="6433" y="5546"/>
                  </a:cubicBezTo>
                  <a:lnTo>
                    <a:pt x="3549" y="5546"/>
                  </a:lnTo>
                  <a:lnTo>
                    <a:pt x="3549" y="1387"/>
                  </a:lnTo>
                  <a:cubicBezTo>
                    <a:pt x="3549" y="1165"/>
                    <a:pt x="3605" y="999"/>
                    <a:pt x="3660" y="888"/>
                  </a:cubicBezTo>
                  <a:cubicBezTo>
                    <a:pt x="3716" y="777"/>
                    <a:pt x="3882" y="722"/>
                    <a:pt x="4159" y="722"/>
                  </a:cubicBezTo>
                  <a:lnTo>
                    <a:pt x="6765" y="722"/>
                  </a:lnTo>
                  <a:cubicBezTo>
                    <a:pt x="6882" y="713"/>
                    <a:pt x="6999" y="708"/>
                    <a:pt x="7116" y="708"/>
                  </a:cubicBezTo>
                  <a:cubicBezTo>
                    <a:pt x="7719" y="708"/>
                    <a:pt x="8315" y="831"/>
                    <a:pt x="8873" y="1110"/>
                  </a:cubicBezTo>
                  <a:cubicBezTo>
                    <a:pt x="9261" y="1553"/>
                    <a:pt x="9482" y="2108"/>
                    <a:pt x="9538" y="2718"/>
                  </a:cubicBezTo>
                  <a:lnTo>
                    <a:pt x="10037" y="2718"/>
                  </a:lnTo>
                  <a:lnTo>
                    <a:pt x="99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4" name="Google Shape;314;p34"/>
            <p:cNvSpPr/>
            <p:nvPr/>
          </p:nvSpPr>
          <p:spPr>
            <a:xfrm>
              <a:off x="3715025" y="5107975"/>
              <a:ext cx="210750" cy="323325"/>
            </a:xfrm>
            <a:custGeom>
              <a:avLst/>
              <a:gdLst/>
              <a:ahLst/>
              <a:cxnLst/>
              <a:rect l="l" t="t" r="r" b="b"/>
              <a:pathLst>
                <a:path w="8430" h="12933" extrusionOk="0">
                  <a:moveTo>
                    <a:pt x="3814" y="1"/>
                  </a:moveTo>
                  <a:cubicBezTo>
                    <a:pt x="2932" y="1"/>
                    <a:pt x="2065" y="377"/>
                    <a:pt x="1442" y="949"/>
                  </a:cubicBezTo>
                  <a:cubicBezTo>
                    <a:pt x="832" y="1559"/>
                    <a:pt x="500" y="2446"/>
                    <a:pt x="500" y="3333"/>
                  </a:cubicBezTo>
                  <a:cubicBezTo>
                    <a:pt x="555" y="4054"/>
                    <a:pt x="832" y="4719"/>
                    <a:pt x="1331" y="5274"/>
                  </a:cubicBezTo>
                  <a:cubicBezTo>
                    <a:pt x="1664" y="5662"/>
                    <a:pt x="2052" y="5939"/>
                    <a:pt x="2496" y="6217"/>
                  </a:cubicBezTo>
                  <a:lnTo>
                    <a:pt x="4049" y="7215"/>
                  </a:lnTo>
                  <a:cubicBezTo>
                    <a:pt x="4714" y="7603"/>
                    <a:pt x="5324" y="8046"/>
                    <a:pt x="5878" y="8490"/>
                  </a:cubicBezTo>
                  <a:cubicBezTo>
                    <a:pt x="6322" y="8934"/>
                    <a:pt x="6544" y="9488"/>
                    <a:pt x="6544" y="10098"/>
                  </a:cubicBezTo>
                  <a:cubicBezTo>
                    <a:pt x="6544" y="10708"/>
                    <a:pt x="6322" y="11263"/>
                    <a:pt x="5878" y="11706"/>
                  </a:cubicBezTo>
                  <a:cubicBezTo>
                    <a:pt x="5435" y="12039"/>
                    <a:pt x="4880" y="12261"/>
                    <a:pt x="4326" y="12261"/>
                  </a:cubicBezTo>
                  <a:cubicBezTo>
                    <a:pt x="3272" y="12261"/>
                    <a:pt x="2219" y="11762"/>
                    <a:pt x="1553" y="10930"/>
                  </a:cubicBezTo>
                  <a:cubicBezTo>
                    <a:pt x="1054" y="10320"/>
                    <a:pt x="721" y="9654"/>
                    <a:pt x="444" y="8934"/>
                  </a:cubicBezTo>
                  <a:lnTo>
                    <a:pt x="1" y="8934"/>
                  </a:lnTo>
                  <a:lnTo>
                    <a:pt x="555" y="12926"/>
                  </a:lnTo>
                  <a:lnTo>
                    <a:pt x="999" y="12926"/>
                  </a:lnTo>
                  <a:cubicBezTo>
                    <a:pt x="999" y="12760"/>
                    <a:pt x="1054" y="12649"/>
                    <a:pt x="1110" y="12483"/>
                  </a:cubicBezTo>
                  <a:cubicBezTo>
                    <a:pt x="1193" y="12358"/>
                    <a:pt x="1307" y="12295"/>
                    <a:pt x="1453" y="12295"/>
                  </a:cubicBezTo>
                  <a:cubicBezTo>
                    <a:pt x="1501" y="12295"/>
                    <a:pt x="1553" y="12302"/>
                    <a:pt x="1609" y="12316"/>
                  </a:cubicBezTo>
                  <a:cubicBezTo>
                    <a:pt x="1941" y="12372"/>
                    <a:pt x="2330" y="12483"/>
                    <a:pt x="2662" y="12593"/>
                  </a:cubicBezTo>
                  <a:cubicBezTo>
                    <a:pt x="3217" y="12815"/>
                    <a:pt x="3882" y="12926"/>
                    <a:pt x="4492" y="12926"/>
                  </a:cubicBezTo>
                  <a:cubicBezTo>
                    <a:pt x="4564" y="12930"/>
                    <a:pt x="4636" y="12932"/>
                    <a:pt x="4708" y="12932"/>
                  </a:cubicBezTo>
                  <a:cubicBezTo>
                    <a:pt x="5640" y="12932"/>
                    <a:pt x="6600" y="12601"/>
                    <a:pt x="7320" y="11983"/>
                  </a:cubicBezTo>
                  <a:cubicBezTo>
                    <a:pt x="8041" y="11318"/>
                    <a:pt x="8429" y="10431"/>
                    <a:pt x="8429" y="9488"/>
                  </a:cubicBezTo>
                  <a:cubicBezTo>
                    <a:pt x="8429" y="8823"/>
                    <a:pt x="8207" y="8157"/>
                    <a:pt x="7819" y="7603"/>
                  </a:cubicBezTo>
                  <a:cubicBezTo>
                    <a:pt x="7209" y="6882"/>
                    <a:pt x="6433" y="6327"/>
                    <a:pt x="5657" y="5884"/>
                  </a:cubicBezTo>
                  <a:lnTo>
                    <a:pt x="3993" y="4830"/>
                  </a:lnTo>
                  <a:cubicBezTo>
                    <a:pt x="3494" y="4553"/>
                    <a:pt x="2995" y="4165"/>
                    <a:pt x="2607" y="3721"/>
                  </a:cubicBezTo>
                  <a:cubicBezTo>
                    <a:pt x="2330" y="3389"/>
                    <a:pt x="2163" y="2945"/>
                    <a:pt x="2163" y="2501"/>
                  </a:cubicBezTo>
                  <a:cubicBezTo>
                    <a:pt x="2163" y="2002"/>
                    <a:pt x="2330" y="1559"/>
                    <a:pt x="2718" y="1226"/>
                  </a:cubicBezTo>
                  <a:cubicBezTo>
                    <a:pt x="3106" y="949"/>
                    <a:pt x="3605" y="782"/>
                    <a:pt x="4104" y="782"/>
                  </a:cubicBezTo>
                  <a:cubicBezTo>
                    <a:pt x="4825" y="838"/>
                    <a:pt x="5490" y="1060"/>
                    <a:pt x="6100" y="1503"/>
                  </a:cubicBezTo>
                  <a:cubicBezTo>
                    <a:pt x="6877" y="2113"/>
                    <a:pt x="7376" y="3000"/>
                    <a:pt x="7542" y="3998"/>
                  </a:cubicBezTo>
                  <a:lnTo>
                    <a:pt x="8041" y="3998"/>
                  </a:lnTo>
                  <a:lnTo>
                    <a:pt x="7597" y="6"/>
                  </a:lnTo>
                  <a:lnTo>
                    <a:pt x="7209" y="6"/>
                  </a:lnTo>
                  <a:cubicBezTo>
                    <a:pt x="7209" y="172"/>
                    <a:pt x="7098" y="339"/>
                    <a:pt x="7043" y="505"/>
                  </a:cubicBezTo>
                  <a:cubicBezTo>
                    <a:pt x="6877" y="616"/>
                    <a:pt x="6710" y="671"/>
                    <a:pt x="6544" y="671"/>
                  </a:cubicBezTo>
                  <a:cubicBezTo>
                    <a:pt x="6211" y="561"/>
                    <a:pt x="5823" y="450"/>
                    <a:pt x="5490" y="339"/>
                  </a:cubicBezTo>
                  <a:cubicBezTo>
                    <a:pt x="4991" y="117"/>
                    <a:pt x="4492" y="61"/>
                    <a:pt x="3993" y="6"/>
                  </a:cubicBezTo>
                  <a:cubicBezTo>
                    <a:pt x="3933" y="2"/>
                    <a:pt x="3873" y="1"/>
                    <a:pt x="3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5" name="Google Shape;315;p34"/>
            <p:cNvSpPr/>
            <p:nvPr/>
          </p:nvSpPr>
          <p:spPr>
            <a:xfrm>
              <a:off x="1763150" y="792625"/>
              <a:ext cx="4240650" cy="4087100"/>
            </a:xfrm>
            <a:custGeom>
              <a:avLst/>
              <a:gdLst/>
              <a:ahLst/>
              <a:cxnLst/>
              <a:rect l="l" t="t" r="r" b="b"/>
              <a:pathLst>
                <a:path w="169626" h="163484" extrusionOk="0">
                  <a:moveTo>
                    <a:pt x="86393" y="36210"/>
                  </a:moveTo>
                  <a:lnTo>
                    <a:pt x="86393" y="36210"/>
                  </a:lnTo>
                  <a:cubicBezTo>
                    <a:pt x="96097" y="37153"/>
                    <a:pt x="105191" y="41201"/>
                    <a:pt x="112455" y="47744"/>
                  </a:cubicBezTo>
                  <a:lnTo>
                    <a:pt x="101587" y="55618"/>
                  </a:lnTo>
                  <a:cubicBezTo>
                    <a:pt x="97816" y="52735"/>
                    <a:pt x="93436" y="50738"/>
                    <a:pt x="88778" y="49740"/>
                  </a:cubicBezTo>
                  <a:lnTo>
                    <a:pt x="86393" y="36210"/>
                  </a:lnTo>
                  <a:close/>
                  <a:moveTo>
                    <a:pt x="75248" y="36376"/>
                  </a:moveTo>
                  <a:lnTo>
                    <a:pt x="73473" y="50017"/>
                  </a:lnTo>
                  <a:cubicBezTo>
                    <a:pt x="68982" y="51182"/>
                    <a:pt x="64823" y="53234"/>
                    <a:pt x="61218" y="56173"/>
                  </a:cubicBezTo>
                  <a:cubicBezTo>
                    <a:pt x="56450" y="52956"/>
                    <a:pt x="51625" y="49685"/>
                    <a:pt x="50184" y="48520"/>
                  </a:cubicBezTo>
                  <a:cubicBezTo>
                    <a:pt x="57060" y="41977"/>
                    <a:pt x="65821" y="37763"/>
                    <a:pt x="75248" y="36376"/>
                  </a:cubicBezTo>
                  <a:close/>
                  <a:moveTo>
                    <a:pt x="73196" y="52014"/>
                  </a:moveTo>
                  <a:lnTo>
                    <a:pt x="71754" y="63104"/>
                  </a:lnTo>
                  <a:cubicBezTo>
                    <a:pt x="71144" y="62716"/>
                    <a:pt x="67207" y="60110"/>
                    <a:pt x="62827" y="57226"/>
                  </a:cubicBezTo>
                  <a:lnTo>
                    <a:pt x="62827" y="57171"/>
                  </a:lnTo>
                  <a:cubicBezTo>
                    <a:pt x="65932" y="54842"/>
                    <a:pt x="69425" y="53067"/>
                    <a:pt x="73196" y="52014"/>
                  </a:cubicBezTo>
                  <a:close/>
                  <a:moveTo>
                    <a:pt x="89110" y="51736"/>
                  </a:moveTo>
                  <a:lnTo>
                    <a:pt x="89110" y="51736"/>
                  </a:lnTo>
                  <a:cubicBezTo>
                    <a:pt x="93047" y="52679"/>
                    <a:pt x="96763" y="54398"/>
                    <a:pt x="99979" y="56782"/>
                  </a:cubicBezTo>
                  <a:lnTo>
                    <a:pt x="91162" y="63215"/>
                  </a:lnTo>
                  <a:lnTo>
                    <a:pt x="89110" y="51736"/>
                  </a:lnTo>
                  <a:close/>
                  <a:moveTo>
                    <a:pt x="51570" y="50017"/>
                  </a:moveTo>
                  <a:lnTo>
                    <a:pt x="51570" y="50017"/>
                  </a:lnTo>
                  <a:cubicBezTo>
                    <a:pt x="56949" y="53844"/>
                    <a:pt x="70922" y="62993"/>
                    <a:pt x="71588" y="63437"/>
                  </a:cubicBezTo>
                  <a:lnTo>
                    <a:pt x="71699" y="63326"/>
                  </a:lnTo>
                  <a:lnTo>
                    <a:pt x="70867" y="70035"/>
                  </a:lnTo>
                  <a:lnTo>
                    <a:pt x="51570" y="50017"/>
                  </a:lnTo>
                  <a:close/>
                  <a:moveTo>
                    <a:pt x="111513" y="49352"/>
                  </a:moveTo>
                  <a:lnTo>
                    <a:pt x="111513" y="49352"/>
                  </a:lnTo>
                  <a:cubicBezTo>
                    <a:pt x="102197" y="66154"/>
                    <a:pt x="100422" y="69647"/>
                    <a:pt x="100145" y="70479"/>
                  </a:cubicBezTo>
                  <a:lnTo>
                    <a:pt x="92548" y="69481"/>
                  </a:lnTo>
                  <a:lnTo>
                    <a:pt x="111513" y="49352"/>
                  </a:lnTo>
                  <a:close/>
                  <a:moveTo>
                    <a:pt x="105191" y="61496"/>
                  </a:moveTo>
                  <a:lnTo>
                    <a:pt x="105191" y="61551"/>
                  </a:lnTo>
                  <a:cubicBezTo>
                    <a:pt x="107853" y="64601"/>
                    <a:pt x="109905" y="68095"/>
                    <a:pt x="111235" y="71921"/>
                  </a:cubicBezTo>
                  <a:lnTo>
                    <a:pt x="100478" y="70534"/>
                  </a:lnTo>
                  <a:cubicBezTo>
                    <a:pt x="100755" y="69814"/>
                    <a:pt x="102419" y="66597"/>
                    <a:pt x="105191" y="61496"/>
                  </a:cubicBezTo>
                  <a:close/>
                  <a:moveTo>
                    <a:pt x="57193" y="62758"/>
                  </a:moveTo>
                  <a:cubicBezTo>
                    <a:pt x="59513" y="67177"/>
                    <a:pt x="61552" y="71091"/>
                    <a:pt x="61828" y="71643"/>
                  </a:cubicBezTo>
                  <a:lnTo>
                    <a:pt x="51736" y="73251"/>
                  </a:lnTo>
                  <a:cubicBezTo>
                    <a:pt x="52896" y="69442"/>
                    <a:pt x="54714" y="65908"/>
                    <a:pt x="57193" y="62758"/>
                  </a:cubicBezTo>
                  <a:close/>
                  <a:moveTo>
                    <a:pt x="112622" y="48021"/>
                  </a:moveTo>
                  <a:cubicBezTo>
                    <a:pt x="120108" y="54897"/>
                    <a:pt x="125154" y="64047"/>
                    <a:pt x="126873" y="74028"/>
                  </a:cubicBezTo>
                  <a:lnTo>
                    <a:pt x="113232" y="72253"/>
                  </a:lnTo>
                  <a:cubicBezTo>
                    <a:pt x="111845" y="67595"/>
                    <a:pt x="109405" y="63381"/>
                    <a:pt x="106134" y="59777"/>
                  </a:cubicBezTo>
                  <a:cubicBezTo>
                    <a:pt x="107908" y="56561"/>
                    <a:pt x="110071" y="52679"/>
                    <a:pt x="112511" y="48298"/>
                  </a:cubicBezTo>
                  <a:lnTo>
                    <a:pt x="112511" y="48243"/>
                  </a:lnTo>
                  <a:lnTo>
                    <a:pt x="112622" y="48021"/>
                  </a:lnTo>
                  <a:close/>
                  <a:moveTo>
                    <a:pt x="49851" y="48853"/>
                  </a:moveTo>
                  <a:cubicBezTo>
                    <a:pt x="50905" y="50627"/>
                    <a:pt x="53622" y="55895"/>
                    <a:pt x="56228" y="60886"/>
                  </a:cubicBezTo>
                  <a:cubicBezTo>
                    <a:pt x="53178" y="64601"/>
                    <a:pt x="50960" y="68926"/>
                    <a:pt x="49740" y="73584"/>
                  </a:cubicBezTo>
                  <a:lnTo>
                    <a:pt x="36210" y="75691"/>
                  </a:lnTo>
                  <a:cubicBezTo>
                    <a:pt x="37596" y="65488"/>
                    <a:pt x="42421" y="56006"/>
                    <a:pt x="49851" y="48853"/>
                  </a:cubicBezTo>
                  <a:close/>
                  <a:moveTo>
                    <a:pt x="81735" y="6100"/>
                  </a:moveTo>
                  <a:cubicBezTo>
                    <a:pt x="122104" y="6156"/>
                    <a:pt x="155430" y="37763"/>
                    <a:pt x="157537" y="78076"/>
                  </a:cubicBezTo>
                  <a:lnTo>
                    <a:pt x="127649" y="74139"/>
                  </a:lnTo>
                  <a:cubicBezTo>
                    <a:pt x="125930" y="63825"/>
                    <a:pt x="120773" y="54454"/>
                    <a:pt x="113065" y="47411"/>
                  </a:cubicBezTo>
                  <a:lnTo>
                    <a:pt x="113287" y="47134"/>
                  </a:lnTo>
                  <a:lnTo>
                    <a:pt x="113287" y="47134"/>
                  </a:lnTo>
                  <a:lnTo>
                    <a:pt x="113010" y="47356"/>
                  </a:lnTo>
                  <a:cubicBezTo>
                    <a:pt x="105579" y="40646"/>
                    <a:pt x="96208" y="36487"/>
                    <a:pt x="86282" y="35489"/>
                  </a:cubicBezTo>
                  <a:lnTo>
                    <a:pt x="81125" y="6100"/>
                  </a:lnTo>
                  <a:close/>
                  <a:moveTo>
                    <a:pt x="81680" y="2440"/>
                  </a:moveTo>
                  <a:cubicBezTo>
                    <a:pt x="82844" y="2440"/>
                    <a:pt x="84009" y="2440"/>
                    <a:pt x="85173" y="2496"/>
                  </a:cubicBezTo>
                  <a:lnTo>
                    <a:pt x="85562" y="2496"/>
                  </a:lnTo>
                  <a:cubicBezTo>
                    <a:pt x="87003" y="2551"/>
                    <a:pt x="88445" y="2662"/>
                    <a:pt x="89887" y="2828"/>
                  </a:cubicBezTo>
                  <a:lnTo>
                    <a:pt x="90330" y="2884"/>
                  </a:lnTo>
                  <a:cubicBezTo>
                    <a:pt x="91772" y="3050"/>
                    <a:pt x="93214" y="3217"/>
                    <a:pt x="94600" y="3438"/>
                  </a:cubicBezTo>
                  <a:lnTo>
                    <a:pt x="94988" y="3494"/>
                  </a:lnTo>
                  <a:cubicBezTo>
                    <a:pt x="96430" y="3771"/>
                    <a:pt x="97872" y="4048"/>
                    <a:pt x="99258" y="4381"/>
                  </a:cubicBezTo>
                  <a:lnTo>
                    <a:pt x="99646" y="4437"/>
                  </a:lnTo>
                  <a:cubicBezTo>
                    <a:pt x="101088" y="4769"/>
                    <a:pt x="102474" y="5157"/>
                    <a:pt x="103805" y="5546"/>
                  </a:cubicBezTo>
                  <a:lnTo>
                    <a:pt x="104249" y="5656"/>
                  </a:lnTo>
                  <a:cubicBezTo>
                    <a:pt x="105635" y="6045"/>
                    <a:pt x="107021" y="6488"/>
                    <a:pt x="108352" y="6987"/>
                  </a:cubicBezTo>
                  <a:lnTo>
                    <a:pt x="108740" y="7154"/>
                  </a:lnTo>
                  <a:cubicBezTo>
                    <a:pt x="110126" y="7653"/>
                    <a:pt x="111457" y="8152"/>
                    <a:pt x="112788" y="8706"/>
                  </a:cubicBezTo>
                  <a:lnTo>
                    <a:pt x="113176" y="8873"/>
                  </a:lnTo>
                  <a:cubicBezTo>
                    <a:pt x="114452" y="9483"/>
                    <a:pt x="115782" y="10093"/>
                    <a:pt x="117058" y="10703"/>
                  </a:cubicBezTo>
                  <a:lnTo>
                    <a:pt x="117446" y="10869"/>
                  </a:lnTo>
                  <a:cubicBezTo>
                    <a:pt x="118721" y="11534"/>
                    <a:pt x="119997" y="12255"/>
                    <a:pt x="121272" y="12976"/>
                  </a:cubicBezTo>
                  <a:lnTo>
                    <a:pt x="121605" y="13198"/>
                  </a:lnTo>
                  <a:cubicBezTo>
                    <a:pt x="122880" y="13863"/>
                    <a:pt x="124100" y="14695"/>
                    <a:pt x="125320" y="15471"/>
                  </a:cubicBezTo>
                  <a:lnTo>
                    <a:pt x="125653" y="15693"/>
                  </a:lnTo>
                  <a:cubicBezTo>
                    <a:pt x="126873" y="16469"/>
                    <a:pt x="128037" y="17301"/>
                    <a:pt x="129201" y="18188"/>
                  </a:cubicBezTo>
                  <a:lnTo>
                    <a:pt x="129534" y="18410"/>
                  </a:lnTo>
                  <a:cubicBezTo>
                    <a:pt x="130643" y="19297"/>
                    <a:pt x="131808" y="20185"/>
                    <a:pt x="132917" y="21127"/>
                  </a:cubicBezTo>
                  <a:lnTo>
                    <a:pt x="133194" y="21405"/>
                  </a:lnTo>
                  <a:cubicBezTo>
                    <a:pt x="134303" y="22347"/>
                    <a:pt x="135357" y="23290"/>
                    <a:pt x="136410" y="24288"/>
                  </a:cubicBezTo>
                  <a:lnTo>
                    <a:pt x="136743" y="24565"/>
                  </a:lnTo>
                  <a:cubicBezTo>
                    <a:pt x="137796" y="25563"/>
                    <a:pt x="138795" y="26617"/>
                    <a:pt x="139793" y="27671"/>
                  </a:cubicBezTo>
                  <a:cubicBezTo>
                    <a:pt x="139904" y="27726"/>
                    <a:pt x="139959" y="27837"/>
                    <a:pt x="140070" y="27948"/>
                  </a:cubicBezTo>
                  <a:lnTo>
                    <a:pt x="140125" y="27892"/>
                  </a:lnTo>
                  <a:cubicBezTo>
                    <a:pt x="141068" y="28946"/>
                    <a:pt x="142066" y="30055"/>
                    <a:pt x="142953" y="31164"/>
                  </a:cubicBezTo>
                  <a:cubicBezTo>
                    <a:pt x="143064" y="31275"/>
                    <a:pt x="143120" y="31386"/>
                    <a:pt x="143231" y="31497"/>
                  </a:cubicBezTo>
                  <a:cubicBezTo>
                    <a:pt x="144173" y="32606"/>
                    <a:pt x="145061" y="33715"/>
                    <a:pt x="145892" y="34879"/>
                  </a:cubicBezTo>
                  <a:lnTo>
                    <a:pt x="146336" y="35545"/>
                  </a:lnTo>
                  <a:cubicBezTo>
                    <a:pt x="147223" y="36709"/>
                    <a:pt x="147999" y="37929"/>
                    <a:pt x="148776" y="39094"/>
                  </a:cubicBezTo>
                  <a:lnTo>
                    <a:pt x="148998" y="39482"/>
                  </a:lnTo>
                  <a:cubicBezTo>
                    <a:pt x="149774" y="40702"/>
                    <a:pt x="150550" y="41922"/>
                    <a:pt x="151216" y="43197"/>
                  </a:cubicBezTo>
                  <a:lnTo>
                    <a:pt x="151437" y="43530"/>
                  </a:lnTo>
                  <a:cubicBezTo>
                    <a:pt x="152158" y="44805"/>
                    <a:pt x="152824" y="46080"/>
                    <a:pt x="153434" y="47411"/>
                  </a:cubicBezTo>
                  <a:cubicBezTo>
                    <a:pt x="153489" y="47522"/>
                    <a:pt x="153545" y="47633"/>
                    <a:pt x="153600" y="47744"/>
                  </a:cubicBezTo>
                  <a:cubicBezTo>
                    <a:pt x="154210" y="49075"/>
                    <a:pt x="154820" y="50406"/>
                    <a:pt x="155374" y="51736"/>
                  </a:cubicBezTo>
                  <a:cubicBezTo>
                    <a:pt x="155430" y="51847"/>
                    <a:pt x="155485" y="51958"/>
                    <a:pt x="155541" y="52125"/>
                  </a:cubicBezTo>
                  <a:cubicBezTo>
                    <a:pt x="156040" y="53455"/>
                    <a:pt x="156594" y="54786"/>
                    <a:pt x="157038" y="56173"/>
                  </a:cubicBezTo>
                  <a:cubicBezTo>
                    <a:pt x="157093" y="56283"/>
                    <a:pt x="157149" y="56450"/>
                    <a:pt x="157204" y="56561"/>
                  </a:cubicBezTo>
                  <a:cubicBezTo>
                    <a:pt x="157648" y="57947"/>
                    <a:pt x="158036" y="59333"/>
                    <a:pt x="158424" y="60720"/>
                  </a:cubicBezTo>
                  <a:cubicBezTo>
                    <a:pt x="158480" y="60830"/>
                    <a:pt x="158535" y="60997"/>
                    <a:pt x="158591" y="61108"/>
                  </a:cubicBezTo>
                  <a:cubicBezTo>
                    <a:pt x="158923" y="62494"/>
                    <a:pt x="159311" y="63880"/>
                    <a:pt x="159589" y="65322"/>
                  </a:cubicBezTo>
                  <a:cubicBezTo>
                    <a:pt x="159589" y="65433"/>
                    <a:pt x="159644" y="65599"/>
                    <a:pt x="159700" y="65710"/>
                  </a:cubicBezTo>
                  <a:cubicBezTo>
                    <a:pt x="159977" y="67096"/>
                    <a:pt x="160199" y="68538"/>
                    <a:pt x="160476" y="69980"/>
                  </a:cubicBezTo>
                  <a:cubicBezTo>
                    <a:pt x="160476" y="70146"/>
                    <a:pt x="160476" y="70257"/>
                    <a:pt x="160531" y="70368"/>
                  </a:cubicBezTo>
                  <a:cubicBezTo>
                    <a:pt x="160698" y="71810"/>
                    <a:pt x="160864" y="73251"/>
                    <a:pt x="161030" y="74693"/>
                  </a:cubicBezTo>
                  <a:lnTo>
                    <a:pt x="161030" y="75081"/>
                  </a:lnTo>
                  <a:cubicBezTo>
                    <a:pt x="161141" y="76246"/>
                    <a:pt x="161252" y="77410"/>
                    <a:pt x="161252" y="78519"/>
                  </a:cubicBezTo>
                  <a:lnTo>
                    <a:pt x="158258" y="78131"/>
                  </a:lnTo>
                  <a:cubicBezTo>
                    <a:pt x="158202" y="77189"/>
                    <a:pt x="158147" y="76301"/>
                    <a:pt x="158092" y="75359"/>
                  </a:cubicBezTo>
                  <a:lnTo>
                    <a:pt x="158036" y="74970"/>
                  </a:lnTo>
                  <a:cubicBezTo>
                    <a:pt x="157925" y="73584"/>
                    <a:pt x="157759" y="72198"/>
                    <a:pt x="157537" y="70812"/>
                  </a:cubicBezTo>
                  <a:lnTo>
                    <a:pt x="157482" y="70423"/>
                  </a:lnTo>
                  <a:cubicBezTo>
                    <a:pt x="157260" y="69037"/>
                    <a:pt x="157038" y="67706"/>
                    <a:pt x="156761" y="66320"/>
                  </a:cubicBezTo>
                  <a:cubicBezTo>
                    <a:pt x="156761" y="66209"/>
                    <a:pt x="156705" y="66043"/>
                    <a:pt x="156650" y="65932"/>
                  </a:cubicBezTo>
                  <a:cubicBezTo>
                    <a:pt x="156373" y="64546"/>
                    <a:pt x="156040" y="63215"/>
                    <a:pt x="155707" y="61884"/>
                  </a:cubicBezTo>
                  <a:cubicBezTo>
                    <a:pt x="155652" y="61773"/>
                    <a:pt x="155596" y="61607"/>
                    <a:pt x="155596" y="61496"/>
                  </a:cubicBezTo>
                  <a:cubicBezTo>
                    <a:pt x="155208" y="60165"/>
                    <a:pt x="154820" y="58834"/>
                    <a:pt x="154376" y="57503"/>
                  </a:cubicBezTo>
                  <a:cubicBezTo>
                    <a:pt x="154321" y="57392"/>
                    <a:pt x="154265" y="57282"/>
                    <a:pt x="154210" y="57115"/>
                  </a:cubicBezTo>
                  <a:cubicBezTo>
                    <a:pt x="153766" y="55840"/>
                    <a:pt x="153267" y="54509"/>
                    <a:pt x="152768" y="53234"/>
                  </a:cubicBezTo>
                  <a:cubicBezTo>
                    <a:pt x="152713" y="53123"/>
                    <a:pt x="152657" y="53012"/>
                    <a:pt x="152602" y="52845"/>
                  </a:cubicBezTo>
                  <a:cubicBezTo>
                    <a:pt x="152103" y="51570"/>
                    <a:pt x="151493" y="50295"/>
                    <a:pt x="150938" y="49075"/>
                  </a:cubicBezTo>
                  <a:lnTo>
                    <a:pt x="150717" y="48687"/>
                  </a:lnTo>
                  <a:cubicBezTo>
                    <a:pt x="150107" y="47467"/>
                    <a:pt x="149497" y="46247"/>
                    <a:pt x="148831" y="45027"/>
                  </a:cubicBezTo>
                  <a:cubicBezTo>
                    <a:pt x="148776" y="44916"/>
                    <a:pt x="148720" y="44750"/>
                    <a:pt x="148609" y="44639"/>
                  </a:cubicBezTo>
                  <a:cubicBezTo>
                    <a:pt x="147944" y="43419"/>
                    <a:pt x="147223" y="42254"/>
                    <a:pt x="146502" y="41090"/>
                  </a:cubicBezTo>
                  <a:cubicBezTo>
                    <a:pt x="146447" y="40979"/>
                    <a:pt x="146336" y="40868"/>
                    <a:pt x="146280" y="40757"/>
                  </a:cubicBezTo>
                  <a:cubicBezTo>
                    <a:pt x="145560" y="39593"/>
                    <a:pt x="144728" y="38428"/>
                    <a:pt x="143951" y="37319"/>
                  </a:cubicBezTo>
                  <a:lnTo>
                    <a:pt x="143508" y="36654"/>
                  </a:lnTo>
                  <a:cubicBezTo>
                    <a:pt x="142676" y="35545"/>
                    <a:pt x="141789" y="34491"/>
                    <a:pt x="140957" y="33382"/>
                  </a:cubicBezTo>
                  <a:lnTo>
                    <a:pt x="140680" y="33105"/>
                  </a:lnTo>
                  <a:cubicBezTo>
                    <a:pt x="139793" y="31996"/>
                    <a:pt x="138850" y="30998"/>
                    <a:pt x="137907" y="29944"/>
                  </a:cubicBezTo>
                  <a:lnTo>
                    <a:pt x="137630" y="29667"/>
                  </a:lnTo>
                  <a:cubicBezTo>
                    <a:pt x="136687" y="28669"/>
                    <a:pt x="135689" y="27671"/>
                    <a:pt x="134691" y="26728"/>
                  </a:cubicBezTo>
                  <a:lnTo>
                    <a:pt x="134414" y="26395"/>
                  </a:lnTo>
                  <a:cubicBezTo>
                    <a:pt x="133416" y="25453"/>
                    <a:pt x="132362" y="24565"/>
                    <a:pt x="131309" y="23623"/>
                  </a:cubicBezTo>
                  <a:lnTo>
                    <a:pt x="130976" y="23401"/>
                  </a:lnTo>
                  <a:cubicBezTo>
                    <a:pt x="129922" y="22514"/>
                    <a:pt x="128869" y="21626"/>
                    <a:pt x="127760" y="20795"/>
                  </a:cubicBezTo>
                  <a:lnTo>
                    <a:pt x="127427" y="20517"/>
                  </a:lnTo>
                  <a:cubicBezTo>
                    <a:pt x="126318" y="19686"/>
                    <a:pt x="125154" y="18909"/>
                    <a:pt x="124045" y="18133"/>
                  </a:cubicBezTo>
                  <a:lnTo>
                    <a:pt x="123656" y="17911"/>
                  </a:lnTo>
                  <a:cubicBezTo>
                    <a:pt x="122492" y="17190"/>
                    <a:pt x="121327" y="16414"/>
                    <a:pt x="120163" y="15749"/>
                  </a:cubicBezTo>
                  <a:lnTo>
                    <a:pt x="119775" y="15527"/>
                  </a:lnTo>
                  <a:cubicBezTo>
                    <a:pt x="118610" y="14861"/>
                    <a:pt x="117390" y="14196"/>
                    <a:pt x="116115" y="13586"/>
                  </a:cubicBezTo>
                  <a:lnTo>
                    <a:pt x="115782" y="13364"/>
                  </a:lnTo>
                  <a:cubicBezTo>
                    <a:pt x="114507" y="12754"/>
                    <a:pt x="113287" y="12200"/>
                    <a:pt x="112012" y="11645"/>
                  </a:cubicBezTo>
                  <a:cubicBezTo>
                    <a:pt x="111845" y="11590"/>
                    <a:pt x="111734" y="11534"/>
                    <a:pt x="111624" y="11479"/>
                  </a:cubicBezTo>
                  <a:cubicBezTo>
                    <a:pt x="110348" y="10924"/>
                    <a:pt x="109073" y="10425"/>
                    <a:pt x="107742" y="9926"/>
                  </a:cubicBezTo>
                  <a:lnTo>
                    <a:pt x="107354" y="9815"/>
                  </a:lnTo>
                  <a:cubicBezTo>
                    <a:pt x="106078" y="9316"/>
                    <a:pt x="104748" y="8928"/>
                    <a:pt x="103417" y="8540"/>
                  </a:cubicBezTo>
                  <a:lnTo>
                    <a:pt x="103029" y="8374"/>
                  </a:lnTo>
                  <a:cubicBezTo>
                    <a:pt x="101698" y="8041"/>
                    <a:pt x="100367" y="7653"/>
                    <a:pt x="98981" y="7375"/>
                  </a:cubicBezTo>
                  <a:lnTo>
                    <a:pt x="98593" y="7265"/>
                  </a:lnTo>
                  <a:cubicBezTo>
                    <a:pt x="97262" y="6932"/>
                    <a:pt x="95875" y="6710"/>
                    <a:pt x="94545" y="6433"/>
                  </a:cubicBezTo>
                  <a:lnTo>
                    <a:pt x="94101" y="6377"/>
                  </a:lnTo>
                  <a:cubicBezTo>
                    <a:pt x="92770" y="6156"/>
                    <a:pt x="91384" y="5989"/>
                    <a:pt x="89998" y="5823"/>
                  </a:cubicBezTo>
                  <a:lnTo>
                    <a:pt x="89609" y="5767"/>
                  </a:lnTo>
                  <a:cubicBezTo>
                    <a:pt x="88223" y="5656"/>
                    <a:pt x="86837" y="5546"/>
                    <a:pt x="85451" y="5490"/>
                  </a:cubicBezTo>
                  <a:lnTo>
                    <a:pt x="85007" y="5490"/>
                  </a:lnTo>
                  <a:cubicBezTo>
                    <a:pt x="83898" y="5435"/>
                    <a:pt x="82789" y="5379"/>
                    <a:pt x="81680" y="5379"/>
                  </a:cubicBezTo>
                  <a:lnTo>
                    <a:pt x="80959" y="5379"/>
                  </a:lnTo>
                  <a:lnTo>
                    <a:pt x="80848" y="4658"/>
                  </a:lnTo>
                  <a:lnTo>
                    <a:pt x="80460" y="2440"/>
                  </a:lnTo>
                  <a:close/>
                  <a:moveTo>
                    <a:pt x="79296" y="6156"/>
                  </a:moveTo>
                  <a:lnTo>
                    <a:pt x="75359" y="35711"/>
                  </a:lnTo>
                  <a:cubicBezTo>
                    <a:pt x="54564" y="38594"/>
                    <a:pt x="38262" y="55008"/>
                    <a:pt x="35545" y="75858"/>
                  </a:cubicBezTo>
                  <a:lnTo>
                    <a:pt x="5823" y="80571"/>
                  </a:lnTo>
                  <a:lnTo>
                    <a:pt x="5823" y="80571"/>
                  </a:lnTo>
                  <a:cubicBezTo>
                    <a:pt x="6599" y="40203"/>
                    <a:pt x="38872" y="7486"/>
                    <a:pt x="79296" y="6156"/>
                  </a:cubicBezTo>
                  <a:close/>
                  <a:moveTo>
                    <a:pt x="79739" y="2496"/>
                  </a:moveTo>
                  <a:lnTo>
                    <a:pt x="79351" y="5490"/>
                  </a:lnTo>
                  <a:cubicBezTo>
                    <a:pt x="78353" y="5490"/>
                    <a:pt x="77299" y="5546"/>
                    <a:pt x="76301" y="5656"/>
                  </a:cubicBezTo>
                  <a:lnTo>
                    <a:pt x="75913" y="5656"/>
                  </a:lnTo>
                  <a:cubicBezTo>
                    <a:pt x="74527" y="5767"/>
                    <a:pt x="73140" y="5878"/>
                    <a:pt x="71754" y="6045"/>
                  </a:cubicBezTo>
                  <a:lnTo>
                    <a:pt x="71311" y="6100"/>
                  </a:lnTo>
                  <a:cubicBezTo>
                    <a:pt x="69924" y="6322"/>
                    <a:pt x="68593" y="6544"/>
                    <a:pt x="67207" y="6821"/>
                  </a:cubicBezTo>
                  <a:lnTo>
                    <a:pt x="66819" y="6876"/>
                  </a:lnTo>
                  <a:cubicBezTo>
                    <a:pt x="65433" y="7154"/>
                    <a:pt x="64102" y="7486"/>
                    <a:pt x="62771" y="7819"/>
                  </a:cubicBezTo>
                  <a:lnTo>
                    <a:pt x="62383" y="7930"/>
                  </a:lnTo>
                  <a:cubicBezTo>
                    <a:pt x="61052" y="8263"/>
                    <a:pt x="59721" y="8651"/>
                    <a:pt x="58390" y="9094"/>
                  </a:cubicBezTo>
                  <a:lnTo>
                    <a:pt x="57670" y="9316"/>
                  </a:lnTo>
                  <a:cubicBezTo>
                    <a:pt x="56339" y="9760"/>
                    <a:pt x="55008" y="10203"/>
                    <a:pt x="53733" y="10703"/>
                  </a:cubicBezTo>
                  <a:lnTo>
                    <a:pt x="53344" y="10869"/>
                  </a:lnTo>
                  <a:cubicBezTo>
                    <a:pt x="52069" y="11368"/>
                    <a:pt x="50794" y="11922"/>
                    <a:pt x="49518" y="12477"/>
                  </a:cubicBezTo>
                  <a:lnTo>
                    <a:pt x="49186" y="12699"/>
                  </a:lnTo>
                  <a:cubicBezTo>
                    <a:pt x="47910" y="13253"/>
                    <a:pt x="46690" y="13863"/>
                    <a:pt x="45470" y="14473"/>
                  </a:cubicBezTo>
                  <a:lnTo>
                    <a:pt x="45082" y="14695"/>
                  </a:lnTo>
                  <a:cubicBezTo>
                    <a:pt x="43918" y="15360"/>
                    <a:pt x="42698" y="16081"/>
                    <a:pt x="41533" y="16802"/>
                  </a:cubicBezTo>
                  <a:lnTo>
                    <a:pt x="41145" y="17024"/>
                  </a:lnTo>
                  <a:cubicBezTo>
                    <a:pt x="39981" y="17745"/>
                    <a:pt x="38816" y="18466"/>
                    <a:pt x="37707" y="19297"/>
                  </a:cubicBezTo>
                  <a:lnTo>
                    <a:pt x="37375" y="19519"/>
                  </a:lnTo>
                  <a:cubicBezTo>
                    <a:pt x="36210" y="20351"/>
                    <a:pt x="35156" y="21183"/>
                    <a:pt x="34047" y="22015"/>
                  </a:cubicBezTo>
                  <a:lnTo>
                    <a:pt x="33715" y="22292"/>
                  </a:lnTo>
                  <a:cubicBezTo>
                    <a:pt x="32661" y="23179"/>
                    <a:pt x="31608" y="24066"/>
                    <a:pt x="30554" y="24954"/>
                  </a:cubicBezTo>
                  <a:lnTo>
                    <a:pt x="30277" y="25231"/>
                  </a:lnTo>
                  <a:cubicBezTo>
                    <a:pt x="29223" y="26173"/>
                    <a:pt x="28225" y="27116"/>
                    <a:pt x="27282" y="28114"/>
                  </a:cubicBezTo>
                  <a:lnTo>
                    <a:pt x="26950" y="28447"/>
                  </a:lnTo>
                  <a:cubicBezTo>
                    <a:pt x="26007" y="29390"/>
                    <a:pt x="25064" y="30443"/>
                    <a:pt x="24122" y="31497"/>
                  </a:cubicBezTo>
                  <a:lnTo>
                    <a:pt x="23844" y="31774"/>
                  </a:lnTo>
                  <a:cubicBezTo>
                    <a:pt x="22957" y="32828"/>
                    <a:pt x="22070" y="33881"/>
                    <a:pt x="21238" y="34990"/>
                  </a:cubicBezTo>
                  <a:lnTo>
                    <a:pt x="20961" y="35323"/>
                  </a:lnTo>
                  <a:cubicBezTo>
                    <a:pt x="20129" y="36432"/>
                    <a:pt x="19297" y="37541"/>
                    <a:pt x="18521" y="38650"/>
                  </a:cubicBezTo>
                  <a:lnTo>
                    <a:pt x="18299" y="39038"/>
                  </a:lnTo>
                  <a:cubicBezTo>
                    <a:pt x="17523" y="40147"/>
                    <a:pt x="16747" y="41312"/>
                    <a:pt x="16026" y="42476"/>
                  </a:cubicBezTo>
                  <a:lnTo>
                    <a:pt x="15860" y="42809"/>
                  </a:lnTo>
                  <a:cubicBezTo>
                    <a:pt x="15139" y="44029"/>
                    <a:pt x="14473" y="45249"/>
                    <a:pt x="13808" y="46469"/>
                  </a:cubicBezTo>
                  <a:lnTo>
                    <a:pt x="13641" y="46801"/>
                  </a:lnTo>
                  <a:cubicBezTo>
                    <a:pt x="12976" y="48077"/>
                    <a:pt x="12366" y="49297"/>
                    <a:pt x="11812" y="50572"/>
                  </a:cubicBezTo>
                  <a:cubicBezTo>
                    <a:pt x="11756" y="50683"/>
                    <a:pt x="11701" y="50794"/>
                    <a:pt x="11645" y="50960"/>
                  </a:cubicBezTo>
                  <a:cubicBezTo>
                    <a:pt x="11091" y="52180"/>
                    <a:pt x="10536" y="53455"/>
                    <a:pt x="10037" y="54786"/>
                  </a:cubicBezTo>
                  <a:lnTo>
                    <a:pt x="9926" y="55174"/>
                  </a:lnTo>
                  <a:cubicBezTo>
                    <a:pt x="9427" y="56450"/>
                    <a:pt x="8984" y="57781"/>
                    <a:pt x="8540" y="59111"/>
                  </a:cubicBezTo>
                  <a:lnTo>
                    <a:pt x="8374" y="59500"/>
                  </a:lnTo>
                  <a:cubicBezTo>
                    <a:pt x="7985" y="60830"/>
                    <a:pt x="7653" y="62161"/>
                    <a:pt x="7265" y="63492"/>
                  </a:cubicBezTo>
                  <a:cubicBezTo>
                    <a:pt x="7265" y="63603"/>
                    <a:pt x="7209" y="63769"/>
                    <a:pt x="7209" y="63880"/>
                  </a:cubicBezTo>
                  <a:cubicBezTo>
                    <a:pt x="6876" y="65211"/>
                    <a:pt x="6599" y="66597"/>
                    <a:pt x="6322" y="67928"/>
                  </a:cubicBezTo>
                  <a:lnTo>
                    <a:pt x="6266" y="68372"/>
                  </a:lnTo>
                  <a:cubicBezTo>
                    <a:pt x="5989" y="69703"/>
                    <a:pt x="5823" y="71089"/>
                    <a:pt x="5601" y="72475"/>
                  </a:cubicBezTo>
                  <a:cubicBezTo>
                    <a:pt x="5601" y="72586"/>
                    <a:pt x="5601" y="72752"/>
                    <a:pt x="5601" y="72863"/>
                  </a:cubicBezTo>
                  <a:cubicBezTo>
                    <a:pt x="5435" y="74250"/>
                    <a:pt x="5268" y="75636"/>
                    <a:pt x="5213" y="77022"/>
                  </a:cubicBezTo>
                  <a:lnTo>
                    <a:pt x="5213" y="77466"/>
                  </a:lnTo>
                  <a:cubicBezTo>
                    <a:pt x="5157" y="78519"/>
                    <a:pt x="5102" y="79573"/>
                    <a:pt x="5047" y="80626"/>
                  </a:cubicBezTo>
                  <a:lnTo>
                    <a:pt x="2052" y="81126"/>
                  </a:lnTo>
                  <a:cubicBezTo>
                    <a:pt x="2108" y="79850"/>
                    <a:pt x="2163" y="78575"/>
                    <a:pt x="2219" y="77244"/>
                  </a:cubicBezTo>
                  <a:lnTo>
                    <a:pt x="2219" y="76856"/>
                  </a:lnTo>
                  <a:cubicBezTo>
                    <a:pt x="2329" y="75414"/>
                    <a:pt x="2440" y="73972"/>
                    <a:pt x="2607" y="72531"/>
                  </a:cubicBezTo>
                  <a:cubicBezTo>
                    <a:pt x="2607" y="72420"/>
                    <a:pt x="2607" y="72253"/>
                    <a:pt x="2662" y="72142"/>
                  </a:cubicBezTo>
                  <a:cubicBezTo>
                    <a:pt x="2829" y="70701"/>
                    <a:pt x="3050" y="69259"/>
                    <a:pt x="3328" y="67873"/>
                  </a:cubicBezTo>
                  <a:lnTo>
                    <a:pt x="3383" y="67429"/>
                  </a:lnTo>
                  <a:cubicBezTo>
                    <a:pt x="3660" y="66043"/>
                    <a:pt x="3938" y="64601"/>
                    <a:pt x="4326" y="63215"/>
                  </a:cubicBezTo>
                  <a:cubicBezTo>
                    <a:pt x="4326" y="63048"/>
                    <a:pt x="4381" y="62938"/>
                    <a:pt x="4381" y="62827"/>
                  </a:cubicBezTo>
                  <a:cubicBezTo>
                    <a:pt x="4769" y="61440"/>
                    <a:pt x="5157" y="60054"/>
                    <a:pt x="5546" y="58668"/>
                  </a:cubicBezTo>
                  <a:cubicBezTo>
                    <a:pt x="5601" y="58501"/>
                    <a:pt x="5657" y="58391"/>
                    <a:pt x="5657" y="58280"/>
                  </a:cubicBezTo>
                  <a:cubicBezTo>
                    <a:pt x="6100" y="56893"/>
                    <a:pt x="6599" y="55507"/>
                    <a:pt x="7043" y="54176"/>
                  </a:cubicBezTo>
                  <a:lnTo>
                    <a:pt x="7209" y="53788"/>
                  </a:lnTo>
                  <a:cubicBezTo>
                    <a:pt x="7708" y="52402"/>
                    <a:pt x="8263" y="51071"/>
                    <a:pt x="8873" y="49796"/>
                  </a:cubicBezTo>
                  <a:lnTo>
                    <a:pt x="9039" y="49407"/>
                  </a:lnTo>
                  <a:cubicBezTo>
                    <a:pt x="9594" y="48077"/>
                    <a:pt x="10259" y="46746"/>
                    <a:pt x="10924" y="45470"/>
                  </a:cubicBezTo>
                  <a:cubicBezTo>
                    <a:pt x="10980" y="45360"/>
                    <a:pt x="11035" y="45249"/>
                    <a:pt x="11091" y="45138"/>
                  </a:cubicBezTo>
                  <a:cubicBezTo>
                    <a:pt x="11812" y="43862"/>
                    <a:pt x="12477" y="42587"/>
                    <a:pt x="13198" y="41367"/>
                  </a:cubicBezTo>
                  <a:lnTo>
                    <a:pt x="13420" y="40979"/>
                  </a:lnTo>
                  <a:cubicBezTo>
                    <a:pt x="14141" y="39759"/>
                    <a:pt x="14917" y="38539"/>
                    <a:pt x="15749" y="37375"/>
                  </a:cubicBezTo>
                  <a:lnTo>
                    <a:pt x="15970" y="36986"/>
                  </a:lnTo>
                  <a:cubicBezTo>
                    <a:pt x="16802" y="35822"/>
                    <a:pt x="17634" y="34657"/>
                    <a:pt x="18521" y="33493"/>
                  </a:cubicBezTo>
                  <a:lnTo>
                    <a:pt x="18798" y="33160"/>
                  </a:lnTo>
                  <a:cubicBezTo>
                    <a:pt x="19741" y="32051"/>
                    <a:pt x="20684" y="30887"/>
                    <a:pt x="21626" y="29833"/>
                  </a:cubicBezTo>
                  <a:lnTo>
                    <a:pt x="21904" y="29500"/>
                  </a:lnTo>
                  <a:cubicBezTo>
                    <a:pt x="22846" y="28447"/>
                    <a:pt x="23844" y="27393"/>
                    <a:pt x="24843" y="26340"/>
                  </a:cubicBezTo>
                  <a:lnTo>
                    <a:pt x="25120" y="26063"/>
                  </a:lnTo>
                  <a:cubicBezTo>
                    <a:pt x="26173" y="25009"/>
                    <a:pt x="27227" y="24011"/>
                    <a:pt x="28281" y="23068"/>
                  </a:cubicBezTo>
                  <a:cubicBezTo>
                    <a:pt x="28336" y="22957"/>
                    <a:pt x="28447" y="22846"/>
                    <a:pt x="28558" y="22791"/>
                  </a:cubicBezTo>
                  <a:cubicBezTo>
                    <a:pt x="29667" y="21793"/>
                    <a:pt x="30720" y="20906"/>
                    <a:pt x="31885" y="20018"/>
                  </a:cubicBezTo>
                  <a:lnTo>
                    <a:pt x="32218" y="19741"/>
                  </a:lnTo>
                  <a:cubicBezTo>
                    <a:pt x="33327" y="18854"/>
                    <a:pt x="34491" y="17967"/>
                    <a:pt x="35656" y="17135"/>
                  </a:cubicBezTo>
                  <a:lnTo>
                    <a:pt x="35988" y="16913"/>
                  </a:lnTo>
                  <a:cubicBezTo>
                    <a:pt x="37208" y="16081"/>
                    <a:pt x="38373" y="15250"/>
                    <a:pt x="39593" y="14473"/>
                  </a:cubicBezTo>
                  <a:lnTo>
                    <a:pt x="39981" y="14251"/>
                  </a:lnTo>
                  <a:cubicBezTo>
                    <a:pt x="41201" y="13531"/>
                    <a:pt x="42421" y="12810"/>
                    <a:pt x="43696" y="12089"/>
                  </a:cubicBezTo>
                  <a:lnTo>
                    <a:pt x="44084" y="11922"/>
                  </a:lnTo>
                  <a:cubicBezTo>
                    <a:pt x="45359" y="11202"/>
                    <a:pt x="46635" y="10592"/>
                    <a:pt x="47910" y="9982"/>
                  </a:cubicBezTo>
                  <a:lnTo>
                    <a:pt x="48298" y="9760"/>
                  </a:lnTo>
                  <a:cubicBezTo>
                    <a:pt x="49629" y="9150"/>
                    <a:pt x="50960" y="8595"/>
                    <a:pt x="52291" y="8041"/>
                  </a:cubicBezTo>
                  <a:lnTo>
                    <a:pt x="52679" y="7930"/>
                  </a:lnTo>
                  <a:cubicBezTo>
                    <a:pt x="54010" y="7375"/>
                    <a:pt x="55341" y="6876"/>
                    <a:pt x="56727" y="6433"/>
                  </a:cubicBezTo>
                  <a:lnTo>
                    <a:pt x="57503" y="6211"/>
                  </a:lnTo>
                  <a:cubicBezTo>
                    <a:pt x="58890" y="5767"/>
                    <a:pt x="60276" y="5324"/>
                    <a:pt x="61662" y="4991"/>
                  </a:cubicBezTo>
                  <a:lnTo>
                    <a:pt x="62050" y="4880"/>
                  </a:lnTo>
                  <a:cubicBezTo>
                    <a:pt x="63437" y="4547"/>
                    <a:pt x="64878" y="4215"/>
                    <a:pt x="66265" y="3938"/>
                  </a:cubicBezTo>
                  <a:lnTo>
                    <a:pt x="66708" y="3827"/>
                  </a:lnTo>
                  <a:cubicBezTo>
                    <a:pt x="68094" y="3605"/>
                    <a:pt x="69536" y="3328"/>
                    <a:pt x="70978" y="3161"/>
                  </a:cubicBezTo>
                  <a:lnTo>
                    <a:pt x="71366" y="3106"/>
                  </a:lnTo>
                  <a:cubicBezTo>
                    <a:pt x="72808" y="2939"/>
                    <a:pt x="74249" y="2773"/>
                    <a:pt x="75691" y="2662"/>
                  </a:cubicBezTo>
                  <a:lnTo>
                    <a:pt x="76079" y="2662"/>
                  </a:lnTo>
                  <a:cubicBezTo>
                    <a:pt x="77299" y="2551"/>
                    <a:pt x="78519" y="2496"/>
                    <a:pt x="79739" y="2496"/>
                  </a:cubicBezTo>
                  <a:close/>
                  <a:moveTo>
                    <a:pt x="70922" y="70479"/>
                  </a:moveTo>
                  <a:lnTo>
                    <a:pt x="81683" y="82012"/>
                  </a:lnTo>
                  <a:lnTo>
                    <a:pt x="81683" y="82012"/>
                  </a:lnTo>
                  <a:lnTo>
                    <a:pt x="1165" y="81514"/>
                  </a:lnTo>
                  <a:lnTo>
                    <a:pt x="62050" y="71865"/>
                  </a:lnTo>
                  <a:lnTo>
                    <a:pt x="70922" y="70479"/>
                  </a:lnTo>
                  <a:close/>
                  <a:moveTo>
                    <a:pt x="80072" y="1220"/>
                  </a:moveTo>
                  <a:lnTo>
                    <a:pt x="90996" y="63492"/>
                  </a:lnTo>
                  <a:lnTo>
                    <a:pt x="92049" y="69592"/>
                  </a:lnTo>
                  <a:lnTo>
                    <a:pt x="81735" y="82013"/>
                  </a:lnTo>
                  <a:lnTo>
                    <a:pt x="81735" y="82040"/>
                  </a:lnTo>
                  <a:lnTo>
                    <a:pt x="81734" y="82014"/>
                  </a:lnTo>
                  <a:lnTo>
                    <a:pt x="81735" y="82013"/>
                  </a:lnTo>
                  <a:lnTo>
                    <a:pt x="81734" y="82013"/>
                  </a:lnTo>
                  <a:lnTo>
                    <a:pt x="81734" y="82013"/>
                  </a:lnTo>
                  <a:lnTo>
                    <a:pt x="80072" y="1220"/>
                  </a:lnTo>
                  <a:close/>
                  <a:moveTo>
                    <a:pt x="161807" y="78797"/>
                  </a:moveTo>
                  <a:lnTo>
                    <a:pt x="98593" y="92216"/>
                  </a:lnTo>
                  <a:lnTo>
                    <a:pt x="92105" y="93602"/>
                  </a:lnTo>
                  <a:lnTo>
                    <a:pt x="81957" y="81791"/>
                  </a:lnTo>
                  <a:lnTo>
                    <a:pt x="161807" y="78797"/>
                  </a:lnTo>
                  <a:close/>
                  <a:moveTo>
                    <a:pt x="51515" y="89831"/>
                  </a:moveTo>
                  <a:lnTo>
                    <a:pt x="63048" y="91717"/>
                  </a:lnTo>
                  <a:lnTo>
                    <a:pt x="56561" y="100423"/>
                  </a:lnTo>
                  <a:cubicBezTo>
                    <a:pt x="54232" y="97262"/>
                    <a:pt x="52513" y="93658"/>
                    <a:pt x="51515" y="89831"/>
                  </a:cubicBezTo>
                  <a:close/>
                  <a:moveTo>
                    <a:pt x="112012" y="89610"/>
                  </a:moveTo>
                  <a:lnTo>
                    <a:pt x="112012" y="89610"/>
                  </a:lnTo>
                  <a:cubicBezTo>
                    <a:pt x="110847" y="94267"/>
                    <a:pt x="108629" y="98593"/>
                    <a:pt x="105524" y="102252"/>
                  </a:cubicBezTo>
                  <a:lnTo>
                    <a:pt x="98870" y="92382"/>
                  </a:lnTo>
                  <a:lnTo>
                    <a:pt x="112012" y="89610"/>
                  </a:lnTo>
                  <a:close/>
                  <a:moveTo>
                    <a:pt x="63492" y="91772"/>
                  </a:moveTo>
                  <a:lnTo>
                    <a:pt x="70534" y="92881"/>
                  </a:lnTo>
                  <a:lnTo>
                    <a:pt x="49075" y="111069"/>
                  </a:lnTo>
                  <a:lnTo>
                    <a:pt x="63492" y="91772"/>
                  </a:lnTo>
                  <a:close/>
                  <a:moveTo>
                    <a:pt x="71810" y="100811"/>
                  </a:moveTo>
                  <a:lnTo>
                    <a:pt x="73307" y="112067"/>
                  </a:lnTo>
                  <a:cubicBezTo>
                    <a:pt x="68982" y="110847"/>
                    <a:pt x="64989" y="108685"/>
                    <a:pt x="61551" y="105801"/>
                  </a:cubicBezTo>
                  <a:lnTo>
                    <a:pt x="71810" y="100811"/>
                  </a:lnTo>
                  <a:close/>
                  <a:moveTo>
                    <a:pt x="91051" y="100755"/>
                  </a:moveTo>
                  <a:lnTo>
                    <a:pt x="100866" y="106633"/>
                  </a:lnTo>
                  <a:cubicBezTo>
                    <a:pt x="97317" y="109350"/>
                    <a:pt x="93325" y="111291"/>
                    <a:pt x="88999" y="112345"/>
                  </a:cubicBezTo>
                  <a:lnTo>
                    <a:pt x="91051" y="100755"/>
                  </a:lnTo>
                  <a:close/>
                  <a:moveTo>
                    <a:pt x="36210" y="87336"/>
                  </a:moveTo>
                  <a:lnTo>
                    <a:pt x="49518" y="89499"/>
                  </a:lnTo>
                  <a:cubicBezTo>
                    <a:pt x="50572" y="93990"/>
                    <a:pt x="52568" y="98260"/>
                    <a:pt x="55396" y="101975"/>
                  </a:cubicBezTo>
                  <a:lnTo>
                    <a:pt x="47578" y="112455"/>
                  </a:lnTo>
                  <a:cubicBezTo>
                    <a:pt x="41312" y="105469"/>
                    <a:pt x="37319" y="96707"/>
                    <a:pt x="36210" y="87336"/>
                  </a:cubicBezTo>
                  <a:close/>
                  <a:moveTo>
                    <a:pt x="92216" y="93990"/>
                  </a:moveTo>
                  <a:lnTo>
                    <a:pt x="111956" y="112844"/>
                  </a:lnTo>
                  <a:lnTo>
                    <a:pt x="111956" y="112844"/>
                  </a:lnTo>
                  <a:lnTo>
                    <a:pt x="91107" y="100367"/>
                  </a:lnTo>
                  <a:lnTo>
                    <a:pt x="92216" y="93990"/>
                  </a:lnTo>
                  <a:close/>
                  <a:moveTo>
                    <a:pt x="59777" y="106689"/>
                  </a:moveTo>
                  <a:cubicBezTo>
                    <a:pt x="63714" y="110182"/>
                    <a:pt x="68427" y="112733"/>
                    <a:pt x="73529" y="114064"/>
                  </a:cubicBezTo>
                  <a:lnTo>
                    <a:pt x="73584" y="114064"/>
                  </a:lnTo>
                  <a:lnTo>
                    <a:pt x="75303" y="127261"/>
                  </a:lnTo>
                  <a:cubicBezTo>
                    <a:pt x="64656" y="125708"/>
                    <a:pt x="54897" y="120551"/>
                    <a:pt x="47688" y="112566"/>
                  </a:cubicBezTo>
                  <a:lnTo>
                    <a:pt x="59777" y="106689"/>
                  </a:lnTo>
                  <a:close/>
                  <a:moveTo>
                    <a:pt x="127372" y="86338"/>
                  </a:moveTo>
                  <a:lnTo>
                    <a:pt x="127372" y="86338"/>
                  </a:lnTo>
                  <a:cubicBezTo>
                    <a:pt x="125209" y="108075"/>
                    <a:pt x="108075" y="125265"/>
                    <a:pt x="86338" y="127483"/>
                  </a:cubicBezTo>
                  <a:lnTo>
                    <a:pt x="88667" y="114341"/>
                  </a:lnTo>
                  <a:cubicBezTo>
                    <a:pt x="93768" y="113232"/>
                    <a:pt x="98482" y="110958"/>
                    <a:pt x="102530" y="107631"/>
                  </a:cubicBezTo>
                  <a:lnTo>
                    <a:pt x="102530" y="107687"/>
                  </a:lnTo>
                  <a:lnTo>
                    <a:pt x="113620" y="114285"/>
                  </a:lnTo>
                  <a:lnTo>
                    <a:pt x="113121" y="113564"/>
                  </a:lnTo>
                  <a:lnTo>
                    <a:pt x="106577" y="103805"/>
                  </a:lnTo>
                  <a:cubicBezTo>
                    <a:pt x="110237" y="99646"/>
                    <a:pt x="112788" y="94600"/>
                    <a:pt x="114008" y="89166"/>
                  </a:cubicBezTo>
                  <a:lnTo>
                    <a:pt x="127372" y="86338"/>
                  </a:lnTo>
                  <a:close/>
                  <a:moveTo>
                    <a:pt x="5767" y="82401"/>
                  </a:moveTo>
                  <a:lnTo>
                    <a:pt x="35489" y="87225"/>
                  </a:lnTo>
                  <a:cubicBezTo>
                    <a:pt x="37984" y="108297"/>
                    <a:pt x="54398" y="125043"/>
                    <a:pt x="75414" y="127926"/>
                  </a:cubicBezTo>
                  <a:lnTo>
                    <a:pt x="75414" y="127982"/>
                  </a:lnTo>
                  <a:lnTo>
                    <a:pt x="79351" y="157925"/>
                  </a:lnTo>
                  <a:cubicBezTo>
                    <a:pt x="38539" y="156595"/>
                    <a:pt x="6045" y="123268"/>
                    <a:pt x="5767" y="82401"/>
                  </a:cubicBezTo>
                  <a:close/>
                  <a:moveTo>
                    <a:pt x="157648" y="79961"/>
                  </a:moveTo>
                  <a:cubicBezTo>
                    <a:pt x="157648" y="80626"/>
                    <a:pt x="157648" y="81347"/>
                    <a:pt x="157648" y="82068"/>
                  </a:cubicBezTo>
                  <a:cubicBezTo>
                    <a:pt x="157592" y="123934"/>
                    <a:pt x="123601" y="157870"/>
                    <a:pt x="81735" y="157925"/>
                  </a:cubicBezTo>
                  <a:lnTo>
                    <a:pt x="80959" y="157925"/>
                  </a:lnTo>
                  <a:lnTo>
                    <a:pt x="86171" y="128148"/>
                  </a:lnTo>
                  <a:cubicBezTo>
                    <a:pt x="108407" y="125986"/>
                    <a:pt x="125985" y="108352"/>
                    <a:pt x="128092" y="86172"/>
                  </a:cubicBezTo>
                  <a:lnTo>
                    <a:pt x="157648" y="79961"/>
                  </a:lnTo>
                  <a:close/>
                  <a:moveTo>
                    <a:pt x="2219" y="81791"/>
                  </a:moveTo>
                  <a:lnTo>
                    <a:pt x="5213" y="82290"/>
                  </a:lnTo>
                  <a:lnTo>
                    <a:pt x="5213" y="82345"/>
                  </a:lnTo>
                  <a:cubicBezTo>
                    <a:pt x="5213" y="83732"/>
                    <a:pt x="5268" y="85118"/>
                    <a:pt x="5324" y="86504"/>
                  </a:cubicBezTo>
                  <a:lnTo>
                    <a:pt x="5324" y="86948"/>
                  </a:lnTo>
                  <a:cubicBezTo>
                    <a:pt x="5435" y="88334"/>
                    <a:pt x="5546" y="89720"/>
                    <a:pt x="5712" y="91107"/>
                  </a:cubicBezTo>
                  <a:cubicBezTo>
                    <a:pt x="5712" y="91218"/>
                    <a:pt x="5712" y="91384"/>
                    <a:pt x="5767" y="91495"/>
                  </a:cubicBezTo>
                  <a:cubicBezTo>
                    <a:pt x="5934" y="92881"/>
                    <a:pt x="6156" y="94267"/>
                    <a:pt x="6377" y="95598"/>
                  </a:cubicBezTo>
                  <a:lnTo>
                    <a:pt x="6433" y="96042"/>
                  </a:lnTo>
                  <a:cubicBezTo>
                    <a:pt x="6710" y="97428"/>
                    <a:pt x="6987" y="98759"/>
                    <a:pt x="7320" y="100090"/>
                  </a:cubicBezTo>
                  <a:cubicBezTo>
                    <a:pt x="7320" y="100201"/>
                    <a:pt x="7375" y="100367"/>
                    <a:pt x="7431" y="100478"/>
                  </a:cubicBezTo>
                  <a:cubicBezTo>
                    <a:pt x="7764" y="101809"/>
                    <a:pt x="8096" y="103140"/>
                    <a:pt x="8540" y="104470"/>
                  </a:cubicBezTo>
                  <a:lnTo>
                    <a:pt x="8651" y="104859"/>
                  </a:lnTo>
                  <a:cubicBezTo>
                    <a:pt x="9094" y="106189"/>
                    <a:pt x="9538" y="107520"/>
                    <a:pt x="10037" y="108796"/>
                  </a:cubicBezTo>
                  <a:lnTo>
                    <a:pt x="10203" y="109184"/>
                  </a:lnTo>
                  <a:cubicBezTo>
                    <a:pt x="10703" y="110515"/>
                    <a:pt x="11202" y="111790"/>
                    <a:pt x="11756" y="113010"/>
                  </a:cubicBezTo>
                  <a:cubicBezTo>
                    <a:pt x="11812" y="113176"/>
                    <a:pt x="11867" y="113287"/>
                    <a:pt x="11922" y="113398"/>
                  </a:cubicBezTo>
                  <a:cubicBezTo>
                    <a:pt x="12532" y="114674"/>
                    <a:pt x="13087" y="115893"/>
                    <a:pt x="13752" y="117169"/>
                  </a:cubicBezTo>
                  <a:lnTo>
                    <a:pt x="13919" y="117502"/>
                  </a:lnTo>
                  <a:cubicBezTo>
                    <a:pt x="14584" y="118721"/>
                    <a:pt x="15250" y="119941"/>
                    <a:pt x="15970" y="121161"/>
                  </a:cubicBezTo>
                  <a:lnTo>
                    <a:pt x="16192" y="121494"/>
                  </a:lnTo>
                  <a:cubicBezTo>
                    <a:pt x="16913" y="122658"/>
                    <a:pt x="17634" y="123823"/>
                    <a:pt x="18410" y="124932"/>
                  </a:cubicBezTo>
                  <a:lnTo>
                    <a:pt x="18632" y="125320"/>
                  </a:lnTo>
                  <a:cubicBezTo>
                    <a:pt x="19464" y="126429"/>
                    <a:pt x="20240" y="127538"/>
                    <a:pt x="21127" y="128647"/>
                  </a:cubicBezTo>
                  <a:lnTo>
                    <a:pt x="21349" y="128980"/>
                  </a:lnTo>
                  <a:cubicBezTo>
                    <a:pt x="22181" y="130089"/>
                    <a:pt x="23068" y="131143"/>
                    <a:pt x="24011" y="132196"/>
                  </a:cubicBezTo>
                  <a:lnTo>
                    <a:pt x="24288" y="132473"/>
                  </a:lnTo>
                  <a:cubicBezTo>
                    <a:pt x="25175" y="133527"/>
                    <a:pt x="26118" y="134580"/>
                    <a:pt x="27116" y="135523"/>
                  </a:cubicBezTo>
                  <a:lnTo>
                    <a:pt x="27393" y="135856"/>
                  </a:lnTo>
                  <a:cubicBezTo>
                    <a:pt x="28336" y="136799"/>
                    <a:pt x="29334" y="137797"/>
                    <a:pt x="30388" y="138739"/>
                  </a:cubicBezTo>
                  <a:lnTo>
                    <a:pt x="30720" y="139017"/>
                  </a:lnTo>
                  <a:cubicBezTo>
                    <a:pt x="31719" y="139904"/>
                    <a:pt x="32772" y="140791"/>
                    <a:pt x="33881" y="141678"/>
                  </a:cubicBezTo>
                  <a:lnTo>
                    <a:pt x="34158" y="141955"/>
                  </a:lnTo>
                  <a:cubicBezTo>
                    <a:pt x="35267" y="142787"/>
                    <a:pt x="36376" y="143619"/>
                    <a:pt x="37485" y="144451"/>
                  </a:cubicBezTo>
                  <a:lnTo>
                    <a:pt x="37818" y="144673"/>
                  </a:lnTo>
                  <a:cubicBezTo>
                    <a:pt x="38983" y="145449"/>
                    <a:pt x="40147" y="146225"/>
                    <a:pt x="41312" y="146946"/>
                  </a:cubicBezTo>
                  <a:lnTo>
                    <a:pt x="41644" y="147168"/>
                  </a:lnTo>
                  <a:cubicBezTo>
                    <a:pt x="42809" y="147944"/>
                    <a:pt x="44029" y="148610"/>
                    <a:pt x="45249" y="149275"/>
                  </a:cubicBezTo>
                  <a:lnTo>
                    <a:pt x="45581" y="149497"/>
                  </a:lnTo>
                  <a:cubicBezTo>
                    <a:pt x="46801" y="150107"/>
                    <a:pt x="48077" y="150772"/>
                    <a:pt x="49296" y="151327"/>
                  </a:cubicBezTo>
                  <a:lnTo>
                    <a:pt x="49685" y="151493"/>
                  </a:lnTo>
                  <a:cubicBezTo>
                    <a:pt x="50960" y="152103"/>
                    <a:pt x="52235" y="152658"/>
                    <a:pt x="53511" y="153157"/>
                  </a:cubicBezTo>
                  <a:lnTo>
                    <a:pt x="53899" y="153323"/>
                  </a:lnTo>
                  <a:cubicBezTo>
                    <a:pt x="55174" y="153822"/>
                    <a:pt x="56450" y="154266"/>
                    <a:pt x="57781" y="154709"/>
                  </a:cubicBezTo>
                  <a:lnTo>
                    <a:pt x="58557" y="154931"/>
                  </a:lnTo>
                  <a:cubicBezTo>
                    <a:pt x="59832" y="155375"/>
                    <a:pt x="61163" y="155763"/>
                    <a:pt x="62494" y="156096"/>
                  </a:cubicBezTo>
                  <a:lnTo>
                    <a:pt x="62937" y="156206"/>
                  </a:lnTo>
                  <a:cubicBezTo>
                    <a:pt x="64268" y="156539"/>
                    <a:pt x="65599" y="156872"/>
                    <a:pt x="66985" y="157094"/>
                  </a:cubicBezTo>
                  <a:lnTo>
                    <a:pt x="67374" y="157205"/>
                  </a:lnTo>
                  <a:cubicBezTo>
                    <a:pt x="68704" y="157426"/>
                    <a:pt x="70091" y="157704"/>
                    <a:pt x="71477" y="157870"/>
                  </a:cubicBezTo>
                  <a:lnTo>
                    <a:pt x="71865" y="157925"/>
                  </a:lnTo>
                  <a:cubicBezTo>
                    <a:pt x="73251" y="158147"/>
                    <a:pt x="74638" y="158258"/>
                    <a:pt x="76024" y="158369"/>
                  </a:cubicBezTo>
                  <a:lnTo>
                    <a:pt x="76468" y="158369"/>
                  </a:lnTo>
                  <a:cubicBezTo>
                    <a:pt x="77521" y="158424"/>
                    <a:pt x="78519" y="158480"/>
                    <a:pt x="79573" y="158535"/>
                  </a:cubicBezTo>
                  <a:lnTo>
                    <a:pt x="79961" y="161530"/>
                  </a:lnTo>
                  <a:cubicBezTo>
                    <a:pt x="79589" y="161545"/>
                    <a:pt x="79226" y="161552"/>
                    <a:pt x="78869" y="161552"/>
                  </a:cubicBezTo>
                  <a:cubicBezTo>
                    <a:pt x="77895" y="161552"/>
                    <a:pt x="76972" y="161500"/>
                    <a:pt x="76079" y="161419"/>
                  </a:cubicBezTo>
                  <a:lnTo>
                    <a:pt x="76079" y="161474"/>
                  </a:lnTo>
                  <a:lnTo>
                    <a:pt x="75691" y="161474"/>
                  </a:lnTo>
                  <a:cubicBezTo>
                    <a:pt x="74249" y="161363"/>
                    <a:pt x="72808" y="161197"/>
                    <a:pt x="71366" y="161031"/>
                  </a:cubicBezTo>
                  <a:lnTo>
                    <a:pt x="70978" y="160975"/>
                  </a:lnTo>
                  <a:cubicBezTo>
                    <a:pt x="69536" y="160753"/>
                    <a:pt x="68094" y="160532"/>
                    <a:pt x="66708" y="160254"/>
                  </a:cubicBezTo>
                  <a:lnTo>
                    <a:pt x="66265" y="160199"/>
                  </a:lnTo>
                  <a:cubicBezTo>
                    <a:pt x="64878" y="159922"/>
                    <a:pt x="63437" y="159589"/>
                    <a:pt x="62050" y="159201"/>
                  </a:cubicBezTo>
                  <a:lnTo>
                    <a:pt x="61662" y="159145"/>
                  </a:lnTo>
                  <a:cubicBezTo>
                    <a:pt x="60276" y="158757"/>
                    <a:pt x="58890" y="158369"/>
                    <a:pt x="57503" y="157925"/>
                  </a:cubicBezTo>
                  <a:lnTo>
                    <a:pt x="56727" y="157648"/>
                  </a:lnTo>
                  <a:cubicBezTo>
                    <a:pt x="55341" y="157205"/>
                    <a:pt x="54010" y="156706"/>
                    <a:pt x="52679" y="156206"/>
                  </a:cubicBezTo>
                  <a:lnTo>
                    <a:pt x="52291" y="156040"/>
                  </a:lnTo>
                  <a:cubicBezTo>
                    <a:pt x="50960" y="155486"/>
                    <a:pt x="49629" y="154931"/>
                    <a:pt x="48298" y="154321"/>
                  </a:cubicBezTo>
                  <a:lnTo>
                    <a:pt x="47910" y="154155"/>
                  </a:lnTo>
                  <a:cubicBezTo>
                    <a:pt x="46635" y="153545"/>
                    <a:pt x="45304" y="152879"/>
                    <a:pt x="44084" y="152214"/>
                  </a:cubicBezTo>
                  <a:lnTo>
                    <a:pt x="43696" y="151992"/>
                  </a:lnTo>
                  <a:cubicBezTo>
                    <a:pt x="42421" y="151327"/>
                    <a:pt x="41201" y="150606"/>
                    <a:pt x="39981" y="149830"/>
                  </a:cubicBezTo>
                  <a:lnTo>
                    <a:pt x="39593" y="149608"/>
                  </a:lnTo>
                  <a:cubicBezTo>
                    <a:pt x="38373" y="148831"/>
                    <a:pt x="37153" y="148055"/>
                    <a:pt x="35988" y="147223"/>
                  </a:cubicBezTo>
                  <a:lnTo>
                    <a:pt x="35656" y="147002"/>
                  </a:lnTo>
                  <a:cubicBezTo>
                    <a:pt x="34491" y="146114"/>
                    <a:pt x="33327" y="145283"/>
                    <a:pt x="32162" y="144340"/>
                  </a:cubicBezTo>
                  <a:lnTo>
                    <a:pt x="31885" y="144118"/>
                  </a:lnTo>
                  <a:cubicBezTo>
                    <a:pt x="30720" y="143175"/>
                    <a:pt x="29611" y="142288"/>
                    <a:pt x="28558" y="141290"/>
                  </a:cubicBezTo>
                  <a:lnTo>
                    <a:pt x="28281" y="141013"/>
                  </a:lnTo>
                  <a:cubicBezTo>
                    <a:pt x="27172" y="140070"/>
                    <a:pt x="26173" y="139072"/>
                    <a:pt x="25120" y="138018"/>
                  </a:cubicBezTo>
                  <a:lnTo>
                    <a:pt x="24843" y="137741"/>
                  </a:lnTo>
                  <a:cubicBezTo>
                    <a:pt x="23844" y="136688"/>
                    <a:pt x="22846" y="135634"/>
                    <a:pt x="21904" y="134580"/>
                  </a:cubicBezTo>
                  <a:lnTo>
                    <a:pt x="21626" y="134248"/>
                  </a:lnTo>
                  <a:cubicBezTo>
                    <a:pt x="20684" y="133139"/>
                    <a:pt x="19741" y="132030"/>
                    <a:pt x="18854" y="130921"/>
                  </a:cubicBezTo>
                  <a:lnTo>
                    <a:pt x="18577" y="130588"/>
                  </a:lnTo>
                  <a:cubicBezTo>
                    <a:pt x="17689" y="129424"/>
                    <a:pt x="16858" y="128259"/>
                    <a:pt x="16026" y="127095"/>
                  </a:cubicBezTo>
                  <a:lnTo>
                    <a:pt x="15804" y="126762"/>
                  </a:lnTo>
                  <a:cubicBezTo>
                    <a:pt x="15028" y="125597"/>
                    <a:pt x="14196" y="124377"/>
                    <a:pt x="13475" y="123102"/>
                  </a:cubicBezTo>
                  <a:lnTo>
                    <a:pt x="13309" y="122714"/>
                  </a:lnTo>
                  <a:cubicBezTo>
                    <a:pt x="12588" y="121439"/>
                    <a:pt x="11867" y="120219"/>
                    <a:pt x="11257" y="118888"/>
                  </a:cubicBezTo>
                  <a:cubicBezTo>
                    <a:pt x="11146" y="118777"/>
                    <a:pt x="11091" y="118666"/>
                    <a:pt x="11035" y="118555"/>
                  </a:cubicBezTo>
                  <a:cubicBezTo>
                    <a:pt x="10370" y="117280"/>
                    <a:pt x="9760" y="115949"/>
                    <a:pt x="9150" y="114674"/>
                  </a:cubicBezTo>
                  <a:lnTo>
                    <a:pt x="8984" y="114285"/>
                  </a:lnTo>
                  <a:cubicBezTo>
                    <a:pt x="8374" y="112955"/>
                    <a:pt x="7819" y="111624"/>
                    <a:pt x="7320" y="110293"/>
                  </a:cubicBezTo>
                  <a:lnTo>
                    <a:pt x="7209" y="109905"/>
                  </a:lnTo>
                  <a:cubicBezTo>
                    <a:pt x="6655" y="108518"/>
                    <a:pt x="6211" y="107188"/>
                    <a:pt x="5823" y="105801"/>
                  </a:cubicBezTo>
                  <a:cubicBezTo>
                    <a:pt x="5767" y="105635"/>
                    <a:pt x="5712" y="105524"/>
                    <a:pt x="5657" y="105413"/>
                  </a:cubicBezTo>
                  <a:cubicBezTo>
                    <a:pt x="5268" y="104027"/>
                    <a:pt x="4880" y="102641"/>
                    <a:pt x="4492" y="101254"/>
                  </a:cubicBezTo>
                  <a:cubicBezTo>
                    <a:pt x="4492" y="101088"/>
                    <a:pt x="4437" y="100977"/>
                    <a:pt x="4437" y="100811"/>
                  </a:cubicBezTo>
                  <a:cubicBezTo>
                    <a:pt x="4104" y="99424"/>
                    <a:pt x="3771" y="98038"/>
                    <a:pt x="3494" y="96596"/>
                  </a:cubicBezTo>
                  <a:lnTo>
                    <a:pt x="3438" y="96153"/>
                  </a:lnTo>
                  <a:cubicBezTo>
                    <a:pt x="3161" y="94767"/>
                    <a:pt x="2939" y="93325"/>
                    <a:pt x="2773" y="91883"/>
                  </a:cubicBezTo>
                  <a:cubicBezTo>
                    <a:pt x="2773" y="91772"/>
                    <a:pt x="2773" y="91606"/>
                    <a:pt x="2718" y="91495"/>
                  </a:cubicBezTo>
                  <a:cubicBezTo>
                    <a:pt x="2551" y="90053"/>
                    <a:pt x="2440" y="88611"/>
                    <a:pt x="2329" y="87170"/>
                  </a:cubicBezTo>
                  <a:lnTo>
                    <a:pt x="2329" y="86782"/>
                  </a:lnTo>
                  <a:cubicBezTo>
                    <a:pt x="2274" y="85340"/>
                    <a:pt x="2219" y="83898"/>
                    <a:pt x="2219" y="82401"/>
                  </a:cubicBezTo>
                  <a:lnTo>
                    <a:pt x="2219" y="81791"/>
                  </a:lnTo>
                  <a:close/>
                  <a:moveTo>
                    <a:pt x="161308" y="79129"/>
                  </a:moveTo>
                  <a:lnTo>
                    <a:pt x="161308" y="79462"/>
                  </a:lnTo>
                  <a:lnTo>
                    <a:pt x="161308" y="79906"/>
                  </a:lnTo>
                  <a:cubicBezTo>
                    <a:pt x="161308" y="80571"/>
                    <a:pt x="161363" y="81347"/>
                    <a:pt x="161363" y="82068"/>
                  </a:cubicBezTo>
                  <a:cubicBezTo>
                    <a:pt x="161363" y="82789"/>
                    <a:pt x="161308" y="83454"/>
                    <a:pt x="161308" y="84175"/>
                  </a:cubicBezTo>
                  <a:lnTo>
                    <a:pt x="161308" y="84619"/>
                  </a:lnTo>
                  <a:cubicBezTo>
                    <a:pt x="161252" y="86061"/>
                    <a:pt x="161197" y="87502"/>
                    <a:pt x="161030" y="88944"/>
                  </a:cubicBezTo>
                  <a:lnTo>
                    <a:pt x="161030" y="89332"/>
                  </a:lnTo>
                  <a:cubicBezTo>
                    <a:pt x="160864" y="90774"/>
                    <a:pt x="160698" y="92216"/>
                    <a:pt x="160531" y="93658"/>
                  </a:cubicBezTo>
                  <a:cubicBezTo>
                    <a:pt x="160531" y="93768"/>
                    <a:pt x="160476" y="93935"/>
                    <a:pt x="160476" y="94046"/>
                  </a:cubicBezTo>
                  <a:cubicBezTo>
                    <a:pt x="160199" y="95487"/>
                    <a:pt x="159977" y="96929"/>
                    <a:pt x="159700" y="98315"/>
                  </a:cubicBezTo>
                  <a:cubicBezTo>
                    <a:pt x="159644" y="98426"/>
                    <a:pt x="159644" y="98593"/>
                    <a:pt x="159589" y="98704"/>
                  </a:cubicBezTo>
                  <a:cubicBezTo>
                    <a:pt x="159311" y="100145"/>
                    <a:pt x="158923" y="101532"/>
                    <a:pt x="158591" y="102918"/>
                  </a:cubicBezTo>
                  <a:cubicBezTo>
                    <a:pt x="158535" y="103084"/>
                    <a:pt x="158480" y="103195"/>
                    <a:pt x="158424" y="103306"/>
                  </a:cubicBezTo>
                  <a:cubicBezTo>
                    <a:pt x="158036" y="104692"/>
                    <a:pt x="157648" y="106079"/>
                    <a:pt x="157204" y="107465"/>
                  </a:cubicBezTo>
                  <a:cubicBezTo>
                    <a:pt x="157149" y="107631"/>
                    <a:pt x="157093" y="107742"/>
                    <a:pt x="157038" y="107853"/>
                  </a:cubicBezTo>
                  <a:cubicBezTo>
                    <a:pt x="156594" y="109239"/>
                    <a:pt x="156040" y="110570"/>
                    <a:pt x="155541" y="111901"/>
                  </a:cubicBezTo>
                  <a:lnTo>
                    <a:pt x="155374" y="112289"/>
                  </a:lnTo>
                  <a:cubicBezTo>
                    <a:pt x="154820" y="113620"/>
                    <a:pt x="154210" y="114951"/>
                    <a:pt x="153600" y="116282"/>
                  </a:cubicBezTo>
                  <a:cubicBezTo>
                    <a:pt x="153545" y="116393"/>
                    <a:pt x="153489" y="116503"/>
                    <a:pt x="153434" y="116614"/>
                  </a:cubicBezTo>
                  <a:cubicBezTo>
                    <a:pt x="152824" y="117945"/>
                    <a:pt x="152158" y="119221"/>
                    <a:pt x="151437" y="120496"/>
                  </a:cubicBezTo>
                  <a:lnTo>
                    <a:pt x="151216" y="120829"/>
                  </a:lnTo>
                  <a:cubicBezTo>
                    <a:pt x="150550" y="122104"/>
                    <a:pt x="149774" y="123324"/>
                    <a:pt x="148998" y="124544"/>
                  </a:cubicBezTo>
                  <a:lnTo>
                    <a:pt x="148776" y="124932"/>
                  </a:lnTo>
                  <a:cubicBezTo>
                    <a:pt x="147999" y="126152"/>
                    <a:pt x="147223" y="127316"/>
                    <a:pt x="146336" y="128481"/>
                  </a:cubicBezTo>
                  <a:lnTo>
                    <a:pt x="145892" y="129146"/>
                  </a:lnTo>
                  <a:cubicBezTo>
                    <a:pt x="145061" y="130311"/>
                    <a:pt x="144173" y="131420"/>
                    <a:pt x="143231" y="132529"/>
                  </a:cubicBezTo>
                  <a:cubicBezTo>
                    <a:pt x="143120" y="132640"/>
                    <a:pt x="143064" y="132751"/>
                    <a:pt x="142953" y="132862"/>
                  </a:cubicBezTo>
                  <a:cubicBezTo>
                    <a:pt x="142066" y="133971"/>
                    <a:pt x="141068" y="135080"/>
                    <a:pt x="140125" y="136133"/>
                  </a:cubicBezTo>
                  <a:lnTo>
                    <a:pt x="139848" y="136410"/>
                  </a:lnTo>
                  <a:cubicBezTo>
                    <a:pt x="138850" y="137464"/>
                    <a:pt x="137852" y="138518"/>
                    <a:pt x="136798" y="139516"/>
                  </a:cubicBezTo>
                  <a:lnTo>
                    <a:pt x="136466" y="139793"/>
                  </a:lnTo>
                  <a:cubicBezTo>
                    <a:pt x="135412" y="140791"/>
                    <a:pt x="134358" y="141734"/>
                    <a:pt x="133249" y="142676"/>
                  </a:cubicBezTo>
                  <a:lnTo>
                    <a:pt x="132972" y="142954"/>
                  </a:lnTo>
                  <a:cubicBezTo>
                    <a:pt x="131863" y="143896"/>
                    <a:pt x="130699" y="144784"/>
                    <a:pt x="129590" y="145671"/>
                  </a:cubicBezTo>
                  <a:lnTo>
                    <a:pt x="129257" y="145893"/>
                  </a:lnTo>
                  <a:cubicBezTo>
                    <a:pt x="128092" y="146780"/>
                    <a:pt x="126873" y="147612"/>
                    <a:pt x="125708" y="148388"/>
                  </a:cubicBezTo>
                  <a:lnTo>
                    <a:pt x="125320" y="148610"/>
                  </a:lnTo>
                  <a:cubicBezTo>
                    <a:pt x="124155" y="149386"/>
                    <a:pt x="122936" y="150162"/>
                    <a:pt x="121660" y="150883"/>
                  </a:cubicBezTo>
                  <a:lnTo>
                    <a:pt x="121327" y="151105"/>
                  </a:lnTo>
                  <a:cubicBezTo>
                    <a:pt x="120052" y="151826"/>
                    <a:pt x="118777" y="152491"/>
                    <a:pt x="117501" y="153212"/>
                  </a:cubicBezTo>
                  <a:lnTo>
                    <a:pt x="117113" y="153378"/>
                  </a:lnTo>
                  <a:cubicBezTo>
                    <a:pt x="115838" y="153988"/>
                    <a:pt x="114507" y="154598"/>
                    <a:pt x="113176" y="155208"/>
                  </a:cubicBezTo>
                  <a:lnTo>
                    <a:pt x="112843" y="155375"/>
                  </a:lnTo>
                  <a:cubicBezTo>
                    <a:pt x="111513" y="155929"/>
                    <a:pt x="110126" y="156428"/>
                    <a:pt x="108796" y="156927"/>
                  </a:cubicBezTo>
                  <a:lnTo>
                    <a:pt x="108407" y="157094"/>
                  </a:lnTo>
                  <a:cubicBezTo>
                    <a:pt x="107021" y="157593"/>
                    <a:pt x="105690" y="158036"/>
                    <a:pt x="104304" y="158424"/>
                  </a:cubicBezTo>
                  <a:lnTo>
                    <a:pt x="103860" y="158535"/>
                  </a:lnTo>
                  <a:cubicBezTo>
                    <a:pt x="102474" y="158924"/>
                    <a:pt x="101088" y="159312"/>
                    <a:pt x="99702" y="159644"/>
                  </a:cubicBezTo>
                  <a:lnTo>
                    <a:pt x="99313" y="159755"/>
                  </a:lnTo>
                  <a:cubicBezTo>
                    <a:pt x="97927" y="160033"/>
                    <a:pt x="96485" y="160310"/>
                    <a:pt x="95044" y="160587"/>
                  </a:cubicBezTo>
                  <a:lnTo>
                    <a:pt x="94655" y="160643"/>
                  </a:lnTo>
                  <a:cubicBezTo>
                    <a:pt x="93269" y="160864"/>
                    <a:pt x="91827" y="161086"/>
                    <a:pt x="90386" y="161197"/>
                  </a:cubicBezTo>
                  <a:lnTo>
                    <a:pt x="89942" y="161253"/>
                  </a:lnTo>
                  <a:cubicBezTo>
                    <a:pt x="88500" y="161419"/>
                    <a:pt x="87059" y="161530"/>
                    <a:pt x="85617" y="161585"/>
                  </a:cubicBezTo>
                  <a:lnTo>
                    <a:pt x="85229" y="161585"/>
                  </a:lnTo>
                  <a:cubicBezTo>
                    <a:pt x="84064" y="161641"/>
                    <a:pt x="82900" y="161641"/>
                    <a:pt x="81735" y="161641"/>
                  </a:cubicBezTo>
                  <a:lnTo>
                    <a:pt x="80349" y="161641"/>
                  </a:lnTo>
                  <a:lnTo>
                    <a:pt x="80460" y="161086"/>
                  </a:lnTo>
                  <a:lnTo>
                    <a:pt x="80904" y="158646"/>
                  </a:lnTo>
                  <a:lnTo>
                    <a:pt x="81735" y="158646"/>
                  </a:lnTo>
                  <a:cubicBezTo>
                    <a:pt x="82844" y="158646"/>
                    <a:pt x="83953" y="158646"/>
                    <a:pt x="85062" y="158591"/>
                  </a:cubicBezTo>
                  <a:lnTo>
                    <a:pt x="85451" y="158591"/>
                  </a:lnTo>
                  <a:cubicBezTo>
                    <a:pt x="86837" y="158535"/>
                    <a:pt x="88223" y="158424"/>
                    <a:pt x="89609" y="158258"/>
                  </a:cubicBezTo>
                  <a:lnTo>
                    <a:pt x="89998" y="158258"/>
                  </a:lnTo>
                  <a:cubicBezTo>
                    <a:pt x="91384" y="158092"/>
                    <a:pt x="92770" y="157925"/>
                    <a:pt x="94156" y="157704"/>
                  </a:cubicBezTo>
                  <a:lnTo>
                    <a:pt x="94545" y="157593"/>
                  </a:lnTo>
                  <a:cubicBezTo>
                    <a:pt x="95931" y="157371"/>
                    <a:pt x="97262" y="157094"/>
                    <a:pt x="98648" y="156816"/>
                  </a:cubicBezTo>
                  <a:lnTo>
                    <a:pt x="99036" y="156706"/>
                  </a:lnTo>
                  <a:cubicBezTo>
                    <a:pt x="100367" y="156428"/>
                    <a:pt x="101698" y="156040"/>
                    <a:pt x="103029" y="155652"/>
                  </a:cubicBezTo>
                  <a:lnTo>
                    <a:pt x="103417" y="155541"/>
                  </a:lnTo>
                  <a:cubicBezTo>
                    <a:pt x="104748" y="155153"/>
                    <a:pt x="106078" y="154709"/>
                    <a:pt x="107409" y="154266"/>
                  </a:cubicBezTo>
                  <a:lnTo>
                    <a:pt x="107797" y="154155"/>
                  </a:lnTo>
                  <a:cubicBezTo>
                    <a:pt x="109073" y="153656"/>
                    <a:pt x="110348" y="153157"/>
                    <a:pt x="111624" y="152602"/>
                  </a:cubicBezTo>
                  <a:cubicBezTo>
                    <a:pt x="111790" y="152547"/>
                    <a:pt x="111901" y="152491"/>
                    <a:pt x="112012" y="152436"/>
                  </a:cubicBezTo>
                  <a:cubicBezTo>
                    <a:pt x="113287" y="151881"/>
                    <a:pt x="114562" y="151327"/>
                    <a:pt x="115782" y="150717"/>
                  </a:cubicBezTo>
                  <a:lnTo>
                    <a:pt x="116170" y="150495"/>
                  </a:lnTo>
                  <a:cubicBezTo>
                    <a:pt x="117390" y="149885"/>
                    <a:pt x="118610" y="149220"/>
                    <a:pt x="119830" y="148554"/>
                  </a:cubicBezTo>
                  <a:lnTo>
                    <a:pt x="120163" y="148332"/>
                  </a:lnTo>
                  <a:cubicBezTo>
                    <a:pt x="121383" y="147612"/>
                    <a:pt x="122547" y="146891"/>
                    <a:pt x="123712" y="146170"/>
                  </a:cubicBezTo>
                  <a:lnTo>
                    <a:pt x="124045" y="145893"/>
                  </a:lnTo>
                  <a:cubicBezTo>
                    <a:pt x="125209" y="145172"/>
                    <a:pt x="126318" y="144340"/>
                    <a:pt x="127427" y="143508"/>
                  </a:cubicBezTo>
                  <a:lnTo>
                    <a:pt x="127760" y="143286"/>
                  </a:lnTo>
                  <a:cubicBezTo>
                    <a:pt x="128869" y="142455"/>
                    <a:pt x="129978" y="141567"/>
                    <a:pt x="131031" y="140680"/>
                  </a:cubicBezTo>
                  <a:lnTo>
                    <a:pt x="131309" y="140403"/>
                  </a:lnTo>
                  <a:cubicBezTo>
                    <a:pt x="132418" y="139516"/>
                    <a:pt x="133416" y="138628"/>
                    <a:pt x="134414" y="137630"/>
                  </a:cubicBezTo>
                  <a:lnTo>
                    <a:pt x="134747" y="137353"/>
                  </a:lnTo>
                  <a:cubicBezTo>
                    <a:pt x="135745" y="136410"/>
                    <a:pt x="136687" y="135412"/>
                    <a:pt x="137630" y="134414"/>
                  </a:cubicBezTo>
                  <a:cubicBezTo>
                    <a:pt x="137741" y="134303"/>
                    <a:pt x="137852" y="134192"/>
                    <a:pt x="137907" y="134081"/>
                  </a:cubicBezTo>
                  <a:cubicBezTo>
                    <a:pt x="138850" y="133083"/>
                    <a:pt x="139793" y="132030"/>
                    <a:pt x="140680" y="130976"/>
                  </a:cubicBezTo>
                  <a:lnTo>
                    <a:pt x="140957" y="130643"/>
                  </a:lnTo>
                  <a:cubicBezTo>
                    <a:pt x="141844" y="129590"/>
                    <a:pt x="142676" y="128481"/>
                    <a:pt x="143508" y="127372"/>
                  </a:cubicBezTo>
                  <a:lnTo>
                    <a:pt x="143951" y="126762"/>
                  </a:lnTo>
                  <a:cubicBezTo>
                    <a:pt x="144783" y="125653"/>
                    <a:pt x="145560" y="124488"/>
                    <a:pt x="146280" y="123324"/>
                  </a:cubicBezTo>
                  <a:lnTo>
                    <a:pt x="146502" y="122991"/>
                  </a:lnTo>
                  <a:cubicBezTo>
                    <a:pt x="147279" y="121827"/>
                    <a:pt x="147999" y="120607"/>
                    <a:pt x="148665" y="119387"/>
                  </a:cubicBezTo>
                  <a:lnTo>
                    <a:pt x="148831" y="119054"/>
                  </a:lnTo>
                  <a:cubicBezTo>
                    <a:pt x="149552" y="117834"/>
                    <a:pt x="150162" y="116614"/>
                    <a:pt x="150772" y="115394"/>
                  </a:cubicBezTo>
                  <a:lnTo>
                    <a:pt x="150938" y="115006"/>
                  </a:lnTo>
                  <a:cubicBezTo>
                    <a:pt x="151548" y="113731"/>
                    <a:pt x="152103" y="112511"/>
                    <a:pt x="152657" y="111180"/>
                  </a:cubicBezTo>
                  <a:lnTo>
                    <a:pt x="152768" y="110792"/>
                  </a:lnTo>
                  <a:cubicBezTo>
                    <a:pt x="153323" y="109517"/>
                    <a:pt x="153822" y="108241"/>
                    <a:pt x="154265" y="106910"/>
                  </a:cubicBezTo>
                  <a:cubicBezTo>
                    <a:pt x="154321" y="106799"/>
                    <a:pt x="154321" y="106689"/>
                    <a:pt x="154376" y="106522"/>
                  </a:cubicBezTo>
                  <a:cubicBezTo>
                    <a:pt x="154820" y="105247"/>
                    <a:pt x="155208" y="103916"/>
                    <a:pt x="155596" y="102585"/>
                  </a:cubicBezTo>
                  <a:cubicBezTo>
                    <a:pt x="155652" y="102419"/>
                    <a:pt x="155652" y="102308"/>
                    <a:pt x="155707" y="102197"/>
                  </a:cubicBezTo>
                  <a:cubicBezTo>
                    <a:pt x="156095" y="100866"/>
                    <a:pt x="156428" y="99480"/>
                    <a:pt x="156705" y="98149"/>
                  </a:cubicBezTo>
                  <a:cubicBezTo>
                    <a:pt x="156705" y="97983"/>
                    <a:pt x="156761" y="97872"/>
                    <a:pt x="156761" y="97705"/>
                  </a:cubicBezTo>
                  <a:cubicBezTo>
                    <a:pt x="157038" y="96375"/>
                    <a:pt x="157315" y="95044"/>
                    <a:pt x="157537" y="93658"/>
                  </a:cubicBezTo>
                  <a:lnTo>
                    <a:pt x="157592" y="93214"/>
                  </a:lnTo>
                  <a:cubicBezTo>
                    <a:pt x="157759" y="91828"/>
                    <a:pt x="157925" y="90497"/>
                    <a:pt x="158092" y="89111"/>
                  </a:cubicBezTo>
                  <a:lnTo>
                    <a:pt x="158092" y="88722"/>
                  </a:lnTo>
                  <a:cubicBezTo>
                    <a:pt x="158202" y="87336"/>
                    <a:pt x="158313" y="85950"/>
                    <a:pt x="158369" y="84564"/>
                  </a:cubicBezTo>
                  <a:lnTo>
                    <a:pt x="158369" y="84120"/>
                  </a:lnTo>
                  <a:cubicBezTo>
                    <a:pt x="158369" y="83454"/>
                    <a:pt x="158369" y="82734"/>
                    <a:pt x="158369" y="82068"/>
                  </a:cubicBezTo>
                  <a:cubicBezTo>
                    <a:pt x="158369" y="81347"/>
                    <a:pt x="158369" y="80682"/>
                    <a:pt x="158369" y="79961"/>
                  </a:cubicBezTo>
                  <a:cubicBezTo>
                    <a:pt x="158369" y="79906"/>
                    <a:pt x="158369" y="79850"/>
                    <a:pt x="158369" y="79795"/>
                  </a:cubicBezTo>
                  <a:lnTo>
                    <a:pt x="159589" y="79517"/>
                  </a:lnTo>
                  <a:lnTo>
                    <a:pt x="161308" y="79129"/>
                  </a:lnTo>
                  <a:close/>
                  <a:moveTo>
                    <a:pt x="81709" y="82040"/>
                  </a:moveTo>
                  <a:lnTo>
                    <a:pt x="81734" y="82067"/>
                  </a:lnTo>
                  <a:lnTo>
                    <a:pt x="80072" y="161918"/>
                  </a:lnTo>
                  <a:lnTo>
                    <a:pt x="71976" y="100533"/>
                  </a:lnTo>
                  <a:lnTo>
                    <a:pt x="70922" y="92826"/>
                  </a:lnTo>
                  <a:lnTo>
                    <a:pt x="81709" y="82040"/>
                  </a:lnTo>
                  <a:close/>
                  <a:moveTo>
                    <a:pt x="80016" y="0"/>
                  </a:moveTo>
                  <a:lnTo>
                    <a:pt x="79961" y="500"/>
                  </a:lnTo>
                  <a:cubicBezTo>
                    <a:pt x="35933" y="1553"/>
                    <a:pt x="610" y="37319"/>
                    <a:pt x="278" y="81403"/>
                  </a:cubicBezTo>
                  <a:lnTo>
                    <a:pt x="0" y="81458"/>
                  </a:lnTo>
                  <a:lnTo>
                    <a:pt x="278" y="81514"/>
                  </a:lnTo>
                  <a:lnTo>
                    <a:pt x="278" y="81957"/>
                  </a:lnTo>
                  <a:cubicBezTo>
                    <a:pt x="222" y="114951"/>
                    <a:pt x="20074" y="144673"/>
                    <a:pt x="50572" y="157260"/>
                  </a:cubicBezTo>
                  <a:cubicBezTo>
                    <a:pt x="60659" y="161449"/>
                    <a:pt x="71251" y="163483"/>
                    <a:pt x="81753" y="163483"/>
                  </a:cubicBezTo>
                  <a:cubicBezTo>
                    <a:pt x="102947" y="163483"/>
                    <a:pt x="123776" y="155199"/>
                    <a:pt x="139349" y="139627"/>
                  </a:cubicBezTo>
                  <a:cubicBezTo>
                    <a:pt x="162638" y="116282"/>
                    <a:pt x="169625" y="81236"/>
                    <a:pt x="156982" y="50794"/>
                  </a:cubicBezTo>
                  <a:cubicBezTo>
                    <a:pt x="144395" y="20351"/>
                    <a:pt x="114673" y="500"/>
                    <a:pt x="81735" y="500"/>
                  </a:cubicBezTo>
                  <a:lnTo>
                    <a:pt x="80127" y="500"/>
                  </a:lnTo>
                  <a:lnTo>
                    <a:pt x="80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16" name="Google Shape;316;p34"/>
          <p:cNvSpPr/>
          <p:nvPr/>
        </p:nvSpPr>
        <p:spPr>
          <a:xfrm rot="5400000">
            <a:off x="561325" y="335850"/>
            <a:ext cx="3622500" cy="4471800"/>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34"/>
          <p:cNvGrpSpPr/>
          <p:nvPr/>
        </p:nvGrpSpPr>
        <p:grpSpPr>
          <a:xfrm>
            <a:off x="-1867070" y="2303605"/>
            <a:ext cx="12904395" cy="3805200"/>
            <a:chOff x="-1867070" y="2303605"/>
            <a:chExt cx="12904395" cy="3805200"/>
          </a:xfrm>
        </p:grpSpPr>
        <p:cxnSp>
          <p:nvCxnSpPr>
            <p:cNvPr id="318" name="Google Shape;318;p34"/>
            <p:cNvCxnSpPr/>
            <p:nvPr/>
          </p:nvCxnSpPr>
          <p:spPr>
            <a:xfrm>
              <a:off x="2407050" y="4206205"/>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319" name="Google Shape;319;p34"/>
            <p:cNvCxnSpPr/>
            <p:nvPr/>
          </p:nvCxnSpPr>
          <p:spPr>
            <a:xfrm>
              <a:off x="-1867070" y="2303605"/>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320" name="Google Shape;320;p34"/>
            <p:cNvCxnSpPr/>
            <p:nvPr/>
          </p:nvCxnSpPr>
          <p:spPr>
            <a:xfrm>
              <a:off x="6790225" y="4206205"/>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sp>
        <p:nvSpPr>
          <p:cNvPr id="322" name="Google Shape;322;p34"/>
          <p:cNvSpPr txBox="1">
            <a:spLocks noGrp="1"/>
          </p:cNvSpPr>
          <p:nvPr>
            <p:ph type="ctrTitle"/>
          </p:nvPr>
        </p:nvSpPr>
        <p:spPr>
          <a:xfrm>
            <a:off x="4370770" y="946963"/>
            <a:ext cx="4090500" cy="21990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he-IL" sz="6600" dirty="0">
                <a:solidFill>
                  <a:schemeClr val="tx2">
                    <a:lumMod val="50000"/>
                  </a:schemeClr>
                </a:solidFill>
                <a:latin typeface="FbAfikoman Regular" panose="02020603050405020304" pitchFamily="18" charset="-79"/>
                <a:cs typeface="FbAfikoman Regular" panose="02020603050405020304" pitchFamily="18" charset="-79"/>
              </a:rPr>
              <a:t>פרק ב'</a:t>
            </a:r>
            <a:endParaRPr sz="6600" dirty="0">
              <a:solidFill>
                <a:schemeClr val="tx2">
                  <a:lumMod val="50000"/>
                </a:schemeClr>
              </a:solidFill>
              <a:latin typeface="FbAfikoman Regular" panose="02020603050405020304" pitchFamily="18" charset="-79"/>
              <a:cs typeface="FbAfikoman Regular" panose="02020603050405020304" pitchFamily="18" charset="-79"/>
            </a:endParaRPr>
          </a:p>
        </p:txBody>
      </p:sp>
      <p:sp>
        <p:nvSpPr>
          <p:cNvPr id="323" name="Google Shape;323;p34"/>
          <p:cNvSpPr txBox="1">
            <a:spLocks noGrp="1"/>
          </p:cNvSpPr>
          <p:nvPr>
            <p:ph type="subTitle" idx="1"/>
          </p:nvPr>
        </p:nvSpPr>
        <p:spPr>
          <a:xfrm>
            <a:off x="4777720" y="3310738"/>
            <a:ext cx="3276600" cy="601500"/>
          </a:xfrm>
          <a:prstGeom prst="rect">
            <a:avLst/>
          </a:prstGeom>
        </p:spPr>
        <p:txBody>
          <a:bodyPr spcFirstLastPara="1" wrap="square" lIns="91425" tIns="91425" rIns="91425" bIns="91425" anchor="ctr" anchorCtr="0">
            <a:noAutofit/>
          </a:bodyPr>
          <a:lstStyle/>
          <a:p>
            <a:pPr marL="0" lvl="0" indent="0" rtl="1"/>
            <a:r>
              <a:rPr lang="he-IL" sz="2000" dirty="0">
                <a:ln>
                  <a:solidFill>
                    <a:schemeClr val="tx2">
                      <a:lumMod val="75000"/>
                    </a:schemeClr>
                  </a:solidFill>
                </a:ln>
                <a:effectLst>
                  <a:outerShdw blurRad="50800" dist="38100" dir="2700000" algn="tl" rotWithShape="0">
                    <a:prstClr val="black">
                      <a:alpha val="40000"/>
                    </a:prstClr>
                  </a:outerShdw>
                </a:effectLst>
                <a:latin typeface="FbKapriza Bold" panose="02020603050405020304" pitchFamily="18" charset="-79"/>
                <a:cs typeface="FbKapriza Bold" panose="02020603050405020304" pitchFamily="18" charset="-79"/>
              </a:rPr>
              <a:t>קבלת הרשות לעלות לארץ </a:t>
            </a:r>
          </a:p>
          <a:p>
            <a:pPr marL="0" lvl="0" indent="0" rtl="1"/>
            <a:r>
              <a:rPr lang="he-IL" sz="2000" dirty="0">
                <a:ln>
                  <a:solidFill>
                    <a:schemeClr val="tx2">
                      <a:lumMod val="75000"/>
                    </a:schemeClr>
                  </a:solidFill>
                </a:ln>
                <a:effectLst>
                  <a:outerShdw blurRad="50800" dist="38100" dir="2700000" algn="tl" rotWithShape="0">
                    <a:prstClr val="black">
                      <a:alpha val="40000"/>
                    </a:prstClr>
                  </a:outerShdw>
                </a:effectLst>
                <a:latin typeface="FbKapriza Bold" panose="02020603050405020304" pitchFamily="18" charset="-79"/>
                <a:cs typeface="FbKapriza Bold" panose="02020603050405020304" pitchFamily="18" charset="-79"/>
              </a:rPr>
              <a:t>והגעתו של נחמיה לירושלים</a:t>
            </a:r>
            <a:endParaRPr lang="he-IL" dirty="0">
              <a:ln>
                <a:solidFill>
                  <a:schemeClr val="tx2">
                    <a:lumMod val="75000"/>
                  </a:schemeClr>
                </a:solidFill>
              </a:ln>
              <a:effectLst>
                <a:outerShdw blurRad="50800" dist="38100" dir="2700000" algn="tl" rotWithShape="0">
                  <a:prstClr val="black">
                    <a:alpha val="40000"/>
                  </a:prstClr>
                </a:outerShdw>
              </a:effectLst>
              <a:latin typeface="FbKapriza Bold" panose="02020603050405020304" pitchFamily="18" charset="-79"/>
              <a:cs typeface="FbKapriza Bold" panose="02020603050405020304" pitchFamily="18" charset="-79"/>
            </a:endParaRPr>
          </a:p>
        </p:txBody>
      </p:sp>
      <p:grpSp>
        <p:nvGrpSpPr>
          <p:cNvPr id="324" name="Google Shape;324;p34"/>
          <p:cNvGrpSpPr/>
          <p:nvPr/>
        </p:nvGrpSpPr>
        <p:grpSpPr>
          <a:xfrm>
            <a:off x="4655363" y="3029163"/>
            <a:ext cx="3521314" cy="221374"/>
            <a:chOff x="729050" y="223975"/>
            <a:chExt cx="6133625" cy="328400"/>
          </a:xfrm>
        </p:grpSpPr>
        <p:sp>
          <p:nvSpPr>
            <p:cNvPr id="325" name="Google Shape;325;p34"/>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4"/>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4"/>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תמונה 1">
            <a:extLst>
              <a:ext uri="{FF2B5EF4-FFF2-40B4-BE49-F238E27FC236}">
                <a16:creationId xmlns:a16="http://schemas.microsoft.com/office/drawing/2014/main" id="{B781006C-0A15-4D9A-B927-9AA15028E952}"/>
              </a:ext>
            </a:extLst>
          </p:cNvPr>
          <p:cNvPicPr>
            <a:picLocks noChangeAspect="1"/>
          </p:cNvPicPr>
          <p:nvPr/>
        </p:nvPicPr>
        <p:blipFill>
          <a:blip r:embed="rId3"/>
          <a:stretch>
            <a:fillRect/>
          </a:stretch>
        </p:blipFill>
        <p:spPr>
          <a:xfrm>
            <a:off x="207740" y="1173291"/>
            <a:ext cx="4316903" cy="275998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712876" y="525832"/>
            <a:ext cx="7717500" cy="572700"/>
          </a:xfrm>
          <a:prstGeom prst="rect">
            <a:avLst/>
          </a:prstGeom>
        </p:spPr>
        <p:txBody>
          <a:bodyPr spcFirstLastPara="1" wrap="square" lIns="91425" tIns="91425" rIns="91425" bIns="91425" anchor="ctr" anchorCtr="0">
            <a:noAutofit/>
          </a:bodyPr>
          <a:lstStyle/>
          <a:p>
            <a:pPr lvl="0" rtl="1"/>
            <a:r>
              <a:rPr lang="he-IL" sz="3200" dirty="0">
                <a:solidFill>
                  <a:schemeClr val="tx2">
                    <a:lumMod val="50000"/>
                  </a:schemeClr>
                </a:solidFill>
                <a:latin typeface="FbAfikoman Regular" panose="02020603050405020304" pitchFamily="18" charset="-79"/>
                <a:cs typeface="FbAfikoman Regular" panose="02020603050405020304" pitchFamily="18" charset="-79"/>
              </a:rPr>
              <a:t>שתי בקשותיו של נחמיה מחייבות אומץ רב</a:t>
            </a:r>
            <a:endParaRPr dirty="0"/>
          </a:p>
        </p:txBody>
      </p:sp>
      <p:grpSp>
        <p:nvGrpSpPr>
          <p:cNvPr id="340" name="Google Shape;340;p35"/>
          <p:cNvGrpSpPr/>
          <p:nvPr/>
        </p:nvGrpSpPr>
        <p:grpSpPr>
          <a:xfrm>
            <a:off x="2504660" y="1133688"/>
            <a:ext cx="4134677" cy="221374"/>
            <a:chOff x="729050" y="223975"/>
            <a:chExt cx="6133625" cy="328400"/>
          </a:xfrm>
        </p:grpSpPr>
        <p:sp>
          <p:nvSpPr>
            <p:cNvPr id="341" name="Google Shape;341;p35"/>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לוחית 4">
            <a:extLst>
              <a:ext uri="{FF2B5EF4-FFF2-40B4-BE49-F238E27FC236}">
                <a16:creationId xmlns:a16="http://schemas.microsoft.com/office/drawing/2014/main" id="{F162FD6C-7DD1-4377-830A-8B6C3CE3994A}"/>
              </a:ext>
            </a:extLst>
          </p:cNvPr>
          <p:cNvSpPr/>
          <p:nvPr/>
        </p:nvSpPr>
        <p:spPr>
          <a:xfrm>
            <a:off x="5900217" y="2274172"/>
            <a:ext cx="2235941" cy="2340223"/>
          </a:xfrm>
          <a:custGeom>
            <a:avLst/>
            <a:gdLst>
              <a:gd name="connsiteX0" fmla="*/ 0 w 2235941"/>
              <a:gd name="connsiteY0" fmla="*/ 372664 h 2340223"/>
              <a:gd name="connsiteX1" fmla="*/ 372664 w 2235941"/>
              <a:gd name="connsiteY1" fmla="*/ 0 h 2340223"/>
              <a:gd name="connsiteX2" fmla="*/ 1863277 w 2235941"/>
              <a:gd name="connsiteY2" fmla="*/ 0 h 2340223"/>
              <a:gd name="connsiteX3" fmla="*/ 2235941 w 2235941"/>
              <a:gd name="connsiteY3" fmla="*/ 372664 h 2340223"/>
              <a:gd name="connsiteX4" fmla="*/ 2235941 w 2235941"/>
              <a:gd name="connsiteY4" fmla="*/ 1967559 h 2340223"/>
              <a:gd name="connsiteX5" fmla="*/ 1863277 w 2235941"/>
              <a:gd name="connsiteY5" fmla="*/ 2340223 h 2340223"/>
              <a:gd name="connsiteX6" fmla="*/ 372664 w 2235941"/>
              <a:gd name="connsiteY6" fmla="*/ 2340223 h 2340223"/>
              <a:gd name="connsiteX7" fmla="*/ 0 w 2235941"/>
              <a:gd name="connsiteY7" fmla="*/ 1967559 h 2340223"/>
              <a:gd name="connsiteX8" fmla="*/ 0 w 2235941"/>
              <a:gd name="connsiteY8" fmla="*/ 372664 h 234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941" h="2340223" fill="none" extrusionOk="0">
                <a:moveTo>
                  <a:pt x="0" y="372664"/>
                </a:moveTo>
                <a:cubicBezTo>
                  <a:pt x="232875" y="353521"/>
                  <a:pt x="361175" y="205021"/>
                  <a:pt x="372664" y="0"/>
                </a:cubicBezTo>
                <a:cubicBezTo>
                  <a:pt x="859550" y="97964"/>
                  <a:pt x="1255848" y="34102"/>
                  <a:pt x="1863277" y="0"/>
                </a:cubicBezTo>
                <a:cubicBezTo>
                  <a:pt x="1862284" y="220204"/>
                  <a:pt x="2001768" y="383799"/>
                  <a:pt x="2235941" y="372664"/>
                </a:cubicBezTo>
                <a:cubicBezTo>
                  <a:pt x="2109443" y="863768"/>
                  <a:pt x="2316169" y="1414329"/>
                  <a:pt x="2235941" y="1967559"/>
                </a:cubicBezTo>
                <a:cubicBezTo>
                  <a:pt x="2026132" y="1955249"/>
                  <a:pt x="1864195" y="2104090"/>
                  <a:pt x="1863277" y="2340223"/>
                </a:cubicBezTo>
                <a:cubicBezTo>
                  <a:pt x="1283539" y="2281187"/>
                  <a:pt x="584165" y="2282646"/>
                  <a:pt x="372664" y="2340223"/>
                </a:cubicBezTo>
                <a:cubicBezTo>
                  <a:pt x="376282" y="2144189"/>
                  <a:pt x="211380" y="1959558"/>
                  <a:pt x="0" y="1967559"/>
                </a:cubicBezTo>
                <a:cubicBezTo>
                  <a:pt x="-87869" y="1770582"/>
                  <a:pt x="-86749" y="914688"/>
                  <a:pt x="0" y="372664"/>
                </a:cubicBezTo>
                <a:close/>
              </a:path>
              <a:path w="2235941" h="2340223" stroke="0" extrusionOk="0">
                <a:moveTo>
                  <a:pt x="0" y="372664"/>
                </a:moveTo>
                <a:cubicBezTo>
                  <a:pt x="195039" y="370461"/>
                  <a:pt x="362266" y="204751"/>
                  <a:pt x="372664" y="0"/>
                </a:cubicBezTo>
                <a:cubicBezTo>
                  <a:pt x="1000720" y="81641"/>
                  <a:pt x="1224008" y="-37721"/>
                  <a:pt x="1863277" y="0"/>
                </a:cubicBezTo>
                <a:cubicBezTo>
                  <a:pt x="1890581" y="205983"/>
                  <a:pt x="2060171" y="376339"/>
                  <a:pt x="2235941" y="372664"/>
                </a:cubicBezTo>
                <a:cubicBezTo>
                  <a:pt x="2374297" y="548739"/>
                  <a:pt x="2169572" y="1783703"/>
                  <a:pt x="2235941" y="1967559"/>
                </a:cubicBezTo>
                <a:cubicBezTo>
                  <a:pt x="2037220" y="1950332"/>
                  <a:pt x="1838650" y="2101800"/>
                  <a:pt x="1863277" y="2340223"/>
                </a:cubicBezTo>
                <a:cubicBezTo>
                  <a:pt x="1351884" y="2254857"/>
                  <a:pt x="682939" y="2405682"/>
                  <a:pt x="372664" y="2340223"/>
                </a:cubicBezTo>
                <a:cubicBezTo>
                  <a:pt x="382490" y="2149228"/>
                  <a:pt x="227922" y="1996076"/>
                  <a:pt x="0" y="1967559"/>
                </a:cubicBezTo>
                <a:cubicBezTo>
                  <a:pt x="-85690" y="1411149"/>
                  <a:pt x="-96009" y="755984"/>
                  <a:pt x="0" y="372664"/>
                </a:cubicBezTo>
                <a:close/>
              </a:path>
            </a:pathLst>
          </a:custGeom>
          <a:solidFill>
            <a:schemeClr val="tx2">
              <a:lumMod val="50000"/>
            </a:schemeClr>
          </a:solidFill>
          <a:ln w="12700">
            <a:extLst>
              <a:ext uri="{C807C97D-BFC1-408E-A445-0C87EB9F89A2}">
                <ask:lineSketchStyleProps xmlns:ask="http://schemas.microsoft.com/office/drawing/2018/sketchyshapes" sd="198946862">
                  <a:prstGeom prst="plaqu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harsh" dir="t"/>
            </a:scene3d>
            <a:sp3d extrusionH="57150" prstMaterial="matte">
              <a:bevelT w="63500" h="12700" prst="angle"/>
              <a:contourClr>
                <a:schemeClr val="bg1">
                  <a:lumMod val="65000"/>
                </a:schemeClr>
              </a:contourClr>
            </a:sp3d>
          </a:bodyPr>
          <a:lstStyle/>
          <a:p>
            <a:pPr algn="ctr"/>
            <a:r>
              <a:rPr lang="he-IL" sz="2000" b="1" dirty="0">
                <a:ln/>
                <a:solidFill>
                  <a:schemeClr val="accent3"/>
                </a:solidFill>
                <a:latin typeface="FbKapriza Bold" panose="02020603050405020304" pitchFamily="18" charset="-79"/>
                <a:cs typeface="FbKapriza Bold" panose="02020603050405020304" pitchFamily="18" charset="-79"/>
              </a:rPr>
              <a:t>לעזוב את מקומו כשר המשקים של המלך, </a:t>
            </a:r>
          </a:p>
          <a:p>
            <a:pPr algn="ctr"/>
            <a:r>
              <a:rPr lang="he-IL" sz="2000" b="1" dirty="0">
                <a:ln/>
                <a:solidFill>
                  <a:schemeClr val="accent3"/>
                </a:solidFill>
                <a:latin typeface="FbKapriza Bold" panose="02020603050405020304" pitchFamily="18" charset="-79"/>
                <a:cs typeface="FbKapriza Bold" panose="02020603050405020304" pitchFamily="18" charset="-79"/>
              </a:rPr>
              <a:t>ובכך הוא רומז למלך שיש דברים חשובים </a:t>
            </a:r>
          </a:p>
          <a:p>
            <a:pPr algn="ctr"/>
            <a:r>
              <a:rPr lang="he-IL" sz="2000" b="1" dirty="0">
                <a:ln/>
                <a:solidFill>
                  <a:schemeClr val="accent3"/>
                </a:solidFill>
                <a:latin typeface="FbKapriza Bold" panose="02020603050405020304" pitchFamily="18" charset="-79"/>
                <a:cs typeface="FbKapriza Bold" panose="02020603050405020304" pitchFamily="18" charset="-79"/>
              </a:rPr>
              <a:t>מכדי לעמוד בפניו. </a:t>
            </a:r>
          </a:p>
        </p:txBody>
      </p:sp>
      <p:pic>
        <p:nvPicPr>
          <p:cNvPr id="2050" name="Picture 2" descr="תוצאת תמונה עבור נחמיה לפי ארתחשסתא">
            <a:extLst>
              <a:ext uri="{FF2B5EF4-FFF2-40B4-BE49-F238E27FC236}">
                <a16:creationId xmlns:a16="http://schemas.microsoft.com/office/drawing/2014/main" id="{AF9D38D2-9223-4078-BF6F-CF8A3D209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979" y="1523522"/>
            <a:ext cx="1265294" cy="1608640"/>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464;p41">
            <a:extLst>
              <a:ext uri="{FF2B5EF4-FFF2-40B4-BE49-F238E27FC236}">
                <a16:creationId xmlns:a16="http://schemas.microsoft.com/office/drawing/2014/main" id="{AEBACDB4-0536-45EA-BB09-A0F6E02F209F}"/>
              </a:ext>
            </a:extLst>
          </p:cNvPr>
          <p:cNvSpPr txBox="1">
            <a:spLocks/>
          </p:cNvSpPr>
          <p:nvPr/>
        </p:nvSpPr>
        <p:spPr>
          <a:xfrm>
            <a:off x="6832897" y="1590260"/>
            <a:ext cx="603300" cy="534122"/>
          </a:xfrm>
          <a:custGeom>
            <a:avLst/>
            <a:gdLst>
              <a:gd name="connsiteX0" fmla="*/ 0 w 603300"/>
              <a:gd name="connsiteY0" fmla="*/ 0 h 534122"/>
              <a:gd name="connsiteX1" fmla="*/ 603300 w 603300"/>
              <a:gd name="connsiteY1" fmla="*/ 0 h 534122"/>
              <a:gd name="connsiteX2" fmla="*/ 603300 w 603300"/>
              <a:gd name="connsiteY2" fmla="*/ 534122 h 534122"/>
              <a:gd name="connsiteX3" fmla="*/ 0 w 603300"/>
              <a:gd name="connsiteY3" fmla="*/ 534122 h 534122"/>
              <a:gd name="connsiteX4" fmla="*/ 0 w 603300"/>
              <a:gd name="connsiteY4" fmla="*/ 0 h 53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00" h="534122" fill="none" extrusionOk="0">
                <a:moveTo>
                  <a:pt x="0" y="0"/>
                </a:moveTo>
                <a:cubicBezTo>
                  <a:pt x="178381" y="-45200"/>
                  <a:pt x="518780" y="31662"/>
                  <a:pt x="603300" y="0"/>
                </a:cubicBezTo>
                <a:cubicBezTo>
                  <a:pt x="592230" y="144718"/>
                  <a:pt x="589433" y="382501"/>
                  <a:pt x="603300" y="534122"/>
                </a:cubicBezTo>
                <a:cubicBezTo>
                  <a:pt x="323238" y="480822"/>
                  <a:pt x="93293" y="571782"/>
                  <a:pt x="0" y="534122"/>
                </a:cubicBezTo>
                <a:cubicBezTo>
                  <a:pt x="33797" y="318196"/>
                  <a:pt x="-41563" y="55881"/>
                  <a:pt x="0" y="0"/>
                </a:cubicBezTo>
                <a:close/>
              </a:path>
              <a:path w="603300" h="534122" stroke="0" extrusionOk="0">
                <a:moveTo>
                  <a:pt x="0" y="0"/>
                </a:moveTo>
                <a:cubicBezTo>
                  <a:pt x="229281" y="25140"/>
                  <a:pt x="457193" y="38768"/>
                  <a:pt x="603300" y="0"/>
                </a:cubicBezTo>
                <a:cubicBezTo>
                  <a:pt x="633772" y="161679"/>
                  <a:pt x="632720" y="462838"/>
                  <a:pt x="603300" y="534122"/>
                </a:cubicBezTo>
                <a:cubicBezTo>
                  <a:pt x="401404" y="523744"/>
                  <a:pt x="158064" y="539357"/>
                  <a:pt x="0" y="534122"/>
                </a:cubicBezTo>
                <a:cubicBezTo>
                  <a:pt x="-14603" y="354303"/>
                  <a:pt x="36497" y="198140"/>
                  <a:pt x="0" y="0"/>
                </a:cubicBezTo>
                <a:close/>
              </a:path>
            </a:pathLst>
          </a:custGeom>
          <a:solidFill>
            <a:schemeClr val="tx2">
              <a:lumMod val="50000"/>
            </a:schemeClr>
          </a:solidFill>
          <a:ln>
            <a:solidFill>
              <a:schemeClr val="tx1"/>
            </a:solidFill>
            <a:extLst>
              <a:ext uri="{C807C97D-BFC1-408E-A445-0C87EB9F89A2}">
                <ask:lineSketchStyleProps xmlns:ask="http://schemas.microsoft.com/office/drawing/2018/sketchyshapes" sd="3665219511">
                  <a:prstGeom prst="rect">
                    <a:avLst/>
                  </a:prstGeom>
                  <ask:type>
                    <ask:lineSketchCurved/>
                  </ask:type>
                </ask:lineSketchStyleProps>
              </a:ext>
            </a:extLst>
          </a:ln>
        </p:spPr>
        <p:txBody>
          <a:bodyPr spcFirstLastPara="1" wrap="square" lIns="91425" tIns="91425" rIns="91425" bIns="91425" anchor="t" anchorCtr="0">
            <a:noAutofit/>
            <a:scene3d>
              <a:camera prst="orthographicFront"/>
              <a:lightRig rig="harsh" dir="t"/>
            </a:scene3d>
            <a:sp3d extrusionH="57150" prstMaterial="matte">
              <a:bevelT w="63500" h="12700" prst="angle"/>
              <a:contourClr>
                <a:schemeClr val="bg1">
                  <a:lumMod val="65000"/>
                </a:schemeClr>
              </a:contourClr>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400" b="1" dirty="0">
                <a:ln/>
                <a:solidFill>
                  <a:schemeClr val="accent3"/>
                </a:solidFill>
                <a:latin typeface="FbKapriza Bold" panose="02020603050405020304" pitchFamily="18" charset="-79"/>
                <a:cs typeface="FbKapriza Bold" panose="02020603050405020304" pitchFamily="18" charset="-79"/>
              </a:rPr>
              <a:t>01</a:t>
            </a:r>
          </a:p>
        </p:txBody>
      </p:sp>
      <p:sp>
        <p:nvSpPr>
          <p:cNvPr id="24" name="Google Shape;464;p41">
            <a:extLst>
              <a:ext uri="{FF2B5EF4-FFF2-40B4-BE49-F238E27FC236}">
                <a16:creationId xmlns:a16="http://schemas.microsoft.com/office/drawing/2014/main" id="{AB9F613E-03B3-4A29-80EE-FA25A33BA1E3}"/>
              </a:ext>
            </a:extLst>
          </p:cNvPr>
          <p:cNvSpPr txBox="1">
            <a:spLocks/>
          </p:cNvSpPr>
          <p:nvPr/>
        </p:nvSpPr>
        <p:spPr>
          <a:xfrm>
            <a:off x="1740920" y="1590260"/>
            <a:ext cx="603300" cy="534122"/>
          </a:xfrm>
          <a:custGeom>
            <a:avLst/>
            <a:gdLst>
              <a:gd name="connsiteX0" fmla="*/ 0 w 603300"/>
              <a:gd name="connsiteY0" fmla="*/ 0 h 534122"/>
              <a:gd name="connsiteX1" fmla="*/ 603300 w 603300"/>
              <a:gd name="connsiteY1" fmla="*/ 0 h 534122"/>
              <a:gd name="connsiteX2" fmla="*/ 603300 w 603300"/>
              <a:gd name="connsiteY2" fmla="*/ 534122 h 534122"/>
              <a:gd name="connsiteX3" fmla="*/ 0 w 603300"/>
              <a:gd name="connsiteY3" fmla="*/ 534122 h 534122"/>
              <a:gd name="connsiteX4" fmla="*/ 0 w 603300"/>
              <a:gd name="connsiteY4" fmla="*/ 0 h 53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00" h="534122" fill="none" extrusionOk="0">
                <a:moveTo>
                  <a:pt x="0" y="0"/>
                </a:moveTo>
                <a:cubicBezTo>
                  <a:pt x="178381" y="-45200"/>
                  <a:pt x="518780" y="31662"/>
                  <a:pt x="603300" y="0"/>
                </a:cubicBezTo>
                <a:cubicBezTo>
                  <a:pt x="592230" y="144718"/>
                  <a:pt x="589433" y="382501"/>
                  <a:pt x="603300" y="534122"/>
                </a:cubicBezTo>
                <a:cubicBezTo>
                  <a:pt x="323238" y="480822"/>
                  <a:pt x="93293" y="571782"/>
                  <a:pt x="0" y="534122"/>
                </a:cubicBezTo>
                <a:cubicBezTo>
                  <a:pt x="33797" y="318196"/>
                  <a:pt x="-41563" y="55881"/>
                  <a:pt x="0" y="0"/>
                </a:cubicBezTo>
                <a:close/>
              </a:path>
              <a:path w="603300" h="534122" stroke="0" extrusionOk="0">
                <a:moveTo>
                  <a:pt x="0" y="0"/>
                </a:moveTo>
                <a:cubicBezTo>
                  <a:pt x="229281" y="25140"/>
                  <a:pt x="457193" y="38768"/>
                  <a:pt x="603300" y="0"/>
                </a:cubicBezTo>
                <a:cubicBezTo>
                  <a:pt x="633772" y="161679"/>
                  <a:pt x="632720" y="462838"/>
                  <a:pt x="603300" y="534122"/>
                </a:cubicBezTo>
                <a:cubicBezTo>
                  <a:pt x="401404" y="523744"/>
                  <a:pt x="158064" y="539357"/>
                  <a:pt x="0" y="534122"/>
                </a:cubicBezTo>
                <a:cubicBezTo>
                  <a:pt x="-14603" y="354303"/>
                  <a:pt x="36497" y="198140"/>
                  <a:pt x="0" y="0"/>
                </a:cubicBezTo>
                <a:close/>
              </a:path>
            </a:pathLst>
          </a:custGeom>
          <a:solidFill>
            <a:schemeClr val="tx2">
              <a:lumMod val="50000"/>
            </a:schemeClr>
          </a:solidFill>
          <a:ln>
            <a:solidFill>
              <a:schemeClr val="tx1"/>
            </a:solidFill>
            <a:extLst>
              <a:ext uri="{C807C97D-BFC1-408E-A445-0C87EB9F89A2}">
                <ask:lineSketchStyleProps xmlns:ask="http://schemas.microsoft.com/office/drawing/2018/sketchyshapes" sd="3665219511">
                  <a:prstGeom prst="rect">
                    <a:avLst/>
                  </a:prstGeom>
                  <ask:type>
                    <ask:lineSketchCurved/>
                  </ask:type>
                </ask:lineSketchStyleProps>
              </a:ext>
            </a:extLst>
          </a:ln>
        </p:spPr>
        <p:txBody>
          <a:bodyPr spcFirstLastPara="1" wrap="square" lIns="91425" tIns="91425" rIns="91425" bIns="91425" anchor="t" anchorCtr="0">
            <a:noAutofit/>
            <a:scene3d>
              <a:camera prst="orthographicFront"/>
              <a:lightRig rig="harsh" dir="t"/>
            </a:scene3d>
            <a:sp3d extrusionH="57150" prstMaterial="matte">
              <a:bevelT w="63500" h="12700" prst="angle"/>
              <a:contourClr>
                <a:schemeClr val="bg1">
                  <a:lumMod val="65000"/>
                </a:schemeClr>
              </a:contourClr>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400" b="1" dirty="0">
                <a:ln/>
                <a:solidFill>
                  <a:schemeClr val="accent3"/>
                </a:solidFill>
                <a:latin typeface="FbKapriza Bold" panose="02020603050405020304" pitchFamily="18" charset="-79"/>
                <a:cs typeface="FbKapriza Bold" panose="02020603050405020304" pitchFamily="18" charset="-79"/>
              </a:rPr>
              <a:t>0</a:t>
            </a:r>
            <a:r>
              <a:rPr lang="he-IL" sz="2400" b="1" dirty="0">
                <a:ln/>
                <a:solidFill>
                  <a:schemeClr val="accent3"/>
                </a:solidFill>
                <a:latin typeface="FbKapriza Bold" panose="02020603050405020304" pitchFamily="18" charset="-79"/>
                <a:cs typeface="FbKapriza Bold" panose="02020603050405020304" pitchFamily="18" charset="-79"/>
              </a:rPr>
              <a:t>2</a:t>
            </a:r>
            <a:endParaRPr lang="en" sz="2400" b="1" dirty="0">
              <a:ln/>
              <a:solidFill>
                <a:schemeClr val="accent3"/>
              </a:solidFill>
              <a:latin typeface="FbKapriza Bold" panose="02020603050405020304" pitchFamily="18" charset="-79"/>
              <a:cs typeface="FbKapriza Bold" panose="02020603050405020304" pitchFamily="18" charset="-79"/>
            </a:endParaRPr>
          </a:p>
        </p:txBody>
      </p:sp>
      <p:sp>
        <p:nvSpPr>
          <p:cNvPr id="25" name="לוחית 24">
            <a:extLst>
              <a:ext uri="{FF2B5EF4-FFF2-40B4-BE49-F238E27FC236}">
                <a16:creationId xmlns:a16="http://schemas.microsoft.com/office/drawing/2014/main" id="{68375F58-3974-4746-A759-AC31C1587270}"/>
              </a:ext>
            </a:extLst>
          </p:cNvPr>
          <p:cNvSpPr/>
          <p:nvPr/>
        </p:nvSpPr>
        <p:spPr>
          <a:xfrm>
            <a:off x="924599" y="2327842"/>
            <a:ext cx="2235941" cy="2340223"/>
          </a:xfrm>
          <a:custGeom>
            <a:avLst/>
            <a:gdLst>
              <a:gd name="connsiteX0" fmla="*/ 0 w 2235941"/>
              <a:gd name="connsiteY0" fmla="*/ 372664 h 2340223"/>
              <a:gd name="connsiteX1" fmla="*/ 372664 w 2235941"/>
              <a:gd name="connsiteY1" fmla="*/ 0 h 2340223"/>
              <a:gd name="connsiteX2" fmla="*/ 1863277 w 2235941"/>
              <a:gd name="connsiteY2" fmla="*/ 0 h 2340223"/>
              <a:gd name="connsiteX3" fmla="*/ 2235941 w 2235941"/>
              <a:gd name="connsiteY3" fmla="*/ 372664 h 2340223"/>
              <a:gd name="connsiteX4" fmla="*/ 2235941 w 2235941"/>
              <a:gd name="connsiteY4" fmla="*/ 1967559 h 2340223"/>
              <a:gd name="connsiteX5" fmla="*/ 1863277 w 2235941"/>
              <a:gd name="connsiteY5" fmla="*/ 2340223 h 2340223"/>
              <a:gd name="connsiteX6" fmla="*/ 372664 w 2235941"/>
              <a:gd name="connsiteY6" fmla="*/ 2340223 h 2340223"/>
              <a:gd name="connsiteX7" fmla="*/ 0 w 2235941"/>
              <a:gd name="connsiteY7" fmla="*/ 1967559 h 2340223"/>
              <a:gd name="connsiteX8" fmla="*/ 0 w 2235941"/>
              <a:gd name="connsiteY8" fmla="*/ 372664 h 234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941" h="2340223" fill="none" extrusionOk="0">
                <a:moveTo>
                  <a:pt x="0" y="372664"/>
                </a:moveTo>
                <a:cubicBezTo>
                  <a:pt x="232875" y="353521"/>
                  <a:pt x="361175" y="205021"/>
                  <a:pt x="372664" y="0"/>
                </a:cubicBezTo>
                <a:cubicBezTo>
                  <a:pt x="859550" y="97964"/>
                  <a:pt x="1255848" y="34102"/>
                  <a:pt x="1863277" y="0"/>
                </a:cubicBezTo>
                <a:cubicBezTo>
                  <a:pt x="1862284" y="220204"/>
                  <a:pt x="2001768" y="383799"/>
                  <a:pt x="2235941" y="372664"/>
                </a:cubicBezTo>
                <a:cubicBezTo>
                  <a:pt x="2109443" y="863768"/>
                  <a:pt x="2316169" y="1414329"/>
                  <a:pt x="2235941" y="1967559"/>
                </a:cubicBezTo>
                <a:cubicBezTo>
                  <a:pt x="2026132" y="1955249"/>
                  <a:pt x="1864195" y="2104090"/>
                  <a:pt x="1863277" y="2340223"/>
                </a:cubicBezTo>
                <a:cubicBezTo>
                  <a:pt x="1283539" y="2281187"/>
                  <a:pt x="584165" y="2282646"/>
                  <a:pt x="372664" y="2340223"/>
                </a:cubicBezTo>
                <a:cubicBezTo>
                  <a:pt x="376282" y="2144189"/>
                  <a:pt x="211380" y="1959558"/>
                  <a:pt x="0" y="1967559"/>
                </a:cubicBezTo>
                <a:cubicBezTo>
                  <a:pt x="-87869" y="1770582"/>
                  <a:pt x="-86749" y="914688"/>
                  <a:pt x="0" y="372664"/>
                </a:cubicBezTo>
                <a:close/>
              </a:path>
              <a:path w="2235941" h="2340223" stroke="0" extrusionOk="0">
                <a:moveTo>
                  <a:pt x="0" y="372664"/>
                </a:moveTo>
                <a:cubicBezTo>
                  <a:pt x="195039" y="370461"/>
                  <a:pt x="362266" y="204751"/>
                  <a:pt x="372664" y="0"/>
                </a:cubicBezTo>
                <a:cubicBezTo>
                  <a:pt x="1000720" y="81641"/>
                  <a:pt x="1224008" y="-37721"/>
                  <a:pt x="1863277" y="0"/>
                </a:cubicBezTo>
                <a:cubicBezTo>
                  <a:pt x="1890581" y="205983"/>
                  <a:pt x="2060171" y="376339"/>
                  <a:pt x="2235941" y="372664"/>
                </a:cubicBezTo>
                <a:cubicBezTo>
                  <a:pt x="2374297" y="548739"/>
                  <a:pt x="2169572" y="1783703"/>
                  <a:pt x="2235941" y="1967559"/>
                </a:cubicBezTo>
                <a:cubicBezTo>
                  <a:pt x="2037220" y="1950332"/>
                  <a:pt x="1838650" y="2101800"/>
                  <a:pt x="1863277" y="2340223"/>
                </a:cubicBezTo>
                <a:cubicBezTo>
                  <a:pt x="1351884" y="2254857"/>
                  <a:pt x="682939" y="2405682"/>
                  <a:pt x="372664" y="2340223"/>
                </a:cubicBezTo>
                <a:cubicBezTo>
                  <a:pt x="382490" y="2149228"/>
                  <a:pt x="227922" y="1996076"/>
                  <a:pt x="0" y="1967559"/>
                </a:cubicBezTo>
                <a:cubicBezTo>
                  <a:pt x="-85690" y="1411149"/>
                  <a:pt x="-96009" y="755984"/>
                  <a:pt x="0" y="372664"/>
                </a:cubicBezTo>
                <a:close/>
              </a:path>
            </a:pathLst>
          </a:custGeom>
          <a:solidFill>
            <a:schemeClr val="tx2">
              <a:lumMod val="50000"/>
            </a:schemeClr>
          </a:solidFill>
          <a:ln w="12700">
            <a:extLst>
              <a:ext uri="{C807C97D-BFC1-408E-A445-0C87EB9F89A2}">
                <ask:lineSketchStyleProps xmlns:ask="http://schemas.microsoft.com/office/drawing/2018/sketchyshapes" sd="198946862">
                  <a:prstGeom prst="plaqu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harsh" dir="t"/>
            </a:scene3d>
            <a:sp3d extrusionH="57150" prstMaterial="matte">
              <a:bevelT w="63500" h="12700" prst="angle"/>
              <a:contourClr>
                <a:schemeClr val="bg1">
                  <a:lumMod val="65000"/>
                </a:schemeClr>
              </a:contourClr>
            </a:sp3d>
          </a:bodyPr>
          <a:lstStyle/>
          <a:p>
            <a:pPr algn="r"/>
            <a:r>
              <a:rPr lang="he-IL" sz="1600" b="1" dirty="0">
                <a:ln/>
                <a:solidFill>
                  <a:schemeClr val="accent3"/>
                </a:solidFill>
                <a:latin typeface="FbKapriza Bold" panose="02020603050405020304" pitchFamily="18" charset="-79"/>
                <a:cs typeface="FbKapriza Bold" panose="02020603050405020304" pitchFamily="18" charset="-79"/>
              </a:rPr>
              <a:t>לבנות את ירושלים </a:t>
            </a:r>
          </a:p>
          <a:p>
            <a:pPr algn="r" rtl="1"/>
            <a:r>
              <a:rPr lang="he-IL" sz="1600" b="1" dirty="0">
                <a:ln/>
                <a:solidFill>
                  <a:schemeClr val="accent3"/>
                </a:solidFill>
                <a:latin typeface="FbKapriza Bold" panose="02020603050405020304" pitchFamily="18" charset="-79"/>
                <a:cs typeface="FbKapriza Bold" panose="02020603050405020304" pitchFamily="18" charset="-79"/>
              </a:rPr>
              <a:t>ולהסתכן באשמת מרידה במלך, כפי שטוענים צרי יהודה בהמשך הפרק:</a:t>
            </a:r>
          </a:p>
          <a:p>
            <a:pPr algn="r"/>
            <a:r>
              <a:rPr lang="he-IL" sz="1600" b="1" dirty="0">
                <a:ln/>
                <a:solidFill>
                  <a:schemeClr val="accent3"/>
                </a:solidFill>
                <a:latin typeface="FbKapriza Bold" panose="02020603050405020304" pitchFamily="18" charset="-79"/>
                <a:cs typeface="FbKapriza Bold" panose="02020603050405020304" pitchFamily="18" charset="-79"/>
              </a:rPr>
              <a:t>"</a:t>
            </a:r>
            <a:r>
              <a:rPr lang="he-IL" sz="1600" b="1" dirty="0">
                <a:ln/>
                <a:solidFill>
                  <a:schemeClr val="accent3"/>
                </a:solidFill>
                <a:latin typeface="FbBejerano Bold" panose="02020803050405020304" pitchFamily="18" charset="-79"/>
                <a:cs typeface="FbBejerano Bold" panose="02020803050405020304" pitchFamily="18" charset="-79"/>
              </a:rPr>
              <a:t>מָה הַדָּבָר הַזֶּה אֲשֶׁר אַתֶּם עֹשִׂים הַעַל הַמֶּלֶךְ אַתֶּם </a:t>
            </a:r>
            <a:r>
              <a:rPr lang="he-IL" sz="1600" dirty="0">
                <a:ln w="0"/>
                <a:solidFill>
                  <a:schemeClr val="accent1"/>
                </a:solidFill>
                <a:effectLst>
                  <a:outerShdw blurRad="38100" dist="25400" dir="5400000" algn="ctr" rotWithShape="0">
                    <a:srgbClr val="6E747A">
                      <a:alpha val="43000"/>
                    </a:srgbClr>
                  </a:outerShdw>
                </a:effectLst>
                <a:latin typeface="FbBejerano Bold" panose="02020803050405020304" pitchFamily="18" charset="-79"/>
                <a:cs typeface="FbBejerano Bold" panose="02020803050405020304" pitchFamily="18" charset="-79"/>
              </a:rPr>
              <a:t>מֹרְדִים?</a:t>
            </a:r>
            <a:r>
              <a:rPr lang="he-IL" sz="1600" b="1" dirty="0">
                <a:ln/>
                <a:solidFill>
                  <a:schemeClr val="accent3"/>
                </a:solidFill>
                <a:latin typeface="FbBejerano Bold" panose="02020803050405020304" pitchFamily="18" charset="-79"/>
                <a:cs typeface="FbBejerano Bold" panose="02020803050405020304" pitchFamily="18" charset="-79"/>
              </a:rPr>
              <a:t>!" </a:t>
            </a:r>
            <a:r>
              <a:rPr lang="he-IL" sz="1100" b="1" dirty="0">
                <a:ln/>
                <a:solidFill>
                  <a:schemeClr val="accent3"/>
                </a:solidFill>
                <a:latin typeface="FbBejerano Bold" panose="02020803050405020304" pitchFamily="18" charset="-79"/>
                <a:cs typeface="FbBejerano Bold" panose="02020803050405020304" pitchFamily="18" charset="-79"/>
              </a:rPr>
              <a:t>(נחמיה ב, </a:t>
            </a:r>
            <a:r>
              <a:rPr lang="he-IL" sz="1100" b="1" dirty="0" err="1">
                <a:ln/>
                <a:solidFill>
                  <a:schemeClr val="accent3"/>
                </a:solidFill>
                <a:latin typeface="FbBejerano Bold" panose="02020803050405020304" pitchFamily="18" charset="-79"/>
                <a:cs typeface="FbBejerano Bold" panose="02020803050405020304" pitchFamily="18" charset="-79"/>
              </a:rPr>
              <a:t>יט</a:t>
            </a:r>
            <a:r>
              <a:rPr lang="he-IL" sz="1100" b="1" dirty="0">
                <a:ln/>
                <a:solidFill>
                  <a:schemeClr val="accent3"/>
                </a:solidFill>
                <a:latin typeface="FbBejerano Bold" panose="02020803050405020304" pitchFamily="18" charset="-79"/>
                <a:cs typeface="FbBejerano Bold" panose="02020803050405020304" pitchFamily="18" charset="-79"/>
              </a:rPr>
              <a:t>)</a:t>
            </a:r>
            <a:endParaRPr lang="he-IL" sz="2000" b="1" dirty="0">
              <a:ln/>
              <a:solidFill>
                <a:schemeClr val="accent3"/>
              </a:solidFill>
              <a:latin typeface="FbBejerano Bold" panose="02020803050405020304" pitchFamily="18" charset="-79"/>
              <a:cs typeface="FbBejerano Bold" panose="02020803050405020304" pitchFamily="18" charset="-79"/>
            </a:endParaRPr>
          </a:p>
        </p:txBody>
      </p:sp>
      <p:sp>
        <p:nvSpPr>
          <p:cNvPr id="7" name="חץ: למטה 6">
            <a:extLst>
              <a:ext uri="{FF2B5EF4-FFF2-40B4-BE49-F238E27FC236}">
                <a16:creationId xmlns:a16="http://schemas.microsoft.com/office/drawing/2014/main" id="{3F2BF883-5FE5-4C51-9FE0-D4520DB74E3F}"/>
              </a:ext>
            </a:extLst>
          </p:cNvPr>
          <p:cNvSpPr/>
          <p:nvPr/>
        </p:nvSpPr>
        <p:spPr>
          <a:xfrm rot="16200000">
            <a:off x="5913522" y="1445909"/>
            <a:ext cx="138382" cy="867679"/>
          </a:xfrm>
          <a:custGeom>
            <a:avLst/>
            <a:gdLst>
              <a:gd name="connsiteX0" fmla="*/ 0 w 138382"/>
              <a:gd name="connsiteY0" fmla="*/ 798488 h 867679"/>
              <a:gd name="connsiteX1" fmla="*/ 34596 w 138382"/>
              <a:gd name="connsiteY1" fmla="*/ 798488 h 867679"/>
              <a:gd name="connsiteX2" fmla="*/ 34596 w 138382"/>
              <a:gd name="connsiteY2" fmla="*/ 0 h 867679"/>
              <a:gd name="connsiteX3" fmla="*/ 103787 w 138382"/>
              <a:gd name="connsiteY3" fmla="*/ 0 h 867679"/>
              <a:gd name="connsiteX4" fmla="*/ 103787 w 138382"/>
              <a:gd name="connsiteY4" fmla="*/ 798488 h 867679"/>
              <a:gd name="connsiteX5" fmla="*/ 138382 w 138382"/>
              <a:gd name="connsiteY5" fmla="*/ 798488 h 867679"/>
              <a:gd name="connsiteX6" fmla="*/ 69191 w 138382"/>
              <a:gd name="connsiteY6" fmla="*/ 867679 h 867679"/>
              <a:gd name="connsiteX7" fmla="*/ 0 w 138382"/>
              <a:gd name="connsiteY7" fmla="*/ 798488 h 86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2" h="867679" fill="none" extrusionOk="0">
                <a:moveTo>
                  <a:pt x="0" y="798488"/>
                </a:moveTo>
                <a:cubicBezTo>
                  <a:pt x="14556" y="800794"/>
                  <a:pt x="29810" y="797826"/>
                  <a:pt x="34596" y="798488"/>
                </a:cubicBezTo>
                <a:cubicBezTo>
                  <a:pt x="85374" y="678414"/>
                  <a:pt x="22182" y="230555"/>
                  <a:pt x="34596" y="0"/>
                </a:cubicBezTo>
                <a:cubicBezTo>
                  <a:pt x="67193" y="2230"/>
                  <a:pt x="77650" y="3876"/>
                  <a:pt x="103787" y="0"/>
                </a:cubicBezTo>
                <a:cubicBezTo>
                  <a:pt x="151367" y="136429"/>
                  <a:pt x="99653" y="635758"/>
                  <a:pt x="103787" y="798488"/>
                </a:cubicBezTo>
                <a:cubicBezTo>
                  <a:pt x="119341" y="796302"/>
                  <a:pt x="133138" y="797934"/>
                  <a:pt x="138382" y="798488"/>
                </a:cubicBezTo>
                <a:cubicBezTo>
                  <a:pt x="126374" y="821363"/>
                  <a:pt x="85941" y="862232"/>
                  <a:pt x="69191" y="867679"/>
                </a:cubicBezTo>
                <a:cubicBezTo>
                  <a:pt x="60426" y="859234"/>
                  <a:pt x="30474" y="835037"/>
                  <a:pt x="0" y="798488"/>
                </a:cubicBezTo>
                <a:close/>
              </a:path>
              <a:path w="138382" h="867679" stroke="0" extrusionOk="0">
                <a:moveTo>
                  <a:pt x="0" y="798488"/>
                </a:moveTo>
                <a:cubicBezTo>
                  <a:pt x="14275" y="799577"/>
                  <a:pt x="25868" y="801159"/>
                  <a:pt x="34596" y="798488"/>
                </a:cubicBezTo>
                <a:cubicBezTo>
                  <a:pt x="42501" y="521118"/>
                  <a:pt x="14963" y="149085"/>
                  <a:pt x="34596" y="0"/>
                </a:cubicBezTo>
                <a:cubicBezTo>
                  <a:pt x="53063" y="-2797"/>
                  <a:pt x="90505" y="3753"/>
                  <a:pt x="103787" y="0"/>
                </a:cubicBezTo>
                <a:cubicBezTo>
                  <a:pt x="114877" y="308844"/>
                  <a:pt x="59153" y="647851"/>
                  <a:pt x="103787" y="798488"/>
                </a:cubicBezTo>
                <a:cubicBezTo>
                  <a:pt x="107823" y="798918"/>
                  <a:pt x="131073" y="801546"/>
                  <a:pt x="138382" y="798488"/>
                </a:cubicBezTo>
                <a:cubicBezTo>
                  <a:pt x="99169" y="825742"/>
                  <a:pt x="85963" y="853638"/>
                  <a:pt x="69191" y="867679"/>
                </a:cubicBezTo>
                <a:cubicBezTo>
                  <a:pt x="51178" y="845367"/>
                  <a:pt x="22754" y="822080"/>
                  <a:pt x="0" y="798488"/>
                </a:cubicBezTo>
                <a:close/>
              </a:path>
            </a:pathLst>
          </a:custGeom>
          <a:ln w="6350">
            <a:solidFill>
              <a:schemeClr val="tx2">
                <a:lumMod val="50000"/>
              </a:schemeClr>
            </a:solidFill>
            <a:extLst>
              <a:ext uri="{C807C97D-BFC1-408E-A445-0C87EB9F89A2}">
                <ask:lineSketchStyleProps xmlns:ask="http://schemas.microsoft.com/office/drawing/2018/sketchyshapes" sd="2705034212">
                  <a:prstGeom prst="down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חץ: למטה 27">
            <a:extLst>
              <a:ext uri="{FF2B5EF4-FFF2-40B4-BE49-F238E27FC236}">
                <a16:creationId xmlns:a16="http://schemas.microsoft.com/office/drawing/2014/main" id="{BD2C5F2D-9C08-4066-B1AD-5E98F66EF993}"/>
              </a:ext>
            </a:extLst>
          </p:cNvPr>
          <p:cNvSpPr/>
          <p:nvPr/>
        </p:nvSpPr>
        <p:spPr>
          <a:xfrm rot="5400000">
            <a:off x="3147874" y="1423481"/>
            <a:ext cx="138382" cy="867679"/>
          </a:xfrm>
          <a:custGeom>
            <a:avLst/>
            <a:gdLst>
              <a:gd name="connsiteX0" fmla="*/ 0 w 138382"/>
              <a:gd name="connsiteY0" fmla="*/ 798488 h 867679"/>
              <a:gd name="connsiteX1" fmla="*/ 34596 w 138382"/>
              <a:gd name="connsiteY1" fmla="*/ 798488 h 867679"/>
              <a:gd name="connsiteX2" fmla="*/ 34596 w 138382"/>
              <a:gd name="connsiteY2" fmla="*/ 0 h 867679"/>
              <a:gd name="connsiteX3" fmla="*/ 103787 w 138382"/>
              <a:gd name="connsiteY3" fmla="*/ 0 h 867679"/>
              <a:gd name="connsiteX4" fmla="*/ 103787 w 138382"/>
              <a:gd name="connsiteY4" fmla="*/ 798488 h 867679"/>
              <a:gd name="connsiteX5" fmla="*/ 138382 w 138382"/>
              <a:gd name="connsiteY5" fmla="*/ 798488 h 867679"/>
              <a:gd name="connsiteX6" fmla="*/ 69191 w 138382"/>
              <a:gd name="connsiteY6" fmla="*/ 867679 h 867679"/>
              <a:gd name="connsiteX7" fmla="*/ 0 w 138382"/>
              <a:gd name="connsiteY7" fmla="*/ 798488 h 86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2" h="867679" fill="none" extrusionOk="0">
                <a:moveTo>
                  <a:pt x="0" y="798488"/>
                </a:moveTo>
                <a:cubicBezTo>
                  <a:pt x="14556" y="800794"/>
                  <a:pt x="29810" y="797826"/>
                  <a:pt x="34596" y="798488"/>
                </a:cubicBezTo>
                <a:cubicBezTo>
                  <a:pt x="85374" y="678414"/>
                  <a:pt x="22182" y="230555"/>
                  <a:pt x="34596" y="0"/>
                </a:cubicBezTo>
                <a:cubicBezTo>
                  <a:pt x="67193" y="2230"/>
                  <a:pt x="77650" y="3876"/>
                  <a:pt x="103787" y="0"/>
                </a:cubicBezTo>
                <a:cubicBezTo>
                  <a:pt x="151367" y="136429"/>
                  <a:pt x="99653" y="635758"/>
                  <a:pt x="103787" y="798488"/>
                </a:cubicBezTo>
                <a:cubicBezTo>
                  <a:pt x="119341" y="796302"/>
                  <a:pt x="133138" y="797934"/>
                  <a:pt x="138382" y="798488"/>
                </a:cubicBezTo>
                <a:cubicBezTo>
                  <a:pt x="126374" y="821363"/>
                  <a:pt x="85941" y="862232"/>
                  <a:pt x="69191" y="867679"/>
                </a:cubicBezTo>
                <a:cubicBezTo>
                  <a:pt x="60426" y="859234"/>
                  <a:pt x="30474" y="835037"/>
                  <a:pt x="0" y="798488"/>
                </a:cubicBezTo>
                <a:close/>
              </a:path>
              <a:path w="138382" h="867679" stroke="0" extrusionOk="0">
                <a:moveTo>
                  <a:pt x="0" y="798488"/>
                </a:moveTo>
                <a:cubicBezTo>
                  <a:pt x="14275" y="799577"/>
                  <a:pt x="25868" y="801159"/>
                  <a:pt x="34596" y="798488"/>
                </a:cubicBezTo>
                <a:cubicBezTo>
                  <a:pt x="42501" y="521118"/>
                  <a:pt x="14963" y="149085"/>
                  <a:pt x="34596" y="0"/>
                </a:cubicBezTo>
                <a:cubicBezTo>
                  <a:pt x="53063" y="-2797"/>
                  <a:pt x="90505" y="3753"/>
                  <a:pt x="103787" y="0"/>
                </a:cubicBezTo>
                <a:cubicBezTo>
                  <a:pt x="114877" y="308844"/>
                  <a:pt x="59153" y="647851"/>
                  <a:pt x="103787" y="798488"/>
                </a:cubicBezTo>
                <a:cubicBezTo>
                  <a:pt x="107823" y="798918"/>
                  <a:pt x="131073" y="801546"/>
                  <a:pt x="138382" y="798488"/>
                </a:cubicBezTo>
                <a:cubicBezTo>
                  <a:pt x="99169" y="825742"/>
                  <a:pt x="85963" y="853638"/>
                  <a:pt x="69191" y="867679"/>
                </a:cubicBezTo>
                <a:cubicBezTo>
                  <a:pt x="51178" y="845367"/>
                  <a:pt x="22754" y="822080"/>
                  <a:pt x="0" y="798488"/>
                </a:cubicBezTo>
                <a:close/>
              </a:path>
            </a:pathLst>
          </a:custGeom>
          <a:ln w="6350">
            <a:solidFill>
              <a:schemeClr val="tx2">
                <a:lumMod val="50000"/>
              </a:schemeClr>
            </a:solidFill>
            <a:extLst>
              <a:ext uri="{C807C97D-BFC1-408E-A445-0C87EB9F89A2}">
                <ask:lineSketchStyleProps xmlns:ask="http://schemas.microsoft.com/office/drawing/2018/sketchyshapes" sd="2705034212">
                  <a:prstGeom prst="down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9116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24" grpId="0" animBg="1"/>
      <p:bldP spid="25" grpId="0" animBg="1"/>
      <p:bldP spid="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712877" y="257650"/>
            <a:ext cx="7717500" cy="572700"/>
          </a:xfrm>
          <a:prstGeom prst="rect">
            <a:avLst/>
          </a:prstGeom>
        </p:spPr>
        <p:txBody>
          <a:bodyPr spcFirstLastPara="1" wrap="square" lIns="91425" tIns="91425" rIns="91425" bIns="91425" anchor="t" anchorCtr="0">
            <a:noAutofit/>
          </a:bodyPr>
          <a:lstStyle/>
          <a:p>
            <a:pPr lvl="0" rtl="1"/>
            <a:r>
              <a:rPr lang="he-IL" sz="2400" dirty="0">
                <a:solidFill>
                  <a:schemeClr val="tx2">
                    <a:lumMod val="50000"/>
                  </a:schemeClr>
                </a:solidFill>
                <a:latin typeface="FbAfikoman Regular" panose="02020603050405020304" pitchFamily="18" charset="-79"/>
                <a:cs typeface="FbAfikoman Regular" panose="02020603050405020304" pitchFamily="18" charset="-79"/>
              </a:rPr>
              <a:t>בפסוקים אלו נחמיה מבקש שתי בקשות תמיכה נוספות מן המלך</a:t>
            </a:r>
            <a:endParaRPr dirty="0"/>
          </a:p>
        </p:txBody>
      </p:sp>
      <p:sp>
        <p:nvSpPr>
          <p:cNvPr id="339" name="Google Shape;339;p35"/>
          <p:cNvSpPr txBox="1">
            <a:spLocks noGrp="1"/>
          </p:cNvSpPr>
          <p:nvPr>
            <p:ph type="body" idx="1"/>
          </p:nvPr>
        </p:nvSpPr>
        <p:spPr>
          <a:xfrm>
            <a:off x="2390907" y="1823435"/>
            <a:ext cx="4269149" cy="2106479"/>
          </a:xfrm>
          <a:custGeom>
            <a:avLst/>
            <a:gdLst>
              <a:gd name="connsiteX0" fmla="*/ 0 w 4269149"/>
              <a:gd name="connsiteY0" fmla="*/ 0 h 2106479"/>
              <a:gd name="connsiteX1" fmla="*/ 4269149 w 4269149"/>
              <a:gd name="connsiteY1" fmla="*/ 0 h 2106479"/>
              <a:gd name="connsiteX2" fmla="*/ 4269149 w 4269149"/>
              <a:gd name="connsiteY2" fmla="*/ 2106479 h 2106479"/>
              <a:gd name="connsiteX3" fmla="*/ 0 w 4269149"/>
              <a:gd name="connsiteY3" fmla="*/ 2106479 h 2106479"/>
              <a:gd name="connsiteX4" fmla="*/ 0 w 4269149"/>
              <a:gd name="connsiteY4" fmla="*/ 0 h 2106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149" h="2106479" fill="none" extrusionOk="0">
                <a:moveTo>
                  <a:pt x="0" y="0"/>
                </a:moveTo>
                <a:cubicBezTo>
                  <a:pt x="939286" y="-165716"/>
                  <a:pt x="3436372" y="30062"/>
                  <a:pt x="4269149" y="0"/>
                </a:cubicBezTo>
                <a:cubicBezTo>
                  <a:pt x="4284194" y="892989"/>
                  <a:pt x="4143170" y="1849718"/>
                  <a:pt x="4269149" y="2106479"/>
                </a:cubicBezTo>
                <a:cubicBezTo>
                  <a:pt x="3302373" y="2095050"/>
                  <a:pt x="1314804" y="2198400"/>
                  <a:pt x="0" y="2106479"/>
                </a:cubicBezTo>
                <a:cubicBezTo>
                  <a:pt x="-142886" y="1814944"/>
                  <a:pt x="-91570" y="881217"/>
                  <a:pt x="0" y="0"/>
                </a:cubicBezTo>
                <a:close/>
              </a:path>
              <a:path w="4269149" h="2106479" stroke="0" extrusionOk="0">
                <a:moveTo>
                  <a:pt x="0" y="0"/>
                </a:moveTo>
                <a:cubicBezTo>
                  <a:pt x="1781993" y="68568"/>
                  <a:pt x="2968000" y="-26044"/>
                  <a:pt x="4269149" y="0"/>
                </a:cubicBezTo>
                <a:cubicBezTo>
                  <a:pt x="4435483" y="885307"/>
                  <a:pt x="4120365" y="1095118"/>
                  <a:pt x="4269149" y="2106479"/>
                </a:cubicBezTo>
                <a:cubicBezTo>
                  <a:pt x="2786090" y="2252311"/>
                  <a:pt x="1647762" y="2084073"/>
                  <a:pt x="0" y="2106479"/>
                </a:cubicBezTo>
                <a:cubicBezTo>
                  <a:pt x="-102321" y="1629488"/>
                  <a:pt x="137430" y="672731"/>
                  <a:pt x="0" y="0"/>
                </a:cubicBezTo>
                <a:close/>
              </a:path>
            </a:pathLst>
          </a:custGeom>
          <a:ln>
            <a:solidFill>
              <a:schemeClr val="tx2">
                <a:lumMod val="50000"/>
              </a:schemeClr>
            </a:solidFill>
            <a:extLst>
              <a:ext uri="{C807C97D-BFC1-408E-A445-0C87EB9F89A2}">
                <ask:lineSketchStyleProps xmlns:ask="http://schemas.microsoft.com/office/drawing/2018/sketchyshapes" sd="176025390">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r" rtl="1">
              <a:buNone/>
            </a:pPr>
            <a:r>
              <a:rPr lang="he-IL" sz="1800" dirty="0">
                <a:latin typeface="FbBejerano Bold" panose="02020803050405020304" pitchFamily="18" charset="-79"/>
                <a:cs typeface="FbBejerano Bold" panose="02020803050405020304" pitchFamily="18" charset="-79"/>
              </a:rPr>
              <a:t>ז. וָאוֹמַר, לַמֶּלֶךְ:--אִם-עַל-הַמֶּלֶךְ טוֹב, אִגְּרוֹת יִתְּנוּ-לִי עַל-פַּחֲווֹת עֵבֶר הַנָּהָר:  אֲשֶׁר, יַעֲבִירוּנִי, עַד אֲשֶׁר-אָבוֹא, אֶל-יְהוּדָה</a:t>
            </a:r>
          </a:p>
          <a:p>
            <a:pPr marL="0" lvl="0" indent="0" algn="r" rtl="1">
              <a:buNone/>
            </a:pPr>
            <a:r>
              <a:rPr lang="he-IL" sz="1800" dirty="0">
                <a:latin typeface="FbBejerano Bold" panose="02020803050405020304" pitchFamily="18" charset="-79"/>
                <a:cs typeface="FbBejerano Bold" panose="02020803050405020304" pitchFamily="18" charset="-79"/>
              </a:rPr>
              <a:t>ח. וְאִגֶּרֶת אֶל-אָסָף שֹׁמֵר הַפַּרְדֵּס אֲשֶׁר לַמֶּלֶךְ, אֲשֶׁר </a:t>
            </a:r>
            <a:r>
              <a:rPr lang="he-IL" sz="1800" dirty="0" err="1">
                <a:latin typeface="FbBejerano Bold" panose="02020803050405020304" pitchFamily="18" charset="-79"/>
                <a:cs typeface="FbBejerano Bold" panose="02020803050405020304" pitchFamily="18" charset="-79"/>
              </a:rPr>
              <a:t>יִתֶּן-לִי</a:t>
            </a:r>
            <a:r>
              <a:rPr lang="he-IL" sz="1800" dirty="0">
                <a:latin typeface="FbBejerano Bold" panose="02020803050405020304" pitchFamily="18" charset="-79"/>
                <a:cs typeface="FbBejerano Bold" panose="02020803050405020304" pitchFamily="18" charset="-79"/>
              </a:rPr>
              <a:t> עֵצִים לְקָרוֹת אֶת-שַׁעֲרֵי הַבִּירָה אֲשֶׁר-לַבַּיִת וּלְחוֹמַת הָעִיר, וְלַבַּיִת, אֲשֶׁר-אָבוֹא אֵלָיו; </a:t>
            </a:r>
          </a:p>
          <a:p>
            <a:pPr marL="0" lvl="0" indent="0" algn="r" rtl="1">
              <a:buNone/>
            </a:pPr>
            <a:r>
              <a:rPr lang="he-IL" sz="1800" dirty="0" err="1">
                <a:solidFill>
                  <a:schemeClr val="tx1">
                    <a:lumMod val="50000"/>
                  </a:schemeClr>
                </a:solidFill>
                <a:latin typeface="FbBejerano Bold" panose="02020803050405020304" pitchFamily="18" charset="-79"/>
                <a:cs typeface="FbBejerano Bold" panose="02020803050405020304" pitchFamily="18" charset="-79"/>
              </a:rPr>
              <a:t>וַיִּתֶּן-לִי</a:t>
            </a:r>
            <a:r>
              <a:rPr lang="he-IL" sz="1800" dirty="0">
                <a:solidFill>
                  <a:schemeClr val="tx1">
                    <a:lumMod val="50000"/>
                  </a:schemeClr>
                </a:solidFill>
                <a:latin typeface="FbBejerano Bold" panose="02020803050405020304" pitchFamily="18" charset="-79"/>
                <a:cs typeface="FbBejerano Bold" panose="02020803050405020304" pitchFamily="18" charset="-79"/>
              </a:rPr>
              <a:t> הַמֶּלֶךְ, </a:t>
            </a:r>
            <a:r>
              <a:rPr lang="he-IL" sz="1800" dirty="0" err="1">
                <a:solidFill>
                  <a:schemeClr val="tx1">
                    <a:lumMod val="50000"/>
                  </a:schemeClr>
                </a:solidFill>
                <a:latin typeface="FbBejerano Bold" panose="02020803050405020304" pitchFamily="18" charset="-79"/>
                <a:cs typeface="FbBejerano Bold" panose="02020803050405020304" pitchFamily="18" charset="-79"/>
              </a:rPr>
              <a:t>כְּיַד-אֱלֹהַי</a:t>
            </a:r>
            <a:r>
              <a:rPr lang="he-IL" sz="1800" dirty="0">
                <a:solidFill>
                  <a:schemeClr val="tx1">
                    <a:lumMod val="50000"/>
                  </a:schemeClr>
                </a:solidFill>
                <a:latin typeface="FbBejerano Bold" panose="02020803050405020304" pitchFamily="18" charset="-79"/>
                <a:cs typeface="FbBejerano Bold" panose="02020803050405020304" pitchFamily="18" charset="-79"/>
              </a:rPr>
              <a:t> הַטּוֹבָה עָלָי</a:t>
            </a:r>
          </a:p>
          <a:p>
            <a:pPr marL="0" lvl="0" indent="0" algn="r" rtl="1">
              <a:spcBef>
                <a:spcPts val="0"/>
              </a:spcBef>
              <a:spcAft>
                <a:spcPts val="0"/>
              </a:spcAft>
              <a:buNone/>
            </a:pPr>
            <a:endParaRPr dirty="0"/>
          </a:p>
        </p:txBody>
      </p:sp>
      <p:grpSp>
        <p:nvGrpSpPr>
          <p:cNvPr id="340" name="Google Shape;340;p35"/>
          <p:cNvGrpSpPr/>
          <p:nvPr/>
        </p:nvGrpSpPr>
        <p:grpSpPr>
          <a:xfrm>
            <a:off x="2504660" y="1133688"/>
            <a:ext cx="4134677" cy="221374"/>
            <a:chOff x="729050" y="223975"/>
            <a:chExt cx="6133625" cy="328400"/>
          </a:xfrm>
        </p:grpSpPr>
        <p:sp>
          <p:nvSpPr>
            <p:cNvPr id="341" name="Google Shape;341;p35"/>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02;p40">
            <a:hlinkClick r:id="rId3" action="ppaction://hlinksldjump"/>
            <a:extLst>
              <a:ext uri="{FF2B5EF4-FFF2-40B4-BE49-F238E27FC236}">
                <a16:creationId xmlns:a16="http://schemas.microsoft.com/office/drawing/2014/main" id="{750E6596-B107-4B9E-A0E4-0580FA89E714}"/>
              </a:ext>
            </a:extLst>
          </p:cNvPr>
          <p:cNvSpPr/>
          <p:nvPr/>
        </p:nvSpPr>
        <p:spPr>
          <a:xfrm>
            <a:off x="3023482" y="1995781"/>
            <a:ext cx="1221851" cy="334262"/>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grpSp>
        <p:nvGrpSpPr>
          <p:cNvPr id="36" name="Google Shape;423;p34">
            <a:extLst>
              <a:ext uri="{FF2B5EF4-FFF2-40B4-BE49-F238E27FC236}">
                <a16:creationId xmlns:a16="http://schemas.microsoft.com/office/drawing/2014/main" id="{672971E5-1C2D-4B5C-A20D-95FFA73B52DE}"/>
              </a:ext>
            </a:extLst>
          </p:cNvPr>
          <p:cNvGrpSpPr/>
          <p:nvPr/>
        </p:nvGrpSpPr>
        <p:grpSpPr>
          <a:xfrm>
            <a:off x="147443" y="2236074"/>
            <a:ext cx="1999962" cy="1305987"/>
            <a:chOff x="2225126" y="3018798"/>
            <a:chExt cx="117652" cy="220810"/>
          </a:xfrm>
          <a:solidFill>
            <a:schemeClr val="tx2">
              <a:lumMod val="50000"/>
            </a:schemeClr>
          </a:solidFill>
        </p:grpSpPr>
        <p:sp>
          <p:nvSpPr>
            <p:cNvPr id="37" name="Google Shape;424;p34">
              <a:extLst>
                <a:ext uri="{FF2B5EF4-FFF2-40B4-BE49-F238E27FC236}">
                  <a16:creationId xmlns:a16="http://schemas.microsoft.com/office/drawing/2014/main" id="{3136B161-F2D0-4064-A48A-CEE95ED97FA7}"/>
                </a:ext>
              </a:extLst>
            </p:cNvPr>
            <p:cNvSpPr/>
            <p:nvPr/>
          </p:nvSpPr>
          <p:spPr>
            <a:xfrm>
              <a:off x="2228394" y="3027000"/>
              <a:ext cx="110130" cy="199684"/>
            </a:xfrm>
            <a:custGeom>
              <a:avLst/>
              <a:gdLst/>
              <a:ahLst/>
              <a:cxnLst/>
              <a:rect l="l" t="t" r="r" b="b"/>
              <a:pathLst>
                <a:path w="3797" h="3796" extrusionOk="0">
                  <a:moveTo>
                    <a:pt x="1" y="0"/>
                  </a:moveTo>
                  <a:lnTo>
                    <a:pt x="1" y="3796"/>
                  </a:lnTo>
                  <a:lnTo>
                    <a:pt x="3796" y="3796"/>
                  </a:lnTo>
                  <a:lnTo>
                    <a:pt x="3796" y="0"/>
                  </a:lnTo>
                  <a:close/>
                </a:path>
              </a:pathLst>
            </a:custGeom>
            <a:grpFill/>
            <a:ln w="3175">
              <a:solidFill>
                <a:srgbClr val="FFC000"/>
              </a:solidFill>
            </a:ln>
          </p:spPr>
          <p:txBody>
            <a:bodyPr spcFirstLastPara="1" wrap="square" lIns="91425" tIns="91425" rIns="91425" bIns="91425" anchor="ctr" anchorCtr="0">
              <a:noAutofit/>
            </a:bodyPr>
            <a:lstStyle/>
            <a:p>
              <a:pPr lvl="0" algn="ctr"/>
              <a:r>
                <a:rPr lang="he-IL" sz="1800" dirty="0">
                  <a:solidFill>
                    <a:schemeClr val="tx2">
                      <a:lumMod val="20000"/>
                      <a:lumOff val="80000"/>
                    </a:schemeClr>
                  </a:solidFill>
                  <a:latin typeface="FbKapriza Regular" panose="02020603050405020304" pitchFamily="18" charset="-79"/>
                  <a:cs typeface="FbKapriza Regular" panose="02020603050405020304" pitchFamily="18" charset="-79"/>
                </a:rPr>
                <a:t>אישור לאספקת ציוד של קורות עץ לבנית שערי העיר</a:t>
              </a:r>
              <a:endParaRPr lang="he-IL" sz="1800" dirty="0">
                <a:solidFill>
                  <a:srgbClr val="FF0000"/>
                </a:solidFill>
                <a:latin typeface="FbKapriza Regular" panose="02020603050405020304" pitchFamily="18" charset="-79"/>
                <a:cs typeface="FbKapriza Regular" panose="02020603050405020304" pitchFamily="18" charset="-79"/>
              </a:endParaRPr>
            </a:p>
          </p:txBody>
        </p:sp>
        <p:sp>
          <p:nvSpPr>
            <p:cNvPr id="38" name="Google Shape;425;p34">
              <a:extLst>
                <a:ext uri="{FF2B5EF4-FFF2-40B4-BE49-F238E27FC236}">
                  <a16:creationId xmlns:a16="http://schemas.microsoft.com/office/drawing/2014/main" id="{92DCA948-D777-48E6-B73F-1D43CD5811FE}"/>
                </a:ext>
              </a:extLst>
            </p:cNvPr>
            <p:cNvSpPr/>
            <p:nvPr/>
          </p:nvSpPr>
          <p:spPr>
            <a:xfrm>
              <a:off x="2225126" y="3018798"/>
              <a:ext cx="117652" cy="220810"/>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grpFill/>
            <a:ln w="3175">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02;p40">
            <a:hlinkClick r:id="rId3" action="ppaction://hlinksldjump"/>
            <a:extLst>
              <a:ext uri="{FF2B5EF4-FFF2-40B4-BE49-F238E27FC236}">
                <a16:creationId xmlns:a16="http://schemas.microsoft.com/office/drawing/2014/main" id="{CA36F870-0CFE-4BEA-8652-4621B5C2AE18}"/>
              </a:ext>
            </a:extLst>
          </p:cNvPr>
          <p:cNvSpPr/>
          <p:nvPr/>
        </p:nvSpPr>
        <p:spPr>
          <a:xfrm>
            <a:off x="5878286" y="2542412"/>
            <a:ext cx="543646" cy="334262"/>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cxnSp>
        <p:nvCxnSpPr>
          <p:cNvPr id="3" name="מחבר ישר 2">
            <a:extLst>
              <a:ext uri="{FF2B5EF4-FFF2-40B4-BE49-F238E27FC236}">
                <a16:creationId xmlns:a16="http://schemas.microsoft.com/office/drawing/2014/main" id="{FF0D2831-ECA7-4C6D-9882-DB5D4B2AD2A6}"/>
              </a:ext>
            </a:extLst>
          </p:cNvPr>
          <p:cNvCxnSpPr>
            <a:cxnSpLocks/>
          </p:cNvCxnSpPr>
          <p:nvPr/>
        </p:nvCxnSpPr>
        <p:spPr>
          <a:xfrm flipH="1">
            <a:off x="2492045" y="2503683"/>
            <a:ext cx="2519529" cy="0"/>
          </a:xfrm>
          <a:prstGeom prst="line">
            <a:avLst/>
          </a:prstGeom>
          <a:ln w="38100">
            <a:solidFill>
              <a:srgbClr val="760016"/>
            </a:solidFill>
            <a:prstDash val="sysDash"/>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2B19C6DB-F071-4287-B5B1-C4DB7A76B5E2}"/>
              </a:ext>
            </a:extLst>
          </p:cNvPr>
          <p:cNvCxnSpPr>
            <a:cxnSpLocks/>
          </p:cNvCxnSpPr>
          <p:nvPr/>
        </p:nvCxnSpPr>
        <p:spPr>
          <a:xfrm flipH="1">
            <a:off x="2791253" y="3069740"/>
            <a:ext cx="3715043" cy="0"/>
          </a:xfrm>
          <a:prstGeom prst="line">
            <a:avLst/>
          </a:prstGeom>
          <a:ln w="38100">
            <a:solidFill>
              <a:srgbClr val="760016"/>
            </a:solidFill>
            <a:prstDash val="sysDash"/>
          </a:ln>
        </p:spPr>
        <p:style>
          <a:lnRef idx="1">
            <a:schemeClr val="accent1"/>
          </a:lnRef>
          <a:fillRef idx="0">
            <a:schemeClr val="accent1"/>
          </a:fillRef>
          <a:effectRef idx="0">
            <a:schemeClr val="accent1"/>
          </a:effectRef>
          <a:fontRef idx="minor">
            <a:schemeClr val="tx1"/>
          </a:fontRef>
        </p:style>
      </p:cxnSp>
      <p:grpSp>
        <p:nvGrpSpPr>
          <p:cNvPr id="28" name="Google Shape;1112;p33">
            <a:extLst>
              <a:ext uri="{FF2B5EF4-FFF2-40B4-BE49-F238E27FC236}">
                <a16:creationId xmlns:a16="http://schemas.microsoft.com/office/drawing/2014/main" id="{7C367918-4224-43F3-88CB-B4567A66E2C3}"/>
              </a:ext>
            </a:extLst>
          </p:cNvPr>
          <p:cNvGrpSpPr/>
          <p:nvPr/>
        </p:nvGrpSpPr>
        <p:grpSpPr>
          <a:xfrm>
            <a:off x="6902488" y="1355062"/>
            <a:ext cx="1777268" cy="757735"/>
            <a:chOff x="663188" y="1628525"/>
            <a:chExt cx="1778150" cy="474825"/>
          </a:xfrm>
        </p:grpSpPr>
        <p:sp>
          <p:nvSpPr>
            <p:cNvPr id="29" name="Google Shape;1113;p33">
              <a:extLst>
                <a:ext uri="{FF2B5EF4-FFF2-40B4-BE49-F238E27FC236}">
                  <a16:creationId xmlns:a16="http://schemas.microsoft.com/office/drawing/2014/main" id="{03A8BEB2-9B7D-44F9-BFBF-DA23FCE49A34}"/>
                </a:ext>
              </a:extLst>
            </p:cNvPr>
            <p:cNvSpPr/>
            <p:nvPr/>
          </p:nvSpPr>
          <p:spPr>
            <a:xfrm>
              <a:off x="849063" y="1803750"/>
              <a:ext cx="1405750" cy="285625"/>
            </a:xfrm>
            <a:custGeom>
              <a:avLst/>
              <a:gdLst/>
              <a:ahLst/>
              <a:cxnLst/>
              <a:rect l="l" t="t" r="r" b="b"/>
              <a:pathLst>
                <a:path w="56230" h="11425" extrusionOk="0">
                  <a:moveTo>
                    <a:pt x="1293" y="5175"/>
                  </a:moveTo>
                  <a:cubicBezTo>
                    <a:pt x="1275" y="5140"/>
                    <a:pt x="1263" y="5088"/>
                    <a:pt x="1238" y="5077"/>
                  </a:cubicBezTo>
                  <a:cubicBezTo>
                    <a:pt x="1208" y="5066"/>
                    <a:pt x="1167" y="5090"/>
                    <a:pt x="1130" y="5100"/>
                  </a:cubicBezTo>
                  <a:cubicBezTo>
                    <a:pt x="1152" y="5134"/>
                    <a:pt x="1167" y="5183"/>
                    <a:pt x="1196" y="5198"/>
                  </a:cubicBezTo>
                  <a:cubicBezTo>
                    <a:pt x="1220" y="5210"/>
                    <a:pt x="1260" y="5184"/>
                    <a:pt x="1293" y="5175"/>
                  </a:cubicBezTo>
                  <a:close/>
                  <a:moveTo>
                    <a:pt x="1572" y="6254"/>
                  </a:moveTo>
                  <a:cubicBezTo>
                    <a:pt x="1539" y="6276"/>
                    <a:pt x="1505" y="6297"/>
                    <a:pt x="1472" y="6318"/>
                  </a:cubicBezTo>
                  <a:cubicBezTo>
                    <a:pt x="1506" y="6341"/>
                    <a:pt x="1541" y="6378"/>
                    <a:pt x="1576" y="6380"/>
                  </a:cubicBezTo>
                  <a:cubicBezTo>
                    <a:pt x="1609" y="6381"/>
                    <a:pt x="1644" y="6342"/>
                    <a:pt x="1677" y="6321"/>
                  </a:cubicBezTo>
                  <a:cubicBezTo>
                    <a:pt x="1642" y="6299"/>
                    <a:pt x="1607" y="6277"/>
                    <a:pt x="1572" y="6254"/>
                  </a:cubicBezTo>
                  <a:close/>
                  <a:moveTo>
                    <a:pt x="54741" y="6297"/>
                  </a:moveTo>
                  <a:cubicBezTo>
                    <a:pt x="54708" y="6284"/>
                    <a:pt x="54662" y="6246"/>
                    <a:pt x="54638" y="6260"/>
                  </a:cubicBezTo>
                  <a:cubicBezTo>
                    <a:pt x="54600" y="6284"/>
                    <a:pt x="54576" y="6340"/>
                    <a:pt x="54547" y="6382"/>
                  </a:cubicBezTo>
                  <a:cubicBezTo>
                    <a:pt x="54585" y="6384"/>
                    <a:pt x="54629" y="6401"/>
                    <a:pt x="54661" y="6387"/>
                  </a:cubicBezTo>
                  <a:cubicBezTo>
                    <a:pt x="54693" y="6373"/>
                    <a:pt x="54715" y="6327"/>
                    <a:pt x="54741" y="6297"/>
                  </a:cubicBezTo>
                  <a:close/>
                  <a:moveTo>
                    <a:pt x="1256" y="3971"/>
                  </a:moveTo>
                  <a:cubicBezTo>
                    <a:pt x="1190" y="4128"/>
                    <a:pt x="1181" y="4233"/>
                    <a:pt x="1293" y="4314"/>
                  </a:cubicBezTo>
                  <a:cubicBezTo>
                    <a:pt x="1322" y="4335"/>
                    <a:pt x="1379" y="4347"/>
                    <a:pt x="1401" y="4329"/>
                  </a:cubicBezTo>
                  <a:cubicBezTo>
                    <a:pt x="1427" y="4306"/>
                    <a:pt x="1453" y="4231"/>
                    <a:pt x="1440" y="4208"/>
                  </a:cubicBezTo>
                  <a:cubicBezTo>
                    <a:pt x="1395" y="4132"/>
                    <a:pt x="1334" y="4068"/>
                    <a:pt x="1256" y="3971"/>
                  </a:cubicBezTo>
                  <a:close/>
                  <a:moveTo>
                    <a:pt x="54947" y="6550"/>
                  </a:moveTo>
                  <a:cubicBezTo>
                    <a:pt x="55189" y="6740"/>
                    <a:pt x="55312" y="6593"/>
                    <a:pt x="55440" y="6491"/>
                  </a:cubicBezTo>
                  <a:cubicBezTo>
                    <a:pt x="55452" y="6480"/>
                    <a:pt x="55455" y="6446"/>
                    <a:pt x="55454" y="6423"/>
                  </a:cubicBezTo>
                  <a:cubicBezTo>
                    <a:pt x="55453" y="6403"/>
                    <a:pt x="55441" y="6383"/>
                    <a:pt x="55417" y="6314"/>
                  </a:cubicBezTo>
                  <a:cubicBezTo>
                    <a:pt x="55277" y="6384"/>
                    <a:pt x="55139" y="6454"/>
                    <a:pt x="54947" y="6550"/>
                  </a:cubicBezTo>
                  <a:moveTo>
                    <a:pt x="1249" y="6616"/>
                  </a:moveTo>
                  <a:cubicBezTo>
                    <a:pt x="966" y="6351"/>
                    <a:pt x="966" y="6351"/>
                    <a:pt x="751" y="6419"/>
                  </a:cubicBezTo>
                  <a:cubicBezTo>
                    <a:pt x="884" y="6593"/>
                    <a:pt x="1021" y="6720"/>
                    <a:pt x="1249" y="6616"/>
                  </a:cubicBezTo>
                  <a:close/>
                  <a:moveTo>
                    <a:pt x="55015" y="3942"/>
                  </a:moveTo>
                  <a:cubicBezTo>
                    <a:pt x="54937" y="4031"/>
                    <a:pt x="54861" y="4107"/>
                    <a:pt x="54798" y="4196"/>
                  </a:cubicBezTo>
                  <a:cubicBezTo>
                    <a:pt x="54782" y="4220"/>
                    <a:pt x="54794" y="4296"/>
                    <a:pt x="54816" y="4323"/>
                  </a:cubicBezTo>
                  <a:cubicBezTo>
                    <a:pt x="54837" y="4348"/>
                    <a:pt x="54901" y="4361"/>
                    <a:pt x="54923" y="4343"/>
                  </a:cubicBezTo>
                  <a:cubicBezTo>
                    <a:pt x="55031" y="4254"/>
                    <a:pt x="55126" y="4150"/>
                    <a:pt x="55015" y="3942"/>
                  </a:cubicBezTo>
                  <a:close/>
                  <a:moveTo>
                    <a:pt x="54573" y="3649"/>
                  </a:moveTo>
                  <a:cubicBezTo>
                    <a:pt x="54748" y="3659"/>
                    <a:pt x="54877" y="3690"/>
                    <a:pt x="54995" y="3663"/>
                  </a:cubicBezTo>
                  <a:cubicBezTo>
                    <a:pt x="55036" y="3652"/>
                    <a:pt x="55062" y="3505"/>
                    <a:pt x="55078" y="3416"/>
                  </a:cubicBezTo>
                  <a:cubicBezTo>
                    <a:pt x="55084" y="3391"/>
                    <a:pt x="55035" y="3352"/>
                    <a:pt x="55004" y="3309"/>
                  </a:cubicBezTo>
                  <a:cubicBezTo>
                    <a:pt x="54887" y="3366"/>
                    <a:pt x="54768" y="3422"/>
                    <a:pt x="54651" y="3482"/>
                  </a:cubicBezTo>
                  <a:cubicBezTo>
                    <a:pt x="54637" y="3489"/>
                    <a:pt x="54631" y="3521"/>
                    <a:pt x="54573" y="3649"/>
                  </a:cubicBezTo>
                  <a:close/>
                  <a:moveTo>
                    <a:pt x="1238" y="3285"/>
                  </a:moveTo>
                  <a:cubicBezTo>
                    <a:pt x="1114" y="3589"/>
                    <a:pt x="1141" y="3691"/>
                    <a:pt x="1345" y="3693"/>
                  </a:cubicBezTo>
                  <a:cubicBezTo>
                    <a:pt x="1439" y="3695"/>
                    <a:pt x="1533" y="3652"/>
                    <a:pt x="1636" y="3628"/>
                  </a:cubicBezTo>
                  <a:cubicBezTo>
                    <a:pt x="1568" y="3339"/>
                    <a:pt x="1352" y="3408"/>
                    <a:pt x="1238" y="3285"/>
                  </a:cubicBezTo>
                  <a:close/>
                  <a:moveTo>
                    <a:pt x="55168" y="1718"/>
                  </a:moveTo>
                  <a:cubicBezTo>
                    <a:pt x="55022" y="1818"/>
                    <a:pt x="54897" y="1918"/>
                    <a:pt x="54761" y="1992"/>
                  </a:cubicBezTo>
                  <a:cubicBezTo>
                    <a:pt x="54603" y="2077"/>
                    <a:pt x="54434" y="2131"/>
                    <a:pt x="54279" y="2218"/>
                  </a:cubicBezTo>
                  <a:cubicBezTo>
                    <a:pt x="54238" y="2242"/>
                    <a:pt x="54219" y="2338"/>
                    <a:pt x="54213" y="2404"/>
                  </a:cubicBezTo>
                  <a:cubicBezTo>
                    <a:pt x="54210" y="2428"/>
                    <a:pt x="54270" y="2480"/>
                    <a:pt x="54306" y="2487"/>
                  </a:cubicBezTo>
                  <a:cubicBezTo>
                    <a:pt x="54664" y="2561"/>
                    <a:pt x="55064" y="2329"/>
                    <a:pt x="55226" y="1945"/>
                  </a:cubicBezTo>
                  <a:cubicBezTo>
                    <a:pt x="55245" y="1898"/>
                    <a:pt x="55195" y="1812"/>
                    <a:pt x="55168" y="1718"/>
                  </a:cubicBezTo>
                  <a:close/>
                  <a:moveTo>
                    <a:pt x="1032" y="1718"/>
                  </a:moveTo>
                  <a:cubicBezTo>
                    <a:pt x="1019" y="1844"/>
                    <a:pt x="985" y="1931"/>
                    <a:pt x="1010" y="1974"/>
                  </a:cubicBezTo>
                  <a:cubicBezTo>
                    <a:pt x="1183" y="2278"/>
                    <a:pt x="1432" y="2466"/>
                    <a:pt x="1748" y="2508"/>
                  </a:cubicBezTo>
                  <a:cubicBezTo>
                    <a:pt x="1864" y="2524"/>
                    <a:pt x="2014" y="2540"/>
                    <a:pt x="2052" y="2320"/>
                  </a:cubicBezTo>
                  <a:cubicBezTo>
                    <a:pt x="1737" y="2135"/>
                    <a:pt x="1421" y="1948"/>
                    <a:pt x="1032" y="1718"/>
                  </a:cubicBezTo>
                  <a:close/>
                  <a:moveTo>
                    <a:pt x="55365" y="39"/>
                  </a:moveTo>
                  <a:cubicBezTo>
                    <a:pt x="55415" y="208"/>
                    <a:pt x="55481" y="367"/>
                    <a:pt x="55509" y="535"/>
                  </a:cubicBezTo>
                  <a:cubicBezTo>
                    <a:pt x="55608" y="1123"/>
                    <a:pt x="55720" y="1710"/>
                    <a:pt x="55780" y="2304"/>
                  </a:cubicBezTo>
                  <a:cubicBezTo>
                    <a:pt x="55887" y="3346"/>
                    <a:pt x="56124" y="4361"/>
                    <a:pt x="56170" y="5417"/>
                  </a:cubicBezTo>
                  <a:cubicBezTo>
                    <a:pt x="56199" y="6093"/>
                    <a:pt x="56229" y="6759"/>
                    <a:pt x="56171" y="7475"/>
                  </a:cubicBezTo>
                  <a:cubicBezTo>
                    <a:pt x="55976" y="7578"/>
                    <a:pt x="55784" y="7692"/>
                    <a:pt x="55584" y="7783"/>
                  </a:cubicBezTo>
                  <a:cubicBezTo>
                    <a:pt x="54953" y="8071"/>
                    <a:pt x="54320" y="8355"/>
                    <a:pt x="53685" y="8632"/>
                  </a:cubicBezTo>
                  <a:cubicBezTo>
                    <a:pt x="53398" y="8757"/>
                    <a:pt x="53105" y="8858"/>
                    <a:pt x="52815" y="8972"/>
                  </a:cubicBezTo>
                  <a:cubicBezTo>
                    <a:pt x="52607" y="9053"/>
                    <a:pt x="52398" y="9127"/>
                    <a:pt x="52196" y="9224"/>
                  </a:cubicBezTo>
                  <a:cubicBezTo>
                    <a:pt x="51447" y="9582"/>
                    <a:pt x="50684" y="9890"/>
                    <a:pt x="49888" y="10087"/>
                  </a:cubicBezTo>
                  <a:cubicBezTo>
                    <a:pt x="49739" y="10125"/>
                    <a:pt x="49587" y="10174"/>
                    <a:pt x="49436" y="10175"/>
                  </a:cubicBezTo>
                  <a:cubicBezTo>
                    <a:pt x="48553" y="10178"/>
                    <a:pt x="47696" y="10414"/>
                    <a:pt x="46828" y="10552"/>
                  </a:cubicBezTo>
                  <a:cubicBezTo>
                    <a:pt x="46589" y="10590"/>
                    <a:pt x="46348" y="10639"/>
                    <a:pt x="46109" y="10632"/>
                  </a:cubicBezTo>
                  <a:cubicBezTo>
                    <a:pt x="45468" y="10613"/>
                    <a:pt x="44842" y="10746"/>
                    <a:pt x="44211" y="10840"/>
                  </a:cubicBezTo>
                  <a:cubicBezTo>
                    <a:pt x="43929" y="10883"/>
                    <a:pt x="43644" y="10941"/>
                    <a:pt x="43361" y="10932"/>
                  </a:cubicBezTo>
                  <a:cubicBezTo>
                    <a:pt x="42764" y="10911"/>
                    <a:pt x="42182" y="11041"/>
                    <a:pt x="41594" y="11109"/>
                  </a:cubicBezTo>
                  <a:cubicBezTo>
                    <a:pt x="41113" y="11164"/>
                    <a:pt x="40633" y="11223"/>
                    <a:pt x="40153" y="11235"/>
                  </a:cubicBezTo>
                  <a:cubicBezTo>
                    <a:pt x="39254" y="11258"/>
                    <a:pt x="38354" y="11224"/>
                    <a:pt x="37456" y="11337"/>
                  </a:cubicBezTo>
                  <a:cubicBezTo>
                    <a:pt x="37021" y="11393"/>
                    <a:pt x="36579" y="11386"/>
                    <a:pt x="36141" y="11389"/>
                  </a:cubicBezTo>
                  <a:cubicBezTo>
                    <a:pt x="33770" y="11405"/>
                    <a:pt x="31400" y="11414"/>
                    <a:pt x="29029" y="11424"/>
                  </a:cubicBezTo>
                  <a:cubicBezTo>
                    <a:pt x="28855" y="11424"/>
                    <a:pt x="28680" y="11398"/>
                    <a:pt x="28505" y="11394"/>
                  </a:cubicBezTo>
                  <a:cubicBezTo>
                    <a:pt x="28244" y="11389"/>
                    <a:pt x="27983" y="11389"/>
                    <a:pt x="27723" y="11395"/>
                  </a:cubicBezTo>
                  <a:cubicBezTo>
                    <a:pt x="27549" y="11399"/>
                    <a:pt x="27374" y="11425"/>
                    <a:pt x="27198" y="11424"/>
                  </a:cubicBezTo>
                  <a:cubicBezTo>
                    <a:pt x="24851" y="11415"/>
                    <a:pt x="22501" y="11410"/>
                    <a:pt x="20153" y="11386"/>
                  </a:cubicBezTo>
                  <a:cubicBezTo>
                    <a:pt x="19496" y="11379"/>
                    <a:pt x="18839" y="11309"/>
                    <a:pt x="18181" y="11282"/>
                  </a:cubicBezTo>
                  <a:cubicBezTo>
                    <a:pt x="17567" y="11257"/>
                    <a:pt x="16952" y="11226"/>
                    <a:pt x="16339" y="11248"/>
                  </a:cubicBezTo>
                  <a:cubicBezTo>
                    <a:pt x="15520" y="11277"/>
                    <a:pt x="14720" y="11130"/>
                    <a:pt x="13916" y="11004"/>
                  </a:cubicBezTo>
                  <a:cubicBezTo>
                    <a:pt x="13764" y="10980"/>
                    <a:pt x="13611" y="10938"/>
                    <a:pt x="13460" y="10946"/>
                  </a:cubicBezTo>
                  <a:cubicBezTo>
                    <a:pt x="12663" y="10990"/>
                    <a:pt x="11886" y="10814"/>
                    <a:pt x="11104" y="10693"/>
                  </a:cubicBezTo>
                  <a:cubicBezTo>
                    <a:pt x="10996" y="10676"/>
                    <a:pt x="10886" y="10642"/>
                    <a:pt x="10778" y="10648"/>
                  </a:cubicBezTo>
                  <a:cubicBezTo>
                    <a:pt x="9737" y="10704"/>
                    <a:pt x="8732" y="10391"/>
                    <a:pt x="7709" y="10252"/>
                  </a:cubicBezTo>
                  <a:cubicBezTo>
                    <a:pt x="7535" y="10229"/>
                    <a:pt x="7362" y="10191"/>
                    <a:pt x="7187" y="10191"/>
                  </a:cubicBezTo>
                  <a:cubicBezTo>
                    <a:pt x="6541" y="10192"/>
                    <a:pt x="5930" y="10009"/>
                    <a:pt x="5327" y="9764"/>
                  </a:cubicBezTo>
                  <a:cubicBezTo>
                    <a:pt x="4563" y="9456"/>
                    <a:pt x="3793" y="9169"/>
                    <a:pt x="3034" y="8848"/>
                  </a:cubicBezTo>
                  <a:cubicBezTo>
                    <a:pt x="2355" y="8562"/>
                    <a:pt x="1685" y="8247"/>
                    <a:pt x="1016" y="7935"/>
                  </a:cubicBezTo>
                  <a:cubicBezTo>
                    <a:pt x="694" y="7786"/>
                    <a:pt x="333" y="7728"/>
                    <a:pt x="26" y="7373"/>
                  </a:cubicBezTo>
                  <a:cubicBezTo>
                    <a:pt x="23" y="7057"/>
                    <a:pt x="0" y="6684"/>
                    <a:pt x="19" y="6313"/>
                  </a:cubicBezTo>
                  <a:cubicBezTo>
                    <a:pt x="61" y="5464"/>
                    <a:pt x="70" y="4612"/>
                    <a:pt x="250" y="3777"/>
                  </a:cubicBezTo>
                  <a:cubicBezTo>
                    <a:pt x="329" y="3415"/>
                    <a:pt x="335" y="3034"/>
                    <a:pt x="391" y="2665"/>
                  </a:cubicBezTo>
                  <a:cubicBezTo>
                    <a:pt x="483" y="2074"/>
                    <a:pt x="591" y="1485"/>
                    <a:pt x="689" y="896"/>
                  </a:cubicBezTo>
                  <a:cubicBezTo>
                    <a:pt x="737" y="603"/>
                    <a:pt x="781" y="311"/>
                    <a:pt x="830" y="1"/>
                  </a:cubicBezTo>
                  <a:cubicBezTo>
                    <a:pt x="1506" y="324"/>
                    <a:pt x="2142" y="643"/>
                    <a:pt x="2789" y="931"/>
                  </a:cubicBezTo>
                  <a:cubicBezTo>
                    <a:pt x="3094" y="1068"/>
                    <a:pt x="3415" y="1169"/>
                    <a:pt x="3736" y="1245"/>
                  </a:cubicBezTo>
                  <a:cubicBezTo>
                    <a:pt x="4873" y="1516"/>
                    <a:pt x="6012" y="1784"/>
                    <a:pt x="7154" y="2025"/>
                  </a:cubicBezTo>
                  <a:cubicBezTo>
                    <a:pt x="7908" y="2184"/>
                    <a:pt x="8671" y="2293"/>
                    <a:pt x="9428" y="2431"/>
                  </a:cubicBezTo>
                  <a:cubicBezTo>
                    <a:pt x="9688" y="2477"/>
                    <a:pt x="9946" y="2535"/>
                    <a:pt x="10202" y="2604"/>
                  </a:cubicBezTo>
                  <a:cubicBezTo>
                    <a:pt x="10973" y="2814"/>
                    <a:pt x="11754" y="2948"/>
                    <a:pt x="12547" y="2924"/>
                  </a:cubicBezTo>
                  <a:cubicBezTo>
                    <a:pt x="13408" y="2898"/>
                    <a:pt x="14252" y="3073"/>
                    <a:pt x="15105" y="3154"/>
                  </a:cubicBezTo>
                  <a:cubicBezTo>
                    <a:pt x="15345" y="3177"/>
                    <a:pt x="15585" y="3212"/>
                    <a:pt x="15826" y="3226"/>
                  </a:cubicBezTo>
                  <a:cubicBezTo>
                    <a:pt x="16790" y="3278"/>
                    <a:pt x="17760" y="3264"/>
                    <a:pt x="18717" y="3388"/>
                  </a:cubicBezTo>
                  <a:cubicBezTo>
                    <a:pt x="19681" y="3513"/>
                    <a:pt x="20641" y="3532"/>
                    <a:pt x="21606" y="3533"/>
                  </a:cubicBezTo>
                  <a:cubicBezTo>
                    <a:pt x="21694" y="3533"/>
                    <a:pt x="21784" y="3529"/>
                    <a:pt x="21869" y="3549"/>
                  </a:cubicBezTo>
                  <a:cubicBezTo>
                    <a:pt x="22738" y="3753"/>
                    <a:pt x="23619" y="3668"/>
                    <a:pt x="24494" y="3682"/>
                  </a:cubicBezTo>
                  <a:cubicBezTo>
                    <a:pt x="25304" y="3695"/>
                    <a:pt x="26111" y="3669"/>
                    <a:pt x="26920" y="3773"/>
                  </a:cubicBezTo>
                  <a:cubicBezTo>
                    <a:pt x="27925" y="3903"/>
                    <a:pt x="28932" y="3884"/>
                    <a:pt x="29934" y="3698"/>
                  </a:cubicBezTo>
                  <a:cubicBezTo>
                    <a:pt x="30105" y="3667"/>
                    <a:pt x="30284" y="3684"/>
                    <a:pt x="30460" y="3684"/>
                  </a:cubicBezTo>
                  <a:cubicBezTo>
                    <a:pt x="31206" y="3682"/>
                    <a:pt x="31952" y="3682"/>
                    <a:pt x="32698" y="3684"/>
                  </a:cubicBezTo>
                  <a:cubicBezTo>
                    <a:pt x="33203" y="3684"/>
                    <a:pt x="33708" y="3696"/>
                    <a:pt x="34206" y="3572"/>
                  </a:cubicBezTo>
                  <a:cubicBezTo>
                    <a:pt x="34355" y="3534"/>
                    <a:pt x="34513" y="3527"/>
                    <a:pt x="34665" y="3536"/>
                  </a:cubicBezTo>
                  <a:cubicBezTo>
                    <a:pt x="35942" y="3609"/>
                    <a:pt x="37204" y="3404"/>
                    <a:pt x="38472" y="3294"/>
                  </a:cubicBezTo>
                  <a:cubicBezTo>
                    <a:pt x="38822" y="3264"/>
                    <a:pt x="39174" y="3225"/>
                    <a:pt x="39524" y="3235"/>
                  </a:cubicBezTo>
                  <a:cubicBezTo>
                    <a:pt x="40515" y="3264"/>
                    <a:pt x="41494" y="3112"/>
                    <a:pt x="42475" y="2988"/>
                  </a:cubicBezTo>
                  <a:cubicBezTo>
                    <a:pt x="42758" y="2952"/>
                    <a:pt x="43044" y="2926"/>
                    <a:pt x="43329" y="2931"/>
                  </a:cubicBezTo>
                  <a:cubicBezTo>
                    <a:pt x="44321" y="2948"/>
                    <a:pt x="45291" y="2806"/>
                    <a:pt x="46261" y="2543"/>
                  </a:cubicBezTo>
                  <a:cubicBezTo>
                    <a:pt x="46941" y="2359"/>
                    <a:pt x="47648" y="2306"/>
                    <a:pt x="48342" y="2192"/>
                  </a:cubicBezTo>
                  <a:cubicBezTo>
                    <a:pt x="48494" y="2167"/>
                    <a:pt x="48646" y="2142"/>
                    <a:pt x="48796" y="2108"/>
                  </a:cubicBezTo>
                  <a:cubicBezTo>
                    <a:pt x="50043" y="1820"/>
                    <a:pt x="51292" y="1545"/>
                    <a:pt x="52534" y="1235"/>
                  </a:cubicBezTo>
                  <a:cubicBezTo>
                    <a:pt x="52937" y="1134"/>
                    <a:pt x="53326" y="948"/>
                    <a:pt x="53717" y="789"/>
                  </a:cubicBezTo>
                  <a:cubicBezTo>
                    <a:pt x="53943" y="697"/>
                    <a:pt x="54162" y="576"/>
                    <a:pt x="54385" y="475"/>
                  </a:cubicBezTo>
                  <a:cubicBezTo>
                    <a:pt x="54686" y="338"/>
                    <a:pt x="54990" y="206"/>
                    <a:pt x="55365" y="39"/>
                  </a:cubicBezTo>
                </a:path>
              </a:pathLst>
            </a:custGeo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0" name="Google Shape;1114;p33">
              <a:extLst>
                <a:ext uri="{FF2B5EF4-FFF2-40B4-BE49-F238E27FC236}">
                  <a16:creationId xmlns:a16="http://schemas.microsoft.com/office/drawing/2014/main" id="{6DA4763F-40CE-44AF-B6EC-8F49B09B8CBC}"/>
                </a:ext>
              </a:extLst>
            </p:cNvPr>
            <p:cNvSpPr/>
            <p:nvPr/>
          </p:nvSpPr>
          <p:spPr>
            <a:xfrm>
              <a:off x="2183938" y="1695450"/>
              <a:ext cx="244175" cy="191350"/>
            </a:xfrm>
            <a:custGeom>
              <a:avLst/>
              <a:gdLst/>
              <a:ahLst/>
              <a:cxnLst/>
              <a:rect l="l" t="t" r="r" b="b"/>
              <a:pathLst>
                <a:path w="9767" h="7654" extrusionOk="0">
                  <a:moveTo>
                    <a:pt x="8414" y="5693"/>
                  </a:moveTo>
                  <a:cubicBezTo>
                    <a:pt x="8430" y="5698"/>
                    <a:pt x="8446" y="5707"/>
                    <a:pt x="8462" y="5705"/>
                  </a:cubicBezTo>
                  <a:cubicBezTo>
                    <a:pt x="8468" y="5705"/>
                    <a:pt x="8471" y="5680"/>
                    <a:pt x="8476" y="5665"/>
                  </a:cubicBezTo>
                  <a:cubicBezTo>
                    <a:pt x="8461" y="5662"/>
                    <a:pt x="8444" y="5653"/>
                    <a:pt x="8430" y="5655"/>
                  </a:cubicBezTo>
                  <a:cubicBezTo>
                    <a:pt x="8423" y="5657"/>
                    <a:pt x="8420" y="5680"/>
                    <a:pt x="8414" y="5693"/>
                  </a:cubicBezTo>
                  <a:close/>
                  <a:moveTo>
                    <a:pt x="8964" y="6907"/>
                  </a:moveTo>
                  <a:cubicBezTo>
                    <a:pt x="8654" y="6845"/>
                    <a:pt x="8383" y="6895"/>
                    <a:pt x="8152" y="7197"/>
                  </a:cubicBezTo>
                  <a:cubicBezTo>
                    <a:pt x="8541" y="7399"/>
                    <a:pt x="8732" y="7072"/>
                    <a:pt x="8964" y="6907"/>
                  </a:cubicBezTo>
                  <a:close/>
                  <a:moveTo>
                    <a:pt x="7042" y="2232"/>
                  </a:moveTo>
                  <a:cubicBezTo>
                    <a:pt x="7441" y="2378"/>
                    <a:pt x="7754" y="2249"/>
                    <a:pt x="8095" y="2026"/>
                  </a:cubicBezTo>
                  <a:cubicBezTo>
                    <a:pt x="7786" y="1888"/>
                    <a:pt x="7332" y="1978"/>
                    <a:pt x="7042" y="2232"/>
                  </a:cubicBezTo>
                  <a:close/>
                  <a:moveTo>
                    <a:pt x="2879" y="7474"/>
                  </a:moveTo>
                  <a:cubicBezTo>
                    <a:pt x="2840" y="7179"/>
                    <a:pt x="2788" y="6887"/>
                    <a:pt x="2770" y="6591"/>
                  </a:cubicBezTo>
                  <a:cubicBezTo>
                    <a:pt x="2749" y="6267"/>
                    <a:pt x="2738" y="5938"/>
                    <a:pt x="2763" y="5614"/>
                  </a:cubicBezTo>
                  <a:cubicBezTo>
                    <a:pt x="2816" y="4929"/>
                    <a:pt x="2649" y="4275"/>
                    <a:pt x="2563" y="3611"/>
                  </a:cubicBezTo>
                  <a:cubicBezTo>
                    <a:pt x="2540" y="3434"/>
                    <a:pt x="2416" y="3240"/>
                    <a:pt x="2288" y="3123"/>
                  </a:cubicBezTo>
                  <a:cubicBezTo>
                    <a:pt x="2050" y="2905"/>
                    <a:pt x="1770" y="2811"/>
                    <a:pt x="1446" y="2782"/>
                  </a:cubicBezTo>
                  <a:cubicBezTo>
                    <a:pt x="976" y="2741"/>
                    <a:pt x="489" y="2731"/>
                    <a:pt x="1" y="2501"/>
                  </a:cubicBezTo>
                  <a:cubicBezTo>
                    <a:pt x="29" y="2372"/>
                    <a:pt x="28" y="2241"/>
                    <a:pt x="81" y="2153"/>
                  </a:cubicBezTo>
                  <a:cubicBezTo>
                    <a:pt x="222" y="1922"/>
                    <a:pt x="415" y="1762"/>
                    <a:pt x="654" y="1671"/>
                  </a:cubicBezTo>
                  <a:cubicBezTo>
                    <a:pt x="1387" y="1392"/>
                    <a:pt x="2126" y="1221"/>
                    <a:pt x="2909" y="1238"/>
                  </a:cubicBezTo>
                  <a:cubicBezTo>
                    <a:pt x="4093" y="1266"/>
                    <a:pt x="5282" y="1268"/>
                    <a:pt x="6464" y="1200"/>
                  </a:cubicBezTo>
                  <a:cubicBezTo>
                    <a:pt x="6955" y="1172"/>
                    <a:pt x="7448" y="969"/>
                    <a:pt x="7922" y="784"/>
                  </a:cubicBezTo>
                  <a:cubicBezTo>
                    <a:pt x="8314" y="633"/>
                    <a:pt x="8679" y="392"/>
                    <a:pt x="9056" y="194"/>
                  </a:cubicBezTo>
                  <a:cubicBezTo>
                    <a:pt x="9170" y="134"/>
                    <a:pt x="9288" y="82"/>
                    <a:pt x="9459" y="0"/>
                  </a:cubicBezTo>
                  <a:cubicBezTo>
                    <a:pt x="9459" y="243"/>
                    <a:pt x="9459" y="413"/>
                    <a:pt x="9459" y="584"/>
                  </a:cubicBezTo>
                  <a:cubicBezTo>
                    <a:pt x="9458" y="1211"/>
                    <a:pt x="9478" y="1831"/>
                    <a:pt x="9550" y="2458"/>
                  </a:cubicBezTo>
                  <a:cubicBezTo>
                    <a:pt x="9662" y="3426"/>
                    <a:pt x="9702" y="4406"/>
                    <a:pt x="9746" y="5382"/>
                  </a:cubicBezTo>
                  <a:cubicBezTo>
                    <a:pt x="9767" y="5877"/>
                    <a:pt x="9728" y="6375"/>
                    <a:pt x="9715" y="6881"/>
                  </a:cubicBezTo>
                  <a:cubicBezTo>
                    <a:pt x="9453" y="7141"/>
                    <a:pt x="9145" y="7288"/>
                    <a:pt x="8824" y="7335"/>
                  </a:cubicBezTo>
                  <a:cubicBezTo>
                    <a:pt x="8021" y="7456"/>
                    <a:pt x="7205" y="7653"/>
                    <a:pt x="6404" y="7498"/>
                  </a:cubicBezTo>
                  <a:cubicBezTo>
                    <a:pt x="5661" y="7354"/>
                    <a:pt x="4913" y="7454"/>
                    <a:pt x="4180" y="7300"/>
                  </a:cubicBezTo>
                  <a:cubicBezTo>
                    <a:pt x="3995" y="7262"/>
                    <a:pt x="3838" y="7329"/>
                    <a:pt x="3670" y="7388"/>
                  </a:cubicBezTo>
                  <a:cubicBezTo>
                    <a:pt x="3444" y="7466"/>
                    <a:pt x="3224" y="7618"/>
                    <a:pt x="2879" y="7474"/>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1" name="Google Shape;1115;p33">
              <a:extLst>
                <a:ext uri="{FF2B5EF4-FFF2-40B4-BE49-F238E27FC236}">
                  <a16:creationId xmlns:a16="http://schemas.microsoft.com/office/drawing/2014/main" id="{F1C10781-EE0F-4EB5-81BC-14250BD98D03}"/>
                </a:ext>
              </a:extLst>
            </p:cNvPr>
            <p:cNvSpPr/>
            <p:nvPr/>
          </p:nvSpPr>
          <p:spPr>
            <a:xfrm>
              <a:off x="674738" y="1697375"/>
              <a:ext cx="245800" cy="188975"/>
            </a:xfrm>
            <a:custGeom>
              <a:avLst/>
              <a:gdLst/>
              <a:ahLst/>
              <a:cxnLst/>
              <a:rect l="l" t="t" r="r" b="b"/>
              <a:pathLst>
                <a:path w="9832" h="7559" extrusionOk="0">
                  <a:moveTo>
                    <a:pt x="1358" y="5555"/>
                  </a:moveTo>
                  <a:lnTo>
                    <a:pt x="1301" y="5555"/>
                  </a:lnTo>
                  <a:cubicBezTo>
                    <a:pt x="1316" y="5582"/>
                    <a:pt x="1329" y="5612"/>
                    <a:pt x="1349" y="5633"/>
                  </a:cubicBezTo>
                  <a:cubicBezTo>
                    <a:pt x="1355" y="5639"/>
                    <a:pt x="1382" y="5618"/>
                    <a:pt x="1398" y="5609"/>
                  </a:cubicBezTo>
                  <a:cubicBezTo>
                    <a:pt x="1385" y="5592"/>
                    <a:pt x="1372" y="5574"/>
                    <a:pt x="1358" y="5555"/>
                  </a:cubicBezTo>
                  <a:close/>
                  <a:moveTo>
                    <a:pt x="1673" y="7044"/>
                  </a:moveTo>
                  <a:cubicBezTo>
                    <a:pt x="1396" y="6868"/>
                    <a:pt x="1151" y="6719"/>
                    <a:pt x="817" y="6810"/>
                  </a:cubicBezTo>
                  <a:cubicBezTo>
                    <a:pt x="1339" y="7252"/>
                    <a:pt x="1339" y="7252"/>
                    <a:pt x="1673" y="7044"/>
                  </a:cubicBezTo>
                  <a:close/>
                  <a:moveTo>
                    <a:pt x="2732" y="2155"/>
                  </a:moveTo>
                  <a:cubicBezTo>
                    <a:pt x="2719" y="2076"/>
                    <a:pt x="2719" y="2035"/>
                    <a:pt x="2710" y="2033"/>
                  </a:cubicBezTo>
                  <a:cubicBezTo>
                    <a:pt x="2444" y="1958"/>
                    <a:pt x="2179" y="1876"/>
                    <a:pt x="1910" y="1821"/>
                  </a:cubicBezTo>
                  <a:cubicBezTo>
                    <a:pt x="1854" y="1810"/>
                    <a:pt x="1783" y="1898"/>
                    <a:pt x="1673" y="1970"/>
                  </a:cubicBezTo>
                  <a:cubicBezTo>
                    <a:pt x="2052" y="2129"/>
                    <a:pt x="2356" y="2327"/>
                    <a:pt x="2732" y="2155"/>
                  </a:cubicBezTo>
                  <a:close/>
                  <a:moveTo>
                    <a:pt x="9832" y="2371"/>
                  </a:moveTo>
                  <a:cubicBezTo>
                    <a:pt x="9708" y="2439"/>
                    <a:pt x="9600" y="2535"/>
                    <a:pt x="9482" y="2556"/>
                  </a:cubicBezTo>
                  <a:cubicBezTo>
                    <a:pt x="9096" y="2623"/>
                    <a:pt x="8707" y="2686"/>
                    <a:pt x="8318" y="2706"/>
                  </a:cubicBezTo>
                  <a:cubicBezTo>
                    <a:pt x="7995" y="2723"/>
                    <a:pt x="7725" y="2854"/>
                    <a:pt x="7483" y="3079"/>
                  </a:cubicBezTo>
                  <a:cubicBezTo>
                    <a:pt x="7345" y="3207"/>
                    <a:pt x="7261" y="3370"/>
                    <a:pt x="7240" y="3589"/>
                  </a:cubicBezTo>
                  <a:cubicBezTo>
                    <a:pt x="7195" y="4057"/>
                    <a:pt x="7108" y="4520"/>
                    <a:pt x="7074" y="4989"/>
                  </a:cubicBezTo>
                  <a:cubicBezTo>
                    <a:pt x="7040" y="5463"/>
                    <a:pt x="7056" y="5941"/>
                    <a:pt x="7034" y="6416"/>
                  </a:cubicBezTo>
                  <a:cubicBezTo>
                    <a:pt x="7020" y="6738"/>
                    <a:pt x="6980" y="7058"/>
                    <a:pt x="6954" y="7342"/>
                  </a:cubicBezTo>
                  <a:cubicBezTo>
                    <a:pt x="6704" y="7559"/>
                    <a:pt x="6497" y="7449"/>
                    <a:pt x="6297" y="7362"/>
                  </a:cubicBezTo>
                  <a:cubicBezTo>
                    <a:pt x="6004" y="7237"/>
                    <a:pt x="5720" y="7175"/>
                    <a:pt x="5403" y="7267"/>
                  </a:cubicBezTo>
                  <a:cubicBezTo>
                    <a:pt x="5196" y="7327"/>
                    <a:pt x="4967" y="7292"/>
                    <a:pt x="4748" y="7292"/>
                  </a:cubicBezTo>
                  <a:cubicBezTo>
                    <a:pt x="4397" y="7294"/>
                    <a:pt x="4052" y="7348"/>
                    <a:pt x="3704" y="7390"/>
                  </a:cubicBezTo>
                  <a:cubicBezTo>
                    <a:pt x="3141" y="7459"/>
                    <a:pt x="2567" y="7435"/>
                    <a:pt x="1999" y="7415"/>
                  </a:cubicBezTo>
                  <a:cubicBezTo>
                    <a:pt x="1673" y="7403"/>
                    <a:pt x="1344" y="7350"/>
                    <a:pt x="1026" y="7265"/>
                  </a:cubicBezTo>
                  <a:cubicBezTo>
                    <a:pt x="731" y="7188"/>
                    <a:pt x="450" y="7044"/>
                    <a:pt x="154" y="6927"/>
                  </a:cubicBezTo>
                  <a:cubicBezTo>
                    <a:pt x="120" y="6725"/>
                    <a:pt x="38" y="6538"/>
                    <a:pt x="75" y="6391"/>
                  </a:cubicBezTo>
                  <a:cubicBezTo>
                    <a:pt x="180" y="5964"/>
                    <a:pt x="0" y="5556"/>
                    <a:pt x="67" y="5133"/>
                  </a:cubicBezTo>
                  <a:cubicBezTo>
                    <a:pt x="128" y="4740"/>
                    <a:pt x="146" y="4338"/>
                    <a:pt x="172" y="3938"/>
                  </a:cubicBezTo>
                  <a:cubicBezTo>
                    <a:pt x="248" y="2716"/>
                    <a:pt x="410" y="1501"/>
                    <a:pt x="369" y="271"/>
                  </a:cubicBezTo>
                  <a:cubicBezTo>
                    <a:pt x="366" y="198"/>
                    <a:pt x="388" y="124"/>
                    <a:pt x="406" y="0"/>
                  </a:cubicBezTo>
                  <a:cubicBezTo>
                    <a:pt x="510" y="29"/>
                    <a:pt x="617" y="30"/>
                    <a:pt x="695" y="86"/>
                  </a:cubicBezTo>
                  <a:cubicBezTo>
                    <a:pt x="1356" y="554"/>
                    <a:pt x="2087" y="809"/>
                    <a:pt x="2829" y="1028"/>
                  </a:cubicBezTo>
                  <a:cubicBezTo>
                    <a:pt x="3060" y="1096"/>
                    <a:pt x="3304" y="1137"/>
                    <a:pt x="3541" y="1139"/>
                  </a:cubicBezTo>
                  <a:cubicBezTo>
                    <a:pt x="4746" y="1149"/>
                    <a:pt x="5951" y="1130"/>
                    <a:pt x="7156" y="1146"/>
                  </a:cubicBezTo>
                  <a:cubicBezTo>
                    <a:pt x="7885" y="1157"/>
                    <a:pt x="8591" y="1339"/>
                    <a:pt x="9268" y="1648"/>
                  </a:cubicBezTo>
                  <a:cubicBezTo>
                    <a:pt x="9539" y="1770"/>
                    <a:pt x="9748" y="1979"/>
                    <a:pt x="9832" y="237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2" name="Google Shape;1116;p33">
              <a:extLst>
                <a:ext uri="{FF2B5EF4-FFF2-40B4-BE49-F238E27FC236}">
                  <a16:creationId xmlns:a16="http://schemas.microsoft.com/office/drawing/2014/main" id="{F2895286-A7B8-410E-A11F-80446B8A2A43}"/>
                </a:ext>
              </a:extLst>
            </p:cNvPr>
            <p:cNvSpPr/>
            <p:nvPr/>
          </p:nvSpPr>
          <p:spPr>
            <a:xfrm>
              <a:off x="688938" y="1660550"/>
              <a:ext cx="79325" cy="52450"/>
            </a:xfrm>
            <a:custGeom>
              <a:avLst/>
              <a:gdLst/>
              <a:ahLst/>
              <a:cxnLst/>
              <a:rect l="l" t="t" r="r" b="b"/>
              <a:pathLst>
                <a:path w="3173" h="2098" extrusionOk="0">
                  <a:moveTo>
                    <a:pt x="2724" y="2097"/>
                  </a:moveTo>
                  <a:cubicBezTo>
                    <a:pt x="1836" y="1873"/>
                    <a:pt x="975" y="1628"/>
                    <a:pt x="221" y="1043"/>
                  </a:cubicBezTo>
                  <a:cubicBezTo>
                    <a:pt x="0" y="871"/>
                    <a:pt x="20" y="561"/>
                    <a:pt x="264" y="465"/>
                  </a:cubicBezTo>
                  <a:cubicBezTo>
                    <a:pt x="446" y="392"/>
                    <a:pt x="645" y="327"/>
                    <a:pt x="835" y="335"/>
                  </a:cubicBezTo>
                  <a:cubicBezTo>
                    <a:pt x="1539" y="367"/>
                    <a:pt x="2220" y="243"/>
                    <a:pt x="2892" y="14"/>
                  </a:cubicBezTo>
                  <a:cubicBezTo>
                    <a:pt x="2929" y="1"/>
                    <a:pt x="2975" y="19"/>
                    <a:pt x="3053" y="26"/>
                  </a:cubicBezTo>
                  <a:cubicBezTo>
                    <a:pt x="3107" y="711"/>
                    <a:pt x="3173" y="1394"/>
                    <a:pt x="2724" y="2097"/>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3" name="Google Shape;1117;p33">
              <a:extLst>
                <a:ext uri="{FF2B5EF4-FFF2-40B4-BE49-F238E27FC236}">
                  <a16:creationId xmlns:a16="http://schemas.microsoft.com/office/drawing/2014/main" id="{BF31B6AF-970B-44B3-BE3A-5444CCD0143B}"/>
                </a:ext>
              </a:extLst>
            </p:cNvPr>
            <p:cNvSpPr/>
            <p:nvPr/>
          </p:nvSpPr>
          <p:spPr>
            <a:xfrm>
              <a:off x="2334613" y="1660225"/>
              <a:ext cx="80300" cy="52150"/>
            </a:xfrm>
            <a:custGeom>
              <a:avLst/>
              <a:gdLst/>
              <a:ahLst/>
              <a:cxnLst/>
              <a:rect l="l" t="t" r="r" b="b"/>
              <a:pathLst>
                <a:path w="3212" h="2086" extrusionOk="0">
                  <a:moveTo>
                    <a:pt x="488" y="2057"/>
                  </a:moveTo>
                  <a:cubicBezTo>
                    <a:pt x="0" y="1464"/>
                    <a:pt x="176" y="748"/>
                    <a:pt x="146" y="1"/>
                  </a:cubicBezTo>
                  <a:cubicBezTo>
                    <a:pt x="371" y="61"/>
                    <a:pt x="551" y="114"/>
                    <a:pt x="733" y="156"/>
                  </a:cubicBezTo>
                  <a:cubicBezTo>
                    <a:pt x="1223" y="268"/>
                    <a:pt x="1712" y="384"/>
                    <a:pt x="2219" y="342"/>
                  </a:cubicBezTo>
                  <a:cubicBezTo>
                    <a:pt x="2504" y="319"/>
                    <a:pt x="2787" y="346"/>
                    <a:pt x="3042" y="523"/>
                  </a:cubicBezTo>
                  <a:cubicBezTo>
                    <a:pt x="3175" y="616"/>
                    <a:pt x="3212" y="866"/>
                    <a:pt x="3087" y="969"/>
                  </a:cubicBezTo>
                  <a:cubicBezTo>
                    <a:pt x="2892" y="1127"/>
                    <a:pt x="2689" y="1279"/>
                    <a:pt x="2476" y="1400"/>
                  </a:cubicBezTo>
                  <a:cubicBezTo>
                    <a:pt x="1906" y="1723"/>
                    <a:pt x="1291" y="1896"/>
                    <a:pt x="677" y="2069"/>
                  </a:cubicBezTo>
                  <a:cubicBezTo>
                    <a:pt x="618" y="2086"/>
                    <a:pt x="551" y="2062"/>
                    <a:pt x="488" y="2057"/>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4" name="Google Shape;1118;p33">
              <a:extLst>
                <a:ext uri="{FF2B5EF4-FFF2-40B4-BE49-F238E27FC236}">
                  <a16:creationId xmlns:a16="http://schemas.microsoft.com/office/drawing/2014/main" id="{F3912BF5-7EC9-4486-9ABD-7182B95B21E4}"/>
                </a:ext>
              </a:extLst>
            </p:cNvPr>
            <p:cNvSpPr/>
            <p:nvPr/>
          </p:nvSpPr>
          <p:spPr>
            <a:xfrm>
              <a:off x="2178938" y="1771250"/>
              <a:ext cx="52400" cy="37225"/>
            </a:xfrm>
            <a:custGeom>
              <a:avLst/>
              <a:gdLst/>
              <a:ahLst/>
              <a:cxnLst/>
              <a:rect l="l" t="t" r="r" b="b"/>
              <a:pathLst>
                <a:path w="2096" h="1489" extrusionOk="0">
                  <a:moveTo>
                    <a:pt x="2096" y="524"/>
                  </a:moveTo>
                  <a:cubicBezTo>
                    <a:pt x="1650" y="1108"/>
                    <a:pt x="1243" y="1348"/>
                    <a:pt x="510" y="1488"/>
                  </a:cubicBezTo>
                  <a:cubicBezTo>
                    <a:pt x="441" y="1240"/>
                    <a:pt x="404" y="976"/>
                    <a:pt x="201" y="781"/>
                  </a:cubicBezTo>
                  <a:cubicBezTo>
                    <a:pt x="5" y="593"/>
                    <a:pt x="1" y="311"/>
                    <a:pt x="93" y="1"/>
                  </a:cubicBezTo>
                  <a:cubicBezTo>
                    <a:pt x="280" y="57"/>
                    <a:pt x="474" y="61"/>
                    <a:pt x="602" y="166"/>
                  </a:cubicBezTo>
                  <a:cubicBezTo>
                    <a:pt x="893" y="407"/>
                    <a:pt x="1210" y="412"/>
                    <a:pt x="1538" y="412"/>
                  </a:cubicBezTo>
                  <a:cubicBezTo>
                    <a:pt x="1669" y="412"/>
                    <a:pt x="1800" y="418"/>
                    <a:pt x="1929" y="438"/>
                  </a:cubicBezTo>
                  <a:cubicBezTo>
                    <a:pt x="1988" y="447"/>
                    <a:pt x="2044" y="496"/>
                    <a:pt x="2096" y="524"/>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5" name="Google Shape;1119;p33">
              <a:extLst>
                <a:ext uri="{FF2B5EF4-FFF2-40B4-BE49-F238E27FC236}">
                  <a16:creationId xmlns:a16="http://schemas.microsoft.com/office/drawing/2014/main" id="{3C518DA8-A3F8-4B29-91CC-487AFE7EA66D}"/>
                </a:ext>
              </a:extLst>
            </p:cNvPr>
            <p:cNvSpPr/>
            <p:nvPr/>
          </p:nvSpPr>
          <p:spPr>
            <a:xfrm>
              <a:off x="873188" y="1771100"/>
              <a:ext cx="53375" cy="36500"/>
            </a:xfrm>
            <a:custGeom>
              <a:avLst/>
              <a:gdLst/>
              <a:ahLst/>
              <a:cxnLst/>
              <a:rect l="l" t="t" r="r" b="b"/>
              <a:pathLst>
                <a:path w="2135" h="1460" extrusionOk="0">
                  <a:moveTo>
                    <a:pt x="31" y="451"/>
                  </a:moveTo>
                  <a:cubicBezTo>
                    <a:pt x="369" y="431"/>
                    <a:pt x="713" y="437"/>
                    <a:pt x="1048" y="383"/>
                  </a:cubicBezTo>
                  <a:cubicBezTo>
                    <a:pt x="1364" y="332"/>
                    <a:pt x="1608" y="0"/>
                    <a:pt x="1988" y="42"/>
                  </a:cubicBezTo>
                  <a:cubicBezTo>
                    <a:pt x="2135" y="300"/>
                    <a:pt x="2057" y="590"/>
                    <a:pt x="1897" y="758"/>
                  </a:cubicBezTo>
                  <a:cubicBezTo>
                    <a:pt x="1703" y="964"/>
                    <a:pt x="1644" y="1209"/>
                    <a:pt x="1569" y="1459"/>
                  </a:cubicBezTo>
                  <a:cubicBezTo>
                    <a:pt x="1185" y="1446"/>
                    <a:pt x="700" y="1282"/>
                    <a:pt x="368" y="998"/>
                  </a:cubicBezTo>
                  <a:cubicBezTo>
                    <a:pt x="227" y="877"/>
                    <a:pt x="1" y="794"/>
                    <a:pt x="31" y="45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6" name="Google Shape;1120;p33">
              <a:extLst>
                <a:ext uri="{FF2B5EF4-FFF2-40B4-BE49-F238E27FC236}">
                  <a16:creationId xmlns:a16="http://schemas.microsoft.com/office/drawing/2014/main" id="{6E9B44CF-FA68-4A82-9B92-289B4B4AFC67}"/>
                </a:ext>
              </a:extLst>
            </p:cNvPr>
            <p:cNvSpPr/>
            <p:nvPr/>
          </p:nvSpPr>
          <p:spPr>
            <a:xfrm>
              <a:off x="873688" y="1846700"/>
              <a:ext cx="26700" cy="20550"/>
            </a:xfrm>
            <a:custGeom>
              <a:avLst/>
              <a:gdLst/>
              <a:ahLst/>
              <a:cxnLst/>
              <a:rect l="l" t="t" r="r" b="b"/>
              <a:pathLst>
                <a:path w="1068" h="822" extrusionOk="0">
                  <a:moveTo>
                    <a:pt x="47" y="0"/>
                  </a:moveTo>
                  <a:cubicBezTo>
                    <a:pt x="436" y="230"/>
                    <a:pt x="752" y="417"/>
                    <a:pt x="1067" y="602"/>
                  </a:cubicBezTo>
                  <a:cubicBezTo>
                    <a:pt x="1029" y="822"/>
                    <a:pt x="879" y="806"/>
                    <a:pt x="763" y="790"/>
                  </a:cubicBezTo>
                  <a:cubicBezTo>
                    <a:pt x="447" y="748"/>
                    <a:pt x="198" y="560"/>
                    <a:pt x="25" y="256"/>
                  </a:cubicBezTo>
                  <a:cubicBezTo>
                    <a:pt x="0" y="213"/>
                    <a:pt x="34" y="126"/>
                    <a:pt x="47"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7" name="Google Shape;1121;p33">
              <a:extLst>
                <a:ext uri="{FF2B5EF4-FFF2-40B4-BE49-F238E27FC236}">
                  <a16:creationId xmlns:a16="http://schemas.microsoft.com/office/drawing/2014/main" id="{CEE81D87-7BED-4E54-89AD-1B14CCDB6DFE}"/>
                </a:ext>
              </a:extLst>
            </p:cNvPr>
            <p:cNvSpPr/>
            <p:nvPr/>
          </p:nvSpPr>
          <p:spPr>
            <a:xfrm>
              <a:off x="2204313" y="1846700"/>
              <a:ext cx="25900" cy="21075"/>
            </a:xfrm>
            <a:custGeom>
              <a:avLst/>
              <a:gdLst/>
              <a:ahLst/>
              <a:cxnLst/>
              <a:rect l="l" t="t" r="r" b="b"/>
              <a:pathLst>
                <a:path w="1036" h="843" extrusionOk="0">
                  <a:moveTo>
                    <a:pt x="958" y="0"/>
                  </a:moveTo>
                  <a:cubicBezTo>
                    <a:pt x="985" y="94"/>
                    <a:pt x="1035" y="180"/>
                    <a:pt x="1016" y="227"/>
                  </a:cubicBezTo>
                  <a:cubicBezTo>
                    <a:pt x="854" y="611"/>
                    <a:pt x="454" y="843"/>
                    <a:pt x="96" y="769"/>
                  </a:cubicBezTo>
                  <a:cubicBezTo>
                    <a:pt x="60" y="762"/>
                    <a:pt x="0" y="710"/>
                    <a:pt x="3" y="686"/>
                  </a:cubicBezTo>
                  <a:cubicBezTo>
                    <a:pt x="9" y="620"/>
                    <a:pt x="28" y="524"/>
                    <a:pt x="69" y="500"/>
                  </a:cubicBezTo>
                  <a:cubicBezTo>
                    <a:pt x="224" y="413"/>
                    <a:pt x="393" y="359"/>
                    <a:pt x="551" y="274"/>
                  </a:cubicBezTo>
                  <a:cubicBezTo>
                    <a:pt x="687" y="200"/>
                    <a:pt x="812" y="100"/>
                    <a:pt x="958"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 name="Google Shape;1122;p33">
              <a:extLst>
                <a:ext uri="{FF2B5EF4-FFF2-40B4-BE49-F238E27FC236}">
                  <a16:creationId xmlns:a16="http://schemas.microsoft.com/office/drawing/2014/main" id="{632D0031-3B20-4FEB-8B9C-4EFD82361BA6}"/>
                </a:ext>
              </a:extLst>
            </p:cNvPr>
            <p:cNvSpPr/>
            <p:nvPr/>
          </p:nvSpPr>
          <p:spPr>
            <a:xfrm>
              <a:off x="876913" y="1885850"/>
              <a:ext cx="13050" cy="10275"/>
            </a:xfrm>
            <a:custGeom>
              <a:avLst/>
              <a:gdLst/>
              <a:ahLst/>
              <a:cxnLst/>
              <a:rect l="l" t="t" r="r" b="b"/>
              <a:pathLst>
                <a:path w="522" h="411" extrusionOk="0">
                  <a:moveTo>
                    <a:pt x="124" y="1"/>
                  </a:moveTo>
                  <a:cubicBezTo>
                    <a:pt x="238" y="124"/>
                    <a:pt x="454" y="55"/>
                    <a:pt x="522" y="344"/>
                  </a:cubicBezTo>
                  <a:cubicBezTo>
                    <a:pt x="420" y="368"/>
                    <a:pt x="325" y="411"/>
                    <a:pt x="231" y="409"/>
                  </a:cubicBezTo>
                  <a:cubicBezTo>
                    <a:pt x="27" y="407"/>
                    <a:pt x="0" y="305"/>
                    <a:pt x="124" y="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 name="Google Shape;1123;p33">
              <a:extLst>
                <a:ext uri="{FF2B5EF4-FFF2-40B4-BE49-F238E27FC236}">
                  <a16:creationId xmlns:a16="http://schemas.microsoft.com/office/drawing/2014/main" id="{2F6FC7B0-9E7D-4F99-A832-809C6C50993D}"/>
                </a:ext>
              </a:extLst>
            </p:cNvPr>
            <p:cNvSpPr/>
            <p:nvPr/>
          </p:nvSpPr>
          <p:spPr>
            <a:xfrm>
              <a:off x="2213363" y="1886475"/>
              <a:ext cx="12800" cy="9525"/>
            </a:xfrm>
            <a:custGeom>
              <a:avLst/>
              <a:gdLst/>
              <a:ahLst/>
              <a:cxnLst/>
              <a:rect l="l" t="t" r="r" b="b"/>
              <a:pathLst>
                <a:path w="512" h="381" extrusionOk="0">
                  <a:moveTo>
                    <a:pt x="1" y="340"/>
                  </a:moveTo>
                  <a:cubicBezTo>
                    <a:pt x="59" y="212"/>
                    <a:pt x="65" y="180"/>
                    <a:pt x="79" y="173"/>
                  </a:cubicBezTo>
                  <a:cubicBezTo>
                    <a:pt x="196" y="113"/>
                    <a:pt x="315" y="57"/>
                    <a:pt x="432" y="0"/>
                  </a:cubicBezTo>
                  <a:cubicBezTo>
                    <a:pt x="463" y="43"/>
                    <a:pt x="512" y="82"/>
                    <a:pt x="506" y="107"/>
                  </a:cubicBezTo>
                  <a:cubicBezTo>
                    <a:pt x="490" y="196"/>
                    <a:pt x="464" y="343"/>
                    <a:pt x="423" y="354"/>
                  </a:cubicBezTo>
                  <a:cubicBezTo>
                    <a:pt x="305" y="381"/>
                    <a:pt x="176" y="350"/>
                    <a:pt x="1" y="34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0" name="Google Shape;1124;p33">
              <a:extLst>
                <a:ext uri="{FF2B5EF4-FFF2-40B4-BE49-F238E27FC236}">
                  <a16:creationId xmlns:a16="http://schemas.microsoft.com/office/drawing/2014/main" id="{CD426EDA-54CC-4A4F-9E2D-2A1192726621}"/>
                </a:ext>
              </a:extLst>
            </p:cNvPr>
            <p:cNvSpPr/>
            <p:nvPr/>
          </p:nvSpPr>
          <p:spPr>
            <a:xfrm>
              <a:off x="2218588" y="1902300"/>
              <a:ext cx="8625" cy="10500"/>
            </a:xfrm>
            <a:custGeom>
              <a:avLst/>
              <a:gdLst/>
              <a:ahLst/>
              <a:cxnLst/>
              <a:rect l="l" t="t" r="r" b="b"/>
              <a:pathLst>
                <a:path w="345" h="420" extrusionOk="0">
                  <a:moveTo>
                    <a:pt x="234" y="0"/>
                  </a:moveTo>
                  <a:cubicBezTo>
                    <a:pt x="345" y="208"/>
                    <a:pt x="250" y="312"/>
                    <a:pt x="142" y="401"/>
                  </a:cubicBezTo>
                  <a:cubicBezTo>
                    <a:pt x="120" y="419"/>
                    <a:pt x="56" y="406"/>
                    <a:pt x="35" y="381"/>
                  </a:cubicBezTo>
                  <a:cubicBezTo>
                    <a:pt x="13" y="354"/>
                    <a:pt x="1" y="278"/>
                    <a:pt x="17" y="254"/>
                  </a:cubicBezTo>
                  <a:cubicBezTo>
                    <a:pt x="80" y="165"/>
                    <a:pt x="156" y="89"/>
                    <a:pt x="234"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1" name="Google Shape;1125;p33">
              <a:extLst>
                <a:ext uri="{FF2B5EF4-FFF2-40B4-BE49-F238E27FC236}">
                  <a16:creationId xmlns:a16="http://schemas.microsoft.com/office/drawing/2014/main" id="{C1E17E9D-0A11-404D-A043-F499329B7D94}"/>
                </a:ext>
              </a:extLst>
            </p:cNvPr>
            <p:cNvSpPr/>
            <p:nvPr/>
          </p:nvSpPr>
          <p:spPr>
            <a:xfrm>
              <a:off x="867838" y="1962525"/>
              <a:ext cx="12450" cy="9250"/>
            </a:xfrm>
            <a:custGeom>
              <a:avLst/>
              <a:gdLst/>
              <a:ahLst/>
              <a:cxnLst/>
              <a:rect l="l" t="t" r="r" b="b"/>
              <a:pathLst>
                <a:path w="498" h="370" extrusionOk="0">
                  <a:moveTo>
                    <a:pt x="498" y="265"/>
                  </a:moveTo>
                  <a:cubicBezTo>
                    <a:pt x="270" y="369"/>
                    <a:pt x="133" y="242"/>
                    <a:pt x="0" y="68"/>
                  </a:cubicBezTo>
                  <a:cubicBezTo>
                    <a:pt x="215" y="0"/>
                    <a:pt x="215" y="0"/>
                    <a:pt x="498" y="265"/>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 name="Google Shape;1126;p33">
              <a:extLst>
                <a:ext uri="{FF2B5EF4-FFF2-40B4-BE49-F238E27FC236}">
                  <a16:creationId xmlns:a16="http://schemas.microsoft.com/office/drawing/2014/main" id="{CBA59E0F-302F-4957-A9EF-C46F36906BEA}"/>
                </a:ext>
              </a:extLst>
            </p:cNvPr>
            <p:cNvSpPr/>
            <p:nvPr/>
          </p:nvSpPr>
          <p:spPr>
            <a:xfrm>
              <a:off x="2222713" y="1961600"/>
              <a:ext cx="12725" cy="10675"/>
            </a:xfrm>
            <a:custGeom>
              <a:avLst/>
              <a:gdLst/>
              <a:ahLst/>
              <a:cxnLst/>
              <a:rect l="l" t="t" r="r" b="b"/>
              <a:pathLst>
                <a:path w="509" h="427" extrusionOk="0">
                  <a:moveTo>
                    <a:pt x="1" y="236"/>
                  </a:moveTo>
                  <a:cubicBezTo>
                    <a:pt x="193" y="140"/>
                    <a:pt x="331" y="70"/>
                    <a:pt x="471" y="0"/>
                  </a:cubicBezTo>
                  <a:cubicBezTo>
                    <a:pt x="495" y="69"/>
                    <a:pt x="507" y="89"/>
                    <a:pt x="508" y="109"/>
                  </a:cubicBezTo>
                  <a:cubicBezTo>
                    <a:pt x="509" y="132"/>
                    <a:pt x="506" y="166"/>
                    <a:pt x="494" y="177"/>
                  </a:cubicBezTo>
                  <a:cubicBezTo>
                    <a:pt x="366" y="279"/>
                    <a:pt x="243" y="426"/>
                    <a:pt x="1" y="236"/>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3" name="Google Shape;1127;p33">
              <a:extLst>
                <a:ext uri="{FF2B5EF4-FFF2-40B4-BE49-F238E27FC236}">
                  <a16:creationId xmlns:a16="http://schemas.microsoft.com/office/drawing/2014/main" id="{DAB9C246-C6F5-495E-AD9E-1318FBA9F584}"/>
                </a:ext>
              </a:extLst>
            </p:cNvPr>
            <p:cNvSpPr/>
            <p:nvPr/>
          </p:nvSpPr>
          <p:spPr>
            <a:xfrm>
              <a:off x="878563" y="1903000"/>
              <a:ext cx="6850" cy="9450"/>
            </a:xfrm>
            <a:custGeom>
              <a:avLst/>
              <a:gdLst/>
              <a:ahLst/>
              <a:cxnLst/>
              <a:rect l="l" t="t" r="r" b="b"/>
              <a:pathLst>
                <a:path w="274" h="378" extrusionOk="0">
                  <a:moveTo>
                    <a:pt x="76" y="1"/>
                  </a:moveTo>
                  <a:cubicBezTo>
                    <a:pt x="154" y="98"/>
                    <a:pt x="215" y="161"/>
                    <a:pt x="260" y="238"/>
                  </a:cubicBezTo>
                  <a:cubicBezTo>
                    <a:pt x="273" y="261"/>
                    <a:pt x="247" y="336"/>
                    <a:pt x="221" y="359"/>
                  </a:cubicBezTo>
                  <a:cubicBezTo>
                    <a:pt x="199" y="377"/>
                    <a:pt x="142" y="365"/>
                    <a:pt x="113" y="344"/>
                  </a:cubicBezTo>
                  <a:cubicBezTo>
                    <a:pt x="1" y="263"/>
                    <a:pt x="10" y="158"/>
                    <a:pt x="76" y="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4" name="Google Shape;1128;p33">
              <a:extLst>
                <a:ext uri="{FF2B5EF4-FFF2-40B4-BE49-F238E27FC236}">
                  <a16:creationId xmlns:a16="http://schemas.microsoft.com/office/drawing/2014/main" id="{F0BC11D4-451C-4A90-B4FE-CEAD6D6090F5}"/>
                </a:ext>
              </a:extLst>
            </p:cNvPr>
            <p:cNvSpPr/>
            <p:nvPr/>
          </p:nvSpPr>
          <p:spPr>
            <a:xfrm>
              <a:off x="2212713" y="1959900"/>
              <a:ext cx="4900" cy="3875"/>
            </a:xfrm>
            <a:custGeom>
              <a:avLst/>
              <a:gdLst/>
              <a:ahLst/>
              <a:cxnLst/>
              <a:rect l="l" t="t" r="r" b="b"/>
              <a:pathLst>
                <a:path w="196" h="155" extrusionOk="0">
                  <a:moveTo>
                    <a:pt x="195" y="51"/>
                  </a:moveTo>
                  <a:cubicBezTo>
                    <a:pt x="169" y="81"/>
                    <a:pt x="147" y="127"/>
                    <a:pt x="115" y="141"/>
                  </a:cubicBezTo>
                  <a:cubicBezTo>
                    <a:pt x="83" y="155"/>
                    <a:pt x="39" y="138"/>
                    <a:pt x="1" y="136"/>
                  </a:cubicBezTo>
                  <a:cubicBezTo>
                    <a:pt x="30" y="94"/>
                    <a:pt x="54" y="38"/>
                    <a:pt x="92" y="14"/>
                  </a:cubicBezTo>
                  <a:cubicBezTo>
                    <a:pt x="116" y="0"/>
                    <a:pt x="162" y="38"/>
                    <a:pt x="195" y="5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5" name="Google Shape;1129;p33">
              <a:extLst>
                <a:ext uri="{FF2B5EF4-FFF2-40B4-BE49-F238E27FC236}">
                  <a16:creationId xmlns:a16="http://schemas.microsoft.com/office/drawing/2014/main" id="{5CF94F90-0A4C-4D89-8FF6-4E67A48B729B}"/>
                </a:ext>
              </a:extLst>
            </p:cNvPr>
            <p:cNvSpPr/>
            <p:nvPr/>
          </p:nvSpPr>
          <p:spPr>
            <a:xfrm>
              <a:off x="885838" y="1960100"/>
              <a:ext cx="5150" cy="3175"/>
            </a:xfrm>
            <a:custGeom>
              <a:avLst/>
              <a:gdLst/>
              <a:ahLst/>
              <a:cxnLst/>
              <a:rect l="l" t="t" r="r" b="b"/>
              <a:pathLst>
                <a:path w="206" h="127" extrusionOk="0">
                  <a:moveTo>
                    <a:pt x="101" y="1"/>
                  </a:moveTo>
                  <a:cubicBezTo>
                    <a:pt x="136" y="23"/>
                    <a:pt x="171" y="45"/>
                    <a:pt x="206" y="67"/>
                  </a:cubicBezTo>
                  <a:cubicBezTo>
                    <a:pt x="173" y="88"/>
                    <a:pt x="138" y="127"/>
                    <a:pt x="105" y="126"/>
                  </a:cubicBezTo>
                  <a:cubicBezTo>
                    <a:pt x="70" y="124"/>
                    <a:pt x="35" y="87"/>
                    <a:pt x="1" y="64"/>
                  </a:cubicBezTo>
                  <a:cubicBezTo>
                    <a:pt x="34" y="43"/>
                    <a:pt x="68" y="22"/>
                    <a:pt x="101" y="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6" name="Google Shape;1130;p33">
              <a:extLst>
                <a:ext uri="{FF2B5EF4-FFF2-40B4-BE49-F238E27FC236}">
                  <a16:creationId xmlns:a16="http://schemas.microsoft.com/office/drawing/2014/main" id="{FC10ABBB-3A0D-4AD1-AC23-BD653C5C77F5}"/>
                </a:ext>
              </a:extLst>
            </p:cNvPr>
            <p:cNvSpPr/>
            <p:nvPr/>
          </p:nvSpPr>
          <p:spPr>
            <a:xfrm>
              <a:off x="877313" y="1930375"/>
              <a:ext cx="4100" cy="3625"/>
            </a:xfrm>
            <a:custGeom>
              <a:avLst/>
              <a:gdLst/>
              <a:ahLst/>
              <a:cxnLst/>
              <a:rect l="l" t="t" r="r" b="b"/>
              <a:pathLst>
                <a:path w="164" h="145" extrusionOk="0">
                  <a:moveTo>
                    <a:pt x="163" y="110"/>
                  </a:moveTo>
                  <a:cubicBezTo>
                    <a:pt x="130" y="119"/>
                    <a:pt x="90" y="145"/>
                    <a:pt x="66" y="133"/>
                  </a:cubicBezTo>
                  <a:cubicBezTo>
                    <a:pt x="37" y="118"/>
                    <a:pt x="22" y="69"/>
                    <a:pt x="0" y="35"/>
                  </a:cubicBezTo>
                  <a:cubicBezTo>
                    <a:pt x="37" y="25"/>
                    <a:pt x="78" y="1"/>
                    <a:pt x="108" y="12"/>
                  </a:cubicBezTo>
                  <a:cubicBezTo>
                    <a:pt x="133" y="23"/>
                    <a:pt x="145" y="75"/>
                    <a:pt x="163" y="11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7" name="Google Shape;1131;p33">
              <a:extLst>
                <a:ext uri="{FF2B5EF4-FFF2-40B4-BE49-F238E27FC236}">
                  <a16:creationId xmlns:a16="http://schemas.microsoft.com/office/drawing/2014/main" id="{66207EE8-F8CE-4BCB-ABAE-7571DF9A3815}"/>
                </a:ext>
              </a:extLst>
            </p:cNvPr>
            <p:cNvSpPr/>
            <p:nvPr/>
          </p:nvSpPr>
          <p:spPr>
            <a:xfrm>
              <a:off x="2359963" y="1742625"/>
              <a:ext cx="26350" cy="12275"/>
            </a:xfrm>
            <a:custGeom>
              <a:avLst/>
              <a:gdLst/>
              <a:ahLst/>
              <a:cxnLst/>
              <a:rect l="l" t="t" r="r" b="b"/>
              <a:pathLst>
                <a:path w="1054" h="491" extrusionOk="0">
                  <a:moveTo>
                    <a:pt x="1" y="345"/>
                  </a:moveTo>
                  <a:cubicBezTo>
                    <a:pt x="291" y="91"/>
                    <a:pt x="745" y="1"/>
                    <a:pt x="1054" y="139"/>
                  </a:cubicBezTo>
                  <a:cubicBezTo>
                    <a:pt x="713" y="362"/>
                    <a:pt x="400" y="491"/>
                    <a:pt x="1" y="345"/>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8" name="Google Shape;1132;p33">
              <a:extLst>
                <a:ext uri="{FF2B5EF4-FFF2-40B4-BE49-F238E27FC236}">
                  <a16:creationId xmlns:a16="http://schemas.microsoft.com/office/drawing/2014/main" id="{427AD85E-AC07-403F-8DEB-655FB91500CA}"/>
                </a:ext>
              </a:extLst>
            </p:cNvPr>
            <p:cNvSpPr/>
            <p:nvPr/>
          </p:nvSpPr>
          <p:spPr>
            <a:xfrm>
              <a:off x="2387738" y="1866550"/>
              <a:ext cx="20325" cy="13900"/>
            </a:xfrm>
            <a:custGeom>
              <a:avLst/>
              <a:gdLst/>
              <a:ahLst/>
              <a:cxnLst/>
              <a:rect l="l" t="t" r="r" b="b"/>
              <a:pathLst>
                <a:path w="813" h="556" extrusionOk="0">
                  <a:moveTo>
                    <a:pt x="812" y="63"/>
                  </a:moveTo>
                  <a:cubicBezTo>
                    <a:pt x="580" y="228"/>
                    <a:pt x="389" y="555"/>
                    <a:pt x="0" y="353"/>
                  </a:cubicBezTo>
                  <a:cubicBezTo>
                    <a:pt x="231" y="51"/>
                    <a:pt x="502" y="1"/>
                    <a:pt x="812" y="63"/>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9" name="Google Shape;1133;p33">
              <a:extLst>
                <a:ext uri="{FF2B5EF4-FFF2-40B4-BE49-F238E27FC236}">
                  <a16:creationId xmlns:a16="http://schemas.microsoft.com/office/drawing/2014/main" id="{9BBE03EC-BDBA-4EBB-9844-7FC8299061E6}"/>
                </a:ext>
              </a:extLst>
            </p:cNvPr>
            <p:cNvSpPr/>
            <p:nvPr/>
          </p:nvSpPr>
          <p:spPr>
            <a:xfrm>
              <a:off x="2394288" y="1836750"/>
              <a:ext cx="1575" cy="1400"/>
            </a:xfrm>
            <a:custGeom>
              <a:avLst/>
              <a:gdLst/>
              <a:ahLst/>
              <a:cxnLst/>
              <a:rect l="l" t="t" r="r" b="b"/>
              <a:pathLst>
                <a:path w="63" h="56" extrusionOk="0">
                  <a:moveTo>
                    <a:pt x="0" y="41"/>
                  </a:moveTo>
                  <a:cubicBezTo>
                    <a:pt x="6" y="28"/>
                    <a:pt x="9" y="5"/>
                    <a:pt x="16" y="3"/>
                  </a:cubicBezTo>
                  <a:cubicBezTo>
                    <a:pt x="30" y="1"/>
                    <a:pt x="47" y="10"/>
                    <a:pt x="62" y="13"/>
                  </a:cubicBezTo>
                  <a:cubicBezTo>
                    <a:pt x="57" y="28"/>
                    <a:pt x="54" y="53"/>
                    <a:pt x="48" y="53"/>
                  </a:cubicBezTo>
                  <a:cubicBezTo>
                    <a:pt x="32" y="55"/>
                    <a:pt x="16" y="46"/>
                    <a:pt x="0" y="4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0" name="Google Shape;1134;p33">
              <a:extLst>
                <a:ext uri="{FF2B5EF4-FFF2-40B4-BE49-F238E27FC236}">
                  <a16:creationId xmlns:a16="http://schemas.microsoft.com/office/drawing/2014/main" id="{9A4B74BD-DEE0-46B2-BBFA-C7DA52DE2C2F}"/>
                </a:ext>
              </a:extLst>
            </p:cNvPr>
            <p:cNvSpPr/>
            <p:nvPr/>
          </p:nvSpPr>
          <p:spPr>
            <a:xfrm>
              <a:off x="716563" y="1742625"/>
              <a:ext cx="26475" cy="12925"/>
            </a:xfrm>
            <a:custGeom>
              <a:avLst/>
              <a:gdLst/>
              <a:ahLst/>
              <a:cxnLst/>
              <a:rect l="l" t="t" r="r" b="b"/>
              <a:pathLst>
                <a:path w="1059" h="517" extrusionOk="0">
                  <a:moveTo>
                    <a:pt x="1059" y="345"/>
                  </a:moveTo>
                  <a:cubicBezTo>
                    <a:pt x="683" y="517"/>
                    <a:pt x="379" y="319"/>
                    <a:pt x="0" y="160"/>
                  </a:cubicBezTo>
                  <a:cubicBezTo>
                    <a:pt x="110" y="88"/>
                    <a:pt x="181" y="0"/>
                    <a:pt x="237" y="11"/>
                  </a:cubicBezTo>
                  <a:cubicBezTo>
                    <a:pt x="506" y="66"/>
                    <a:pt x="771" y="148"/>
                    <a:pt x="1037" y="223"/>
                  </a:cubicBezTo>
                  <a:cubicBezTo>
                    <a:pt x="1046" y="225"/>
                    <a:pt x="1046" y="266"/>
                    <a:pt x="1059" y="345"/>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1" name="Google Shape;1135;p33">
              <a:extLst>
                <a:ext uri="{FF2B5EF4-FFF2-40B4-BE49-F238E27FC236}">
                  <a16:creationId xmlns:a16="http://schemas.microsoft.com/office/drawing/2014/main" id="{E0A0D88D-0727-46D1-9901-B50B7FAAA1DC}"/>
                </a:ext>
              </a:extLst>
            </p:cNvPr>
            <p:cNvSpPr/>
            <p:nvPr/>
          </p:nvSpPr>
          <p:spPr>
            <a:xfrm>
              <a:off x="663188" y="1628525"/>
              <a:ext cx="1778150" cy="474825"/>
            </a:xfrm>
            <a:custGeom>
              <a:avLst/>
              <a:gdLst/>
              <a:ahLst/>
              <a:cxnLst/>
              <a:rect l="l" t="t" r="r" b="b"/>
              <a:pathLst>
                <a:path w="71126" h="18993" extrusionOk="0">
                  <a:moveTo>
                    <a:pt x="70545" y="9558"/>
                  </a:moveTo>
                  <a:cubicBezTo>
                    <a:pt x="70283" y="9818"/>
                    <a:pt x="69975" y="9965"/>
                    <a:pt x="69654" y="10012"/>
                  </a:cubicBezTo>
                  <a:cubicBezTo>
                    <a:pt x="68851" y="10133"/>
                    <a:pt x="68035" y="10330"/>
                    <a:pt x="67234" y="10175"/>
                  </a:cubicBezTo>
                  <a:cubicBezTo>
                    <a:pt x="66491" y="10031"/>
                    <a:pt x="65743" y="10131"/>
                    <a:pt x="65010" y="9977"/>
                  </a:cubicBezTo>
                  <a:cubicBezTo>
                    <a:pt x="64825" y="9939"/>
                    <a:pt x="64668" y="10006"/>
                    <a:pt x="64500" y="10065"/>
                  </a:cubicBezTo>
                  <a:cubicBezTo>
                    <a:pt x="64274" y="10143"/>
                    <a:pt x="64054" y="10295"/>
                    <a:pt x="63709" y="10151"/>
                  </a:cubicBezTo>
                  <a:cubicBezTo>
                    <a:pt x="63670" y="9856"/>
                    <a:pt x="63618" y="9564"/>
                    <a:pt x="63600" y="9268"/>
                  </a:cubicBezTo>
                  <a:cubicBezTo>
                    <a:pt x="63579" y="8944"/>
                    <a:pt x="63568" y="8615"/>
                    <a:pt x="63593" y="8291"/>
                  </a:cubicBezTo>
                  <a:cubicBezTo>
                    <a:pt x="63646" y="7606"/>
                    <a:pt x="63479" y="6952"/>
                    <a:pt x="63393" y="6288"/>
                  </a:cubicBezTo>
                  <a:cubicBezTo>
                    <a:pt x="63370" y="6111"/>
                    <a:pt x="63246" y="5917"/>
                    <a:pt x="63118" y="5800"/>
                  </a:cubicBezTo>
                  <a:cubicBezTo>
                    <a:pt x="62880" y="5582"/>
                    <a:pt x="62600" y="5488"/>
                    <a:pt x="62276" y="5459"/>
                  </a:cubicBezTo>
                  <a:cubicBezTo>
                    <a:pt x="61806" y="5418"/>
                    <a:pt x="61319" y="5408"/>
                    <a:pt x="60831" y="5178"/>
                  </a:cubicBezTo>
                  <a:cubicBezTo>
                    <a:pt x="60859" y="5049"/>
                    <a:pt x="60858" y="4918"/>
                    <a:pt x="60911" y="4830"/>
                  </a:cubicBezTo>
                  <a:cubicBezTo>
                    <a:pt x="61052" y="4599"/>
                    <a:pt x="61245" y="4439"/>
                    <a:pt x="61484" y="4348"/>
                  </a:cubicBezTo>
                  <a:cubicBezTo>
                    <a:pt x="62217" y="4069"/>
                    <a:pt x="62956" y="3898"/>
                    <a:pt x="63739" y="3915"/>
                  </a:cubicBezTo>
                  <a:cubicBezTo>
                    <a:pt x="64923" y="3943"/>
                    <a:pt x="66112" y="3945"/>
                    <a:pt x="67294" y="3877"/>
                  </a:cubicBezTo>
                  <a:cubicBezTo>
                    <a:pt x="67785" y="3849"/>
                    <a:pt x="68278" y="3646"/>
                    <a:pt x="68752" y="3461"/>
                  </a:cubicBezTo>
                  <a:cubicBezTo>
                    <a:pt x="69144" y="3310"/>
                    <a:pt x="69509" y="3069"/>
                    <a:pt x="69886" y="2871"/>
                  </a:cubicBezTo>
                  <a:cubicBezTo>
                    <a:pt x="70000" y="2811"/>
                    <a:pt x="70118" y="2759"/>
                    <a:pt x="70289" y="2677"/>
                  </a:cubicBezTo>
                  <a:cubicBezTo>
                    <a:pt x="70289" y="2920"/>
                    <a:pt x="70289" y="3090"/>
                    <a:pt x="70289" y="3261"/>
                  </a:cubicBezTo>
                  <a:cubicBezTo>
                    <a:pt x="70288" y="3888"/>
                    <a:pt x="70308" y="4508"/>
                    <a:pt x="70380" y="5135"/>
                  </a:cubicBezTo>
                  <a:cubicBezTo>
                    <a:pt x="70492" y="6103"/>
                    <a:pt x="70532" y="7083"/>
                    <a:pt x="70576" y="8059"/>
                  </a:cubicBezTo>
                  <a:cubicBezTo>
                    <a:pt x="70597" y="8554"/>
                    <a:pt x="70558" y="9052"/>
                    <a:pt x="70545" y="9558"/>
                  </a:cubicBezTo>
                  <a:close/>
                  <a:moveTo>
                    <a:pt x="63606" y="14484"/>
                  </a:moveTo>
                  <a:cubicBezTo>
                    <a:pt x="63411" y="14587"/>
                    <a:pt x="63219" y="14700"/>
                    <a:pt x="63019" y="14792"/>
                  </a:cubicBezTo>
                  <a:cubicBezTo>
                    <a:pt x="62388" y="15080"/>
                    <a:pt x="61755" y="15364"/>
                    <a:pt x="61120" y="15641"/>
                  </a:cubicBezTo>
                  <a:cubicBezTo>
                    <a:pt x="60833" y="15766"/>
                    <a:pt x="60540" y="15867"/>
                    <a:pt x="60250" y="15980"/>
                  </a:cubicBezTo>
                  <a:cubicBezTo>
                    <a:pt x="60042" y="16062"/>
                    <a:pt x="59833" y="16136"/>
                    <a:pt x="59631" y="16233"/>
                  </a:cubicBezTo>
                  <a:cubicBezTo>
                    <a:pt x="58882" y="16591"/>
                    <a:pt x="58119" y="16899"/>
                    <a:pt x="57324" y="17096"/>
                  </a:cubicBezTo>
                  <a:cubicBezTo>
                    <a:pt x="57174" y="17134"/>
                    <a:pt x="57022" y="17183"/>
                    <a:pt x="56871" y="17184"/>
                  </a:cubicBezTo>
                  <a:cubicBezTo>
                    <a:pt x="55988" y="17187"/>
                    <a:pt x="55131" y="17423"/>
                    <a:pt x="54263" y="17561"/>
                  </a:cubicBezTo>
                  <a:cubicBezTo>
                    <a:pt x="54024" y="17599"/>
                    <a:pt x="53783" y="17648"/>
                    <a:pt x="53544" y="17641"/>
                  </a:cubicBezTo>
                  <a:cubicBezTo>
                    <a:pt x="52903" y="17622"/>
                    <a:pt x="52277" y="17755"/>
                    <a:pt x="51646" y="17849"/>
                  </a:cubicBezTo>
                  <a:cubicBezTo>
                    <a:pt x="51364" y="17892"/>
                    <a:pt x="51079" y="17950"/>
                    <a:pt x="50796" y="17941"/>
                  </a:cubicBezTo>
                  <a:cubicBezTo>
                    <a:pt x="50199" y="17920"/>
                    <a:pt x="49617" y="18050"/>
                    <a:pt x="49029" y="18118"/>
                  </a:cubicBezTo>
                  <a:cubicBezTo>
                    <a:pt x="48548" y="18173"/>
                    <a:pt x="48068" y="18232"/>
                    <a:pt x="47588" y="18244"/>
                  </a:cubicBezTo>
                  <a:cubicBezTo>
                    <a:pt x="46689" y="18267"/>
                    <a:pt x="45789" y="18233"/>
                    <a:pt x="44891" y="18346"/>
                  </a:cubicBezTo>
                  <a:cubicBezTo>
                    <a:pt x="44456" y="18402"/>
                    <a:pt x="44014" y="18395"/>
                    <a:pt x="43576" y="18398"/>
                  </a:cubicBezTo>
                  <a:cubicBezTo>
                    <a:pt x="41205" y="18414"/>
                    <a:pt x="38835" y="18423"/>
                    <a:pt x="36464" y="18433"/>
                  </a:cubicBezTo>
                  <a:cubicBezTo>
                    <a:pt x="36290" y="18433"/>
                    <a:pt x="36115" y="18407"/>
                    <a:pt x="35940" y="18403"/>
                  </a:cubicBezTo>
                  <a:cubicBezTo>
                    <a:pt x="35679" y="18397"/>
                    <a:pt x="35418" y="18398"/>
                    <a:pt x="35158" y="18404"/>
                  </a:cubicBezTo>
                  <a:cubicBezTo>
                    <a:pt x="34984" y="18408"/>
                    <a:pt x="34809" y="18434"/>
                    <a:pt x="34633" y="18433"/>
                  </a:cubicBezTo>
                  <a:cubicBezTo>
                    <a:pt x="32286" y="18424"/>
                    <a:pt x="29936" y="18419"/>
                    <a:pt x="27588" y="18395"/>
                  </a:cubicBezTo>
                  <a:cubicBezTo>
                    <a:pt x="26931" y="18388"/>
                    <a:pt x="26274" y="18318"/>
                    <a:pt x="25616" y="18291"/>
                  </a:cubicBezTo>
                  <a:cubicBezTo>
                    <a:pt x="25002" y="18266"/>
                    <a:pt x="24387" y="18235"/>
                    <a:pt x="23774" y="18257"/>
                  </a:cubicBezTo>
                  <a:cubicBezTo>
                    <a:pt x="22955" y="18286"/>
                    <a:pt x="22155" y="18139"/>
                    <a:pt x="21351" y="18013"/>
                  </a:cubicBezTo>
                  <a:cubicBezTo>
                    <a:pt x="21199" y="17989"/>
                    <a:pt x="21046" y="17947"/>
                    <a:pt x="20895" y="17955"/>
                  </a:cubicBezTo>
                  <a:cubicBezTo>
                    <a:pt x="20098" y="17999"/>
                    <a:pt x="19321" y="17823"/>
                    <a:pt x="18539" y="17702"/>
                  </a:cubicBezTo>
                  <a:cubicBezTo>
                    <a:pt x="18431" y="17685"/>
                    <a:pt x="18321" y="17651"/>
                    <a:pt x="18213" y="17657"/>
                  </a:cubicBezTo>
                  <a:cubicBezTo>
                    <a:pt x="17172" y="17713"/>
                    <a:pt x="16167" y="17400"/>
                    <a:pt x="15144" y="17261"/>
                  </a:cubicBezTo>
                  <a:cubicBezTo>
                    <a:pt x="14970" y="17238"/>
                    <a:pt x="14797" y="17200"/>
                    <a:pt x="14622" y="17200"/>
                  </a:cubicBezTo>
                  <a:cubicBezTo>
                    <a:pt x="13976" y="17201"/>
                    <a:pt x="13365" y="17018"/>
                    <a:pt x="12762" y="16773"/>
                  </a:cubicBezTo>
                  <a:cubicBezTo>
                    <a:pt x="11998" y="16465"/>
                    <a:pt x="11228" y="16178"/>
                    <a:pt x="10469" y="15857"/>
                  </a:cubicBezTo>
                  <a:cubicBezTo>
                    <a:pt x="9790" y="15571"/>
                    <a:pt x="9120" y="15256"/>
                    <a:pt x="8451" y="14944"/>
                  </a:cubicBezTo>
                  <a:cubicBezTo>
                    <a:pt x="8129" y="14795"/>
                    <a:pt x="7768" y="14737"/>
                    <a:pt x="7461" y="14382"/>
                  </a:cubicBezTo>
                  <a:cubicBezTo>
                    <a:pt x="7458" y="14066"/>
                    <a:pt x="7435" y="13693"/>
                    <a:pt x="7454" y="13322"/>
                  </a:cubicBezTo>
                  <a:cubicBezTo>
                    <a:pt x="7496" y="12473"/>
                    <a:pt x="7505" y="11621"/>
                    <a:pt x="7685" y="10786"/>
                  </a:cubicBezTo>
                  <a:cubicBezTo>
                    <a:pt x="7764" y="10424"/>
                    <a:pt x="7770" y="10043"/>
                    <a:pt x="7826" y="9674"/>
                  </a:cubicBezTo>
                  <a:cubicBezTo>
                    <a:pt x="7918" y="9083"/>
                    <a:pt x="8026" y="8494"/>
                    <a:pt x="8124" y="7905"/>
                  </a:cubicBezTo>
                  <a:cubicBezTo>
                    <a:pt x="8172" y="7612"/>
                    <a:pt x="8216" y="7320"/>
                    <a:pt x="8265" y="7010"/>
                  </a:cubicBezTo>
                  <a:cubicBezTo>
                    <a:pt x="8941" y="7333"/>
                    <a:pt x="9577" y="7652"/>
                    <a:pt x="10224" y="7940"/>
                  </a:cubicBezTo>
                  <a:cubicBezTo>
                    <a:pt x="10529" y="8077"/>
                    <a:pt x="10850" y="8178"/>
                    <a:pt x="11171" y="8254"/>
                  </a:cubicBezTo>
                  <a:cubicBezTo>
                    <a:pt x="12308" y="8525"/>
                    <a:pt x="13447" y="8793"/>
                    <a:pt x="14589" y="9034"/>
                  </a:cubicBezTo>
                  <a:cubicBezTo>
                    <a:pt x="15343" y="9193"/>
                    <a:pt x="16106" y="9302"/>
                    <a:pt x="16863" y="9440"/>
                  </a:cubicBezTo>
                  <a:cubicBezTo>
                    <a:pt x="17123" y="9486"/>
                    <a:pt x="17381" y="9544"/>
                    <a:pt x="17637" y="9613"/>
                  </a:cubicBezTo>
                  <a:cubicBezTo>
                    <a:pt x="18408" y="9823"/>
                    <a:pt x="19189" y="9957"/>
                    <a:pt x="19982" y="9933"/>
                  </a:cubicBezTo>
                  <a:cubicBezTo>
                    <a:pt x="20843" y="9907"/>
                    <a:pt x="21687" y="10082"/>
                    <a:pt x="22540" y="10163"/>
                  </a:cubicBezTo>
                  <a:cubicBezTo>
                    <a:pt x="22780" y="10186"/>
                    <a:pt x="23020" y="10221"/>
                    <a:pt x="23261" y="10234"/>
                  </a:cubicBezTo>
                  <a:cubicBezTo>
                    <a:pt x="24225" y="10287"/>
                    <a:pt x="25195" y="10273"/>
                    <a:pt x="26152" y="10397"/>
                  </a:cubicBezTo>
                  <a:cubicBezTo>
                    <a:pt x="27116" y="10522"/>
                    <a:pt x="28076" y="10541"/>
                    <a:pt x="29041" y="10542"/>
                  </a:cubicBezTo>
                  <a:cubicBezTo>
                    <a:pt x="29129" y="10542"/>
                    <a:pt x="29219" y="10538"/>
                    <a:pt x="29304" y="10558"/>
                  </a:cubicBezTo>
                  <a:cubicBezTo>
                    <a:pt x="30173" y="10762"/>
                    <a:pt x="31054" y="10677"/>
                    <a:pt x="31929" y="10691"/>
                  </a:cubicBezTo>
                  <a:cubicBezTo>
                    <a:pt x="32739" y="10704"/>
                    <a:pt x="33546" y="10678"/>
                    <a:pt x="34355" y="10782"/>
                  </a:cubicBezTo>
                  <a:cubicBezTo>
                    <a:pt x="35360" y="10912"/>
                    <a:pt x="36367" y="10893"/>
                    <a:pt x="37369" y="10707"/>
                  </a:cubicBezTo>
                  <a:cubicBezTo>
                    <a:pt x="37540" y="10676"/>
                    <a:pt x="37719" y="10693"/>
                    <a:pt x="37895" y="10693"/>
                  </a:cubicBezTo>
                  <a:cubicBezTo>
                    <a:pt x="38641" y="10691"/>
                    <a:pt x="39387" y="10691"/>
                    <a:pt x="40133" y="10693"/>
                  </a:cubicBezTo>
                  <a:cubicBezTo>
                    <a:pt x="40638" y="10693"/>
                    <a:pt x="41143" y="10705"/>
                    <a:pt x="41641" y="10581"/>
                  </a:cubicBezTo>
                  <a:cubicBezTo>
                    <a:pt x="41790" y="10543"/>
                    <a:pt x="41948" y="10536"/>
                    <a:pt x="42100" y="10545"/>
                  </a:cubicBezTo>
                  <a:cubicBezTo>
                    <a:pt x="43377" y="10618"/>
                    <a:pt x="44639" y="10413"/>
                    <a:pt x="45907" y="10303"/>
                  </a:cubicBezTo>
                  <a:cubicBezTo>
                    <a:pt x="46257" y="10273"/>
                    <a:pt x="46609" y="10234"/>
                    <a:pt x="46959" y="10244"/>
                  </a:cubicBezTo>
                  <a:cubicBezTo>
                    <a:pt x="47950" y="10273"/>
                    <a:pt x="48929" y="10121"/>
                    <a:pt x="49910" y="9997"/>
                  </a:cubicBezTo>
                  <a:cubicBezTo>
                    <a:pt x="50193" y="9961"/>
                    <a:pt x="50479" y="9935"/>
                    <a:pt x="50764" y="9940"/>
                  </a:cubicBezTo>
                  <a:cubicBezTo>
                    <a:pt x="51756" y="9957"/>
                    <a:pt x="52726" y="9815"/>
                    <a:pt x="53696" y="9552"/>
                  </a:cubicBezTo>
                  <a:cubicBezTo>
                    <a:pt x="54376" y="9368"/>
                    <a:pt x="55083" y="9315"/>
                    <a:pt x="55777" y="9201"/>
                  </a:cubicBezTo>
                  <a:cubicBezTo>
                    <a:pt x="55929" y="9176"/>
                    <a:pt x="56081" y="9151"/>
                    <a:pt x="56231" y="9117"/>
                  </a:cubicBezTo>
                  <a:cubicBezTo>
                    <a:pt x="57478" y="8829"/>
                    <a:pt x="58727" y="8554"/>
                    <a:pt x="59969" y="8244"/>
                  </a:cubicBezTo>
                  <a:cubicBezTo>
                    <a:pt x="60372" y="8143"/>
                    <a:pt x="60761" y="7957"/>
                    <a:pt x="61152" y="7798"/>
                  </a:cubicBezTo>
                  <a:cubicBezTo>
                    <a:pt x="61378" y="7706"/>
                    <a:pt x="61597" y="7585"/>
                    <a:pt x="61820" y="7484"/>
                  </a:cubicBezTo>
                  <a:cubicBezTo>
                    <a:pt x="62121" y="7347"/>
                    <a:pt x="62425" y="7215"/>
                    <a:pt x="62800" y="7048"/>
                  </a:cubicBezTo>
                  <a:cubicBezTo>
                    <a:pt x="62850" y="7217"/>
                    <a:pt x="62916" y="7376"/>
                    <a:pt x="62944" y="7544"/>
                  </a:cubicBezTo>
                  <a:cubicBezTo>
                    <a:pt x="63043" y="8132"/>
                    <a:pt x="63155" y="8719"/>
                    <a:pt x="63215" y="9313"/>
                  </a:cubicBezTo>
                  <a:cubicBezTo>
                    <a:pt x="63322" y="10355"/>
                    <a:pt x="63559" y="11370"/>
                    <a:pt x="63605" y="12426"/>
                  </a:cubicBezTo>
                  <a:cubicBezTo>
                    <a:pt x="63634" y="13102"/>
                    <a:pt x="63664" y="13768"/>
                    <a:pt x="63606" y="14484"/>
                  </a:cubicBezTo>
                  <a:moveTo>
                    <a:pt x="6759" y="10116"/>
                  </a:moveTo>
                  <a:cubicBezTo>
                    <a:pt x="6466" y="9991"/>
                    <a:pt x="6182" y="9929"/>
                    <a:pt x="5865" y="10021"/>
                  </a:cubicBezTo>
                  <a:cubicBezTo>
                    <a:pt x="5658" y="10081"/>
                    <a:pt x="5429" y="10046"/>
                    <a:pt x="5210" y="10046"/>
                  </a:cubicBezTo>
                  <a:cubicBezTo>
                    <a:pt x="4859" y="10048"/>
                    <a:pt x="4514" y="10102"/>
                    <a:pt x="4166" y="10144"/>
                  </a:cubicBezTo>
                  <a:cubicBezTo>
                    <a:pt x="3603" y="10213"/>
                    <a:pt x="3029" y="10189"/>
                    <a:pt x="2461" y="10169"/>
                  </a:cubicBezTo>
                  <a:cubicBezTo>
                    <a:pt x="2135" y="10157"/>
                    <a:pt x="1806" y="10104"/>
                    <a:pt x="1488" y="10019"/>
                  </a:cubicBezTo>
                  <a:cubicBezTo>
                    <a:pt x="1193" y="9942"/>
                    <a:pt x="912" y="9798"/>
                    <a:pt x="616" y="9681"/>
                  </a:cubicBezTo>
                  <a:cubicBezTo>
                    <a:pt x="582" y="9479"/>
                    <a:pt x="500" y="9292"/>
                    <a:pt x="537" y="9145"/>
                  </a:cubicBezTo>
                  <a:cubicBezTo>
                    <a:pt x="642" y="8718"/>
                    <a:pt x="462" y="8310"/>
                    <a:pt x="529" y="7887"/>
                  </a:cubicBezTo>
                  <a:cubicBezTo>
                    <a:pt x="590" y="7494"/>
                    <a:pt x="608" y="7092"/>
                    <a:pt x="634" y="6692"/>
                  </a:cubicBezTo>
                  <a:cubicBezTo>
                    <a:pt x="710" y="5470"/>
                    <a:pt x="872" y="4255"/>
                    <a:pt x="831" y="3025"/>
                  </a:cubicBezTo>
                  <a:cubicBezTo>
                    <a:pt x="828" y="2952"/>
                    <a:pt x="850" y="2878"/>
                    <a:pt x="868" y="2754"/>
                  </a:cubicBezTo>
                  <a:cubicBezTo>
                    <a:pt x="972" y="2783"/>
                    <a:pt x="1079" y="2784"/>
                    <a:pt x="1157" y="2840"/>
                  </a:cubicBezTo>
                  <a:cubicBezTo>
                    <a:pt x="1818" y="3308"/>
                    <a:pt x="2549" y="3563"/>
                    <a:pt x="3291" y="3782"/>
                  </a:cubicBezTo>
                  <a:cubicBezTo>
                    <a:pt x="3522" y="3850"/>
                    <a:pt x="3766" y="3891"/>
                    <a:pt x="4003" y="3893"/>
                  </a:cubicBezTo>
                  <a:cubicBezTo>
                    <a:pt x="5208" y="3903"/>
                    <a:pt x="6413" y="3884"/>
                    <a:pt x="7618" y="3900"/>
                  </a:cubicBezTo>
                  <a:cubicBezTo>
                    <a:pt x="8347" y="3911"/>
                    <a:pt x="9053" y="4093"/>
                    <a:pt x="9730" y="4402"/>
                  </a:cubicBezTo>
                  <a:cubicBezTo>
                    <a:pt x="10001" y="4524"/>
                    <a:pt x="10210" y="4733"/>
                    <a:pt x="10294" y="5125"/>
                  </a:cubicBezTo>
                  <a:cubicBezTo>
                    <a:pt x="10170" y="5193"/>
                    <a:pt x="10062" y="5289"/>
                    <a:pt x="9944" y="5310"/>
                  </a:cubicBezTo>
                  <a:cubicBezTo>
                    <a:pt x="9558" y="5377"/>
                    <a:pt x="9169" y="5440"/>
                    <a:pt x="8780" y="5460"/>
                  </a:cubicBezTo>
                  <a:cubicBezTo>
                    <a:pt x="8457" y="5477"/>
                    <a:pt x="8187" y="5608"/>
                    <a:pt x="7945" y="5833"/>
                  </a:cubicBezTo>
                  <a:cubicBezTo>
                    <a:pt x="7807" y="5961"/>
                    <a:pt x="7723" y="6124"/>
                    <a:pt x="7702" y="6343"/>
                  </a:cubicBezTo>
                  <a:cubicBezTo>
                    <a:pt x="7657" y="6811"/>
                    <a:pt x="7570" y="7274"/>
                    <a:pt x="7536" y="7743"/>
                  </a:cubicBezTo>
                  <a:cubicBezTo>
                    <a:pt x="7502" y="8217"/>
                    <a:pt x="7518" y="8695"/>
                    <a:pt x="7496" y="9170"/>
                  </a:cubicBezTo>
                  <a:cubicBezTo>
                    <a:pt x="7482" y="9492"/>
                    <a:pt x="7442" y="9812"/>
                    <a:pt x="7416" y="10096"/>
                  </a:cubicBezTo>
                  <a:cubicBezTo>
                    <a:pt x="7166" y="10313"/>
                    <a:pt x="6959" y="10203"/>
                    <a:pt x="6759" y="10116"/>
                  </a:cubicBezTo>
                  <a:close/>
                  <a:moveTo>
                    <a:pt x="1294" y="1746"/>
                  </a:moveTo>
                  <a:cubicBezTo>
                    <a:pt x="1476" y="1673"/>
                    <a:pt x="1675" y="1608"/>
                    <a:pt x="1865" y="1616"/>
                  </a:cubicBezTo>
                  <a:cubicBezTo>
                    <a:pt x="2569" y="1648"/>
                    <a:pt x="3250" y="1524"/>
                    <a:pt x="3922" y="1295"/>
                  </a:cubicBezTo>
                  <a:cubicBezTo>
                    <a:pt x="3959" y="1282"/>
                    <a:pt x="4005" y="1300"/>
                    <a:pt x="4083" y="1307"/>
                  </a:cubicBezTo>
                  <a:cubicBezTo>
                    <a:pt x="4137" y="1992"/>
                    <a:pt x="4203" y="2675"/>
                    <a:pt x="3754" y="3378"/>
                  </a:cubicBezTo>
                  <a:cubicBezTo>
                    <a:pt x="2866" y="3154"/>
                    <a:pt x="2005" y="2909"/>
                    <a:pt x="1251" y="2324"/>
                  </a:cubicBezTo>
                  <a:cubicBezTo>
                    <a:pt x="1030" y="2152"/>
                    <a:pt x="1050" y="1842"/>
                    <a:pt x="1294" y="1746"/>
                  </a:cubicBezTo>
                  <a:close/>
                  <a:moveTo>
                    <a:pt x="10388" y="5745"/>
                  </a:moveTo>
                  <a:cubicBezTo>
                    <a:pt x="10535" y="6003"/>
                    <a:pt x="10457" y="6293"/>
                    <a:pt x="10297" y="6461"/>
                  </a:cubicBezTo>
                  <a:cubicBezTo>
                    <a:pt x="10103" y="6667"/>
                    <a:pt x="10044" y="6912"/>
                    <a:pt x="9969" y="7162"/>
                  </a:cubicBezTo>
                  <a:cubicBezTo>
                    <a:pt x="9585" y="7149"/>
                    <a:pt x="9100" y="6985"/>
                    <a:pt x="8768" y="6701"/>
                  </a:cubicBezTo>
                  <a:cubicBezTo>
                    <a:pt x="8627" y="6580"/>
                    <a:pt x="8401" y="6497"/>
                    <a:pt x="8431" y="6154"/>
                  </a:cubicBezTo>
                  <a:cubicBezTo>
                    <a:pt x="8769" y="6134"/>
                    <a:pt x="9113" y="6140"/>
                    <a:pt x="9448" y="6086"/>
                  </a:cubicBezTo>
                  <a:cubicBezTo>
                    <a:pt x="9764" y="6035"/>
                    <a:pt x="10008" y="5703"/>
                    <a:pt x="10388" y="5745"/>
                  </a:cubicBezTo>
                  <a:close/>
                  <a:moveTo>
                    <a:pt x="60723" y="5710"/>
                  </a:moveTo>
                  <a:cubicBezTo>
                    <a:pt x="60910" y="5766"/>
                    <a:pt x="61104" y="5770"/>
                    <a:pt x="61232" y="5875"/>
                  </a:cubicBezTo>
                  <a:cubicBezTo>
                    <a:pt x="61523" y="6116"/>
                    <a:pt x="61840" y="6121"/>
                    <a:pt x="62168" y="6121"/>
                  </a:cubicBezTo>
                  <a:cubicBezTo>
                    <a:pt x="62299" y="6121"/>
                    <a:pt x="62430" y="6127"/>
                    <a:pt x="62559" y="6147"/>
                  </a:cubicBezTo>
                  <a:cubicBezTo>
                    <a:pt x="62618" y="6156"/>
                    <a:pt x="62674" y="6205"/>
                    <a:pt x="62726" y="6233"/>
                  </a:cubicBezTo>
                  <a:cubicBezTo>
                    <a:pt x="62280" y="6817"/>
                    <a:pt x="61873" y="7057"/>
                    <a:pt x="61140" y="7197"/>
                  </a:cubicBezTo>
                  <a:cubicBezTo>
                    <a:pt x="61071" y="6949"/>
                    <a:pt x="61034" y="6685"/>
                    <a:pt x="60831" y="6490"/>
                  </a:cubicBezTo>
                  <a:cubicBezTo>
                    <a:pt x="60635" y="6302"/>
                    <a:pt x="60631" y="6020"/>
                    <a:pt x="60723" y="5710"/>
                  </a:cubicBezTo>
                  <a:close/>
                  <a:moveTo>
                    <a:pt x="67003" y="1269"/>
                  </a:moveTo>
                  <a:cubicBezTo>
                    <a:pt x="67228" y="1329"/>
                    <a:pt x="67408" y="1382"/>
                    <a:pt x="67590" y="1424"/>
                  </a:cubicBezTo>
                  <a:cubicBezTo>
                    <a:pt x="68080" y="1536"/>
                    <a:pt x="68569" y="1652"/>
                    <a:pt x="69076" y="1610"/>
                  </a:cubicBezTo>
                  <a:cubicBezTo>
                    <a:pt x="69361" y="1587"/>
                    <a:pt x="69644" y="1614"/>
                    <a:pt x="69899" y="1791"/>
                  </a:cubicBezTo>
                  <a:cubicBezTo>
                    <a:pt x="70032" y="1884"/>
                    <a:pt x="70069" y="2134"/>
                    <a:pt x="69944" y="2237"/>
                  </a:cubicBezTo>
                  <a:cubicBezTo>
                    <a:pt x="69749" y="2395"/>
                    <a:pt x="69546" y="2547"/>
                    <a:pt x="69333" y="2668"/>
                  </a:cubicBezTo>
                  <a:cubicBezTo>
                    <a:pt x="68763" y="2991"/>
                    <a:pt x="68148" y="3164"/>
                    <a:pt x="67534" y="3337"/>
                  </a:cubicBezTo>
                  <a:cubicBezTo>
                    <a:pt x="67475" y="3354"/>
                    <a:pt x="67408" y="3330"/>
                    <a:pt x="67345" y="3326"/>
                  </a:cubicBezTo>
                  <a:cubicBezTo>
                    <a:pt x="66857" y="2732"/>
                    <a:pt x="67033" y="2016"/>
                    <a:pt x="67003" y="1269"/>
                  </a:cubicBezTo>
                  <a:close/>
                  <a:moveTo>
                    <a:pt x="71033" y="7950"/>
                  </a:moveTo>
                  <a:cubicBezTo>
                    <a:pt x="71008" y="7575"/>
                    <a:pt x="70984" y="7199"/>
                    <a:pt x="70936" y="6827"/>
                  </a:cubicBezTo>
                  <a:cubicBezTo>
                    <a:pt x="70918" y="6689"/>
                    <a:pt x="70927" y="6565"/>
                    <a:pt x="70957" y="6455"/>
                  </a:cubicBezTo>
                  <a:cubicBezTo>
                    <a:pt x="70957" y="6454"/>
                    <a:pt x="70957" y="6454"/>
                    <a:pt x="70957" y="6454"/>
                  </a:cubicBezTo>
                  <a:cubicBezTo>
                    <a:pt x="70946" y="6247"/>
                    <a:pt x="70919" y="5986"/>
                    <a:pt x="70888" y="5732"/>
                  </a:cubicBezTo>
                  <a:cubicBezTo>
                    <a:pt x="70868" y="5665"/>
                    <a:pt x="70851" y="5612"/>
                    <a:pt x="70843" y="5558"/>
                  </a:cubicBezTo>
                  <a:cubicBezTo>
                    <a:pt x="70701" y="4540"/>
                    <a:pt x="70676" y="3514"/>
                    <a:pt x="70689" y="2486"/>
                  </a:cubicBezTo>
                  <a:cubicBezTo>
                    <a:pt x="70693" y="2094"/>
                    <a:pt x="70444" y="1860"/>
                    <a:pt x="70319" y="1551"/>
                  </a:cubicBezTo>
                  <a:cubicBezTo>
                    <a:pt x="70227" y="1323"/>
                    <a:pt x="69990" y="1320"/>
                    <a:pt x="69802" y="1272"/>
                  </a:cubicBezTo>
                  <a:cubicBezTo>
                    <a:pt x="69591" y="1217"/>
                    <a:pt x="69371" y="1166"/>
                    <a:pt x="69156" y="1174"/>
                  </a:cubicBezTo>
                  <a:cubicBezTo>
                    <a:pt x="68503" y="1198"/>
                    <a:pt x="67908" y="949"/>
                    <a:pt x="67311" y="701"/>
                  </a:cubicBezTo>
                  <a:cubicBezTo>
                    <a:pt x="67275" y="686"/>
                    <a:pt x="67254" y="631"/>
                    <a:pt x="67220" y="588"/>
                  </a:cubicBezTo>
                  <a:cubicBezTo>
                    <a:pt x="67220" y="588"/>
                    <a:pt x="66914" y="528"/>
                    <a:pt x="66682" y="349"/>
                  </a:cubicBezTo>
                  <a:cubicBezTo>
                    <a:pt x="66599" y="542"/>
                    <a:pt x="66567" y="765"/>
                    <a:pt x="66609" y="1032"/>
                  </a:cubicBezTo>
                  <a:cubicBezTo>
                    <a:pt x="66652" y="1299"/>
                    <a:pt x="66608" y="1582"/>
                    <a:pt x="66607" y="1858"/>
                  </a:cubicBezTo>
                  <a:cubicBezTo>
                    <a:pt x="66604" y="2331"/>
                    <a:pt x="66563" y="2808"/>
                    <a:pt x="66771" y="3308"/>
                  </a:cubicBezTo>
                  <a:cubicBezTo>
                    <a:pt x="66552" y="3331"/>
                    <a:pt x="66383" y="3364"/>
                    <a:pt x="66214" y="3365"/>
                  </a:cubicBezTo>
                  <a:cubicBezTo>
                    <a:pt x="65576" y="3368"/>
                    <a:pt x="64940" y="3356"/>
                    <a:pt x="64303" y="3359"/>
                  </a:cubicBezTo>
                  <a:cubicBezTo>
                    <a:pt x="64153" y="3360"/>
                    <a:pt x="63953" y="3338"/>
                    <a:pt x="63863" y="3434"/>
                  </a:cubicBezTo>
                  <a:cubicBezTo>
                    <a:pt x="63672" y="3638"/>
                    <a:pt x="63464" y="3631"/>
                    <a:pt x="63249" y="3608"/>
                  </a:cubicBezTo>
                  <a:cubicBezTo>
                    <a:pt x="62575" y="3539"/>
                    <a:pt x="61941" y="3742"/>
                    <a:pt x="61320" y="3983"/>
                  </a:cubicBezTo>
                  <a:cubicBezTo>
                    <a:pt x="60796" y="4187"/>
                    <a:pt x="60381" y="4528"/>
                    <a:pt x="60401" y="5268"/>
                  </a:cubicBezTo>
                  <a:cubicBezTo>
                    <a:pt x="60406" y="5412"/>
                    <a:pt x="60338" y="5559"/>
                    <a:pt x="60319" y="5706"/>
                  </a:cubicBezTo>
                  <a:cubicBezTo>
                    <a:pt x="60280" y="6007"/>
                    <a:pt x="60276" y="6306"/>
                    <a:pt x="60386" y="6594"/>
                  </a:cubicBezTo>
                  <a:cubicBezTo>
                    <a:pt x="60439" y="6732"/>
                    <a:pt x="60493" y="6871"/>
                    <a:pt x="60529" y="7015"/>
                  </a:cubicBezTo>
                  <a:cubicBezTo>
                    <a:pt x="60597" y="7280"/>
                    <a:pt x="60451" y="7583"/>
                    <a:pt x="60218" y="7665"/>
                  </a:cubicBezTo>
                  <a:cubicBezTo>
                    <a:pt x="60071" y="7715"/>
                    <a:pt x="59920" y="7753"/>
                    <a:pt x="59769" y="7786"/>
                  </a:cubicBezTo>
                  <a:cubicBezTo>
                    <a:pt x="58521" y="8064"/>
                    <a:pt x="57272" y="8343"/>
                    <a:pt x="56022" y="8616"/>
                  </a:cubicBezTo>
                  <a:cubicBezTo>
                    <a:pt x="55785" y="8668"/>
                    <a:pt x="55544" y="8696"/>
                    <a:pt x="55306" y="8736"/>
                  </a:cubicBezTo>
                  <a:cubicBezTo>
                    <a:pt x="54677" y="8843"/>
                    <a:pt x="54038" y="8904"/>
                    <a:pt x="53421" y="9071"/>
                  </a:cubicBezTo>
                  <a:cubicBezTo>
                    <a:pt x="52667" y="9275"/>
                    <a:pt x="51910" y="9371"/>
                    <a:pt x="51139" y="9385"/>
                  </a:cubicBezTo>
                  <a:cubicBezTo>
                    <a:pt x="50745" y="9392"/>
                    <a:pt x="50351" y="9422"/>
                    <a:pt x="49958" y="9458"/>
                  </a:cubicBezTo>
                  <a:cubicBezTo>
                    <a:pt x="48951" y="9548"/>
                    <a:pt x="47950" y="9701"/>
                    <a:pt x="46937" y="9695"/>
                  </a:cubicBezTo>
                  <a:cubicBezTo>
                    <a:pt x="46192" y="9692"/>
                    <a:pt x="45447" y="9791"/>
                    <a:pt x="44701" y="9847"/>
                  </a:cubicBezTo>
                  <a:cubicBezTo>
                    <a:pt x="44178" y="9888"/>
                    <a:pt x="43653" y="9952"/>
                    <a:pt x="43128" y="9971"/>
                  </a:cubicBezTo>
                  <a:cubicBezTo>
                    <a:pt x="42492" y="9995"/>
                    <a:pt x="41856" y="9961"/>
                    <a:pt x="41224" y="10086"/>
                  </a:cubicBezTo>
                  <a:cubicBezTo>
                    <a:pt x="40966" y="10136"/>
                    <a:pt x="40698" y="10124"/>
                    <a:pt x="40434" y="10125"/>
                  </a:cubicBezTo>
                  <a:cubicBezTo>
                    <a:pt x="39381" y="10129"/>
                    <a:pt x="38327" y="10123"/>
                    <a:pt x="37273" y="10129"/>
                  </a:cubicBezTo>
                  <a:cubicBezTo>
                    <a:pt x="37055" y="10131"/>
                    <a:pt x="36833" y="10143"/>
                    <a:pt x="36620" y="10190"/>
                  </a:cubicBezTo>
                  <a:cubicBezTo>
                    <a:pt x="35987" y="10329"/>
                    <a:pt x="35345" y="10317"/>
                    <a:pt x="34719" y="10226"/>
                  </a:cubicBezTo>
                  <a:cubicBezTo>
                    <a:pt x="34282" y="10164"/>
                    <a:pt x="33848" y="10129"/>
                    <a:pt x="33411" y="10128"/>
                  </a:cubicBezTo>
                  <a:cubicBezTo>
                    <a:pt x="32488" y="10125"/>
                    <a:pt x="31566" y="10129"/>
                    <a:pt x="30644" y="10125"/>
                  </a:cubicBezTo>
                  <a:cubicBezTo>
                    <a:pt x="30380" y="10123"/>
                    <a:pt x="30112" y="10134"/>
                    <a:pt x="29856" y="10083"/>
                  </a:cubicBezTo>
                  <a:cubicBezTo>
                    <a:pt x="29223" y="9957"/>
                    <a:pt x="28587" y="9987"/>
                    <a:pt x="27950" y="9975"/>
                  </a:cubicBezTo>
                  <a:cubicBezTo>
                    <a:pt x="27556" y="9966"/>
                    <a:pt x="27161" y="9944"/>
                    <a:pt x="26767" y="9913"/>
                  </a:cubicBezTo>
                  <a:cubicBezTo>
                    <a:pt x="26330" y="9878"/>
                    <a:pt x="25894" y="9811"/>
                    <a:pt x="25457" y="9784"/>
                  </a:cubicBezTo>
                  <a:cubicBezTo>
                    <a:pt x="24712" y="9737"/>
                    <a:pt x="23965" y="9716"/>
                    <a:pt x="23220" y="9675"/>
                  </a:cubicBezTo>
                  <a:cubicBezTo>
                    <a:pt x="22913" y="9659"/>
                    <a:pt x="22606" y="9633"/>
                    <a:pt x="22301" y="9591"/>
                  </a:cubicBezTo>
                  <a:cubicBezTo>
                    <a:pt x="21429" y="9474"/>
                    <a:pt x="20557" y="9372"/>
                    <a:pt x="19677" y="9374"/>
                  </a:cubicBezTo>
                  <a:cubicBezTo>
                    <a:pt x="19039" y="9375"/>
                    <a:pt x="18408" y="9282"/>
                    <a:pt x="17787" y="9096"/>
                  </a:cubicBezTo>
                  <a:cubicBezTo>
                    <a:pt x="17427" y="8987"/>
                    <a:pt x="17056" y="8931"/>
                    <a:pt x="16687" y="8870"/>
                  </a:cubicBezTo>
                  <a:cubicBezTo>
                    <a:pt x="15862" y="8735"/>
                    <a:pt x="15032" y="8642"/>
                    <a:pt x="14219" y="8416"/>
                  </a:cubicBezTo>
                  <a:cubicBezTo>
                    <a:pt x="13750" y="8286"/>
                    <a:pt x="13272" y="8205"/>
                    <a:pt x="12798" y="8099"/>
                  </a:cubicBezTo>
                  <a:cubicBezTo>
                    <a:pt x="12217" y="7970"/>
                    <a:pt x="11638" y="7817"/>
                    <a:pt x="11053" y="7718"/>
                  </a:cubicBezTo>
                  <a:cubicBezTo>
                    <a:pt x="10733" y="7663"/>
                    <a:pt x="10600" y="7461"/>
                    <a:pt x="10537" y="7116"/>
                  </a:cubicBezTo>
                  <a:cubicBezTo>
                    <a:pt x="10789" y="6583"/>
                    <a:pt x="10882" y="6005"/>
                    <a:pt x="10724" y="5390"/>
                  </a:cubicBezTo>
                  <a:cubicBezTo>
                    <a:pt x="10712" y="5343"/>
                    <a:pt x="10710" y="5290"/>
                    <a:pt x="10712" y="5241"/>
                  </a:cubicBezTo>
                  <a:cubicBezTo>
                    <a:pt x="10750" y="4639"/>
                    <a:pt x="10413" y="4271"/>
                    <a:pt x="10008" y="4089"/>
                  </a:cubicBezTo>
                  <a:cubicBezTo>
                    <a:pt x="9465" y="3847"/>
                    <a:pt x="8908" y="3602"/>
                    <a:pt x="8295" y="3611"/>
                  </a:cubicBezTo>
                  <a:cubicBezTo>
                    <a:pt x="7918" y="3615"/>
                    <a:pt x="7511" y="3743"/>
                    <a:pt x="7170" y="3389"/>
                  </a:cubicBezTo>
                  <a:cubicBezTo>
                    <a:pt x="7094" y="3310"/>
                    <a:pt x="6915" y="3356"/>
                    <a:pt x="6784" y="3356"/>
                  </a:cubicBezTo>
                  <a:cubicBezTo>
                    <a:pt x="6103" y="3358"/>
                    <a:pt x="5423" y="3367"/>
                    <a:pt x="4742" y="3364"/>
                  </a:cubicBezTo>
                  <a:cubicBezTo>
                    <a:pt x="4619" y="3363"/>
                    <a:pt x="4498" y="3322"/>
                    <a:pt x="4302" y="3284"/>
                  </a:cubicBezTo>
                  <a:cubicBezTo>
                    <a:pt x="4612" y="2732"/>
                    <a:pt x="4502" y="2173"/>
                    <a:pt x="4507" y="1627"/>
                  </a:cubicBezTo>
                  <a:cubicBezTo>
                    <a:pt x="4509" y="1427"/>
                    <a:pt x="4448" y="1212"/>
                    <a:pt x="4494" y="1030"/>
                  </a:cubicBezTo>
                  <a:cubicBezTo>
                    <a:pt x="4608" y="572"/>
                    <a:pt x="4435" y="252"/>
                    <a:pt x="4190" y="0"/>
                  </a:cubicBezTo>
                  <a:cubicBezTo>
                    <a:pt x="4153" y="262"/>
                    <a:pt x="3977" y="401"/>
                    <a:pt x="3886" y="583"/>
                  </a:cubicBezTo>
                  <a:cubicBezTo>
                    <a:pt x="3876" y="603"/>
                    <a:pt x="3862" y="620"/>
                    <a:pt x="3845" y="634"/>
                  </a:cubicBezTo>
                  <a:cubicBezTo>
                    <a:pt x="3816" y="672"/>
                    <a:pt x="3786" y="711"/>
                    <a:pt x="3750" y="726"/>
                  </a:cubicBezTo>
                  <a:cubicBezTo>
                    <a:pt x="3172" y="961"/>
                    <a:pt x="2596" y="1201"/>
                    <a:pt x="1965" y="1171"/>
                  </a:cubicBezTo>
                  <a:cubicBezTo>
                    <a:pt x="1770" y="1162"/>
                    <a:pt x="1565" y="1179"/>
                    <a:pt x="1380" y="1243"/>
                  </a:cubicBezTo>
                  <a:cubicBezTo>
                    <a:pt x="1178" y="1313"/>
                    <a:pt x="910" y="1285"/>
                    <a:pt x="797" y="1538"/>
                  </a:cubicBezTo>
                  <a:cubicBezTo>
                    <a:pt x="652" y="1860"/>
                    <a:pt x="414" y="2126"/>
                    <a:pt x="428" y="2547"/>
                  </a:cubicBezTo>
                  <a:cubicBezTo>
                    <a:pt x="449" y="3148"/>
                    <a:pt x="424" y="3752"/>
                    <a:pt x="385" y="4352"/>
                  </a:cubicBezTo>
                  <a:cubicBezTo>
                    <a:pt x="359" y="4726"/>
                    <a:pt x="301" y="5098"/>
                    <a:pt x="248" y="5469"/>
                  </a:cubicBezTo>
                  <a:lnTo>
                    <a:pt x="248" y="5469"/>
                  </a:lnTo>
                  <a:cubicBezTo>
                    <a:pt x="248" y="5469"/>
                    <a:pt x="286" y="6004"/>
                    <a:pt x="185" y="6621"/>
                  </a:cubicBezTo>
                  <a:lnTo>
                    <a:pt x="185" y="6621"/>
                  </a:lnTo>
                  <a:cubicBezTo>
                    <a:pt x="195" y="6708"/>
                    <a:pt x="194" y="6801"/>
                    <a:pt x="181" y="6901"/>
                  </a:cubicBezTo>
                  <a:cubicBezTo>
                    <a:pt x="111" y="7447"/>
                    <a:pt x="63" y="7997"/>
                    <a:pt x="22" y="8547"/>
                  </a:cubicBezTo>
                  <a:cubicBezTo>
                    <a:pt x="1" y="8845"/>
                    <a:pt x="1" y="9148"/>
                    <a:pt x="16" y="9447"/>
                  </a:cubicBezTo>
                  <a:cubicBezTo>
                    <a:pt x="30" y="9714"/>
                    <a:pt x="154" y="9919"/>
                    <a:pt x="372" y="10038"/>
                  </a:cubicBezTo>
                  <a:cubicBezTo>
                    <a:pt x="470" y="10092"/>
                    <a:pt x="572" y="10140"/>
                    <a:pt x="670" y="10196"/>
                  </a:cubicBezTo>
                  <a:cubicBezTo>
                    <a:pt x="1276" y="10542"/>
                    <a:pt x="1947" y="10556"/>
                    <a:pt x="2596" y="10627"/>
                  </a:cubicBezTo>
                  <a:cubicBezTo>
                    <a:pt x="3158" y="10690"/>
                    <a:pt x="3733" y="10617"/>
                    <a:pt x="4303" y="10589"/>
                  </a:cubicBezTo>
                  <a:cubicBezTo>
                    <a:pt x="4585" y="10574"/>
                    <a:pt x="4868" y="10497"/>
                    <a:pt x="5150" y="10501"/>
                  </a:cubicBezTo>
                  <a:cubicBezTo>
                    <a:pt x="5699" y="10512"/>
                    <a:pt x="6247" y="10548"/>
                    <a:pt x="6793" y="10597"/>
                  </a:cubicBezTo>
                  <a:cubicBezTo>
                    <a:pt x="6958" y="10612"/>
                    <a:pt x="7117" y="10711"/>
                    <a:pt x="7305" y="10781"/>
                  </a:cubicBezTo>
                  <a:cubicBezTo>
                    <a:pt x="7281" y="10996"/>
                    <a:pt x="7272" y="11167"/>
                    <a:pt x="7241" y="11333"/>
                  </a:cubicBezTo>
                  <a:cubicBezTo>
                    <a:pt x="7064" y="12314"/>
                    <a:pt x="6890" y="13294"/>
                    <a:pt x="6942" y="14308"/>
                  </a:cubicBezTo>
                  <a:cubicBezTo>
                    <a:pt x="6960" y="14669"/>
                    <a:pt x="7044" y="14933"/>
                    <a:pt x="7365" y="15065"/>
                  </a:cubicBezTo>
                  <a:cubicBezTo>
                    <a:pt x="7734" y="15217"/>
                    <a:pt x="8094" y="15398"/>
                    <a:pt x="8458" y="15564"/>
                  </a:cubicBezTo>
                  <a:cubicBezTo>
                    <a:pt x="9069" y="15842"/>
                    <a:pt x="9676" y="16134"/>
                    <a:pt x="10293" y="16393"/>
                  </a:cubicBezTo>
                  <a:cubicBezTo>
                    <a:pt x="11033" y="16703"/>
                    <a:pt x="11783" y="16984"/>
                    <a:pt x="12527" y="17280"/>
                  </a:cubicBezTo>
                  <a:cubicBezTo>
                    <a:pt x="13234" y="17562"/>
                    <a:pt x="13949" y="17789"/>
                    <a:pt x="14708" y="17780"/>
                  </a:cubicBezTo>
                  <a:cubicBezTo>
                    <a:pt x="14903" y="17777"/>
                    <a:pt x="15100" y="17831"/>
                    <a:pt x="15295" y="17858"/>
                  </a:cubicBezTo>
                  <a:cubicBezTo>
                    <a:pt x="16273" y="17996"/>
                    <a:pt x="17236" y="18291"/>
                    <a:pt x="18234" y="18233"/>
                  </a:cubicBezTo>
                  <a:cubicBezTo>
                    <a:pt x="18364" y="18226"/>
                    <a:pt x="18496" y="18258"/>
                    <a:pt x="18626" y="18281"/>
                  </a:cubicBezTo>
                  <a:cubicBezTo>
                    <a:pt x="19385" y="18416"/>
                    <a:pt x="20142" y="18564"/>
                    <a:pt x="20916" y="18533"/>
                  </a:cubicBezTo>
                  <a:cubicBezTo>
                    <a:pt x="21111" y="18525"/>
                    <a:pt x="21309" y="18578"/>
                    <a:pt x="21504" y="18607"/>
                  </a:cubicBezTo>
                  <a:cubicBezTo>
                    <a:pt x="22200" y="18709"/>
                    <a:pt x="22890" y="18853"/>
                    <a:pt x="23599" y="18835"/>
                  </a:cubicBezTo>
                  <a:cubicBezTo>
                    <a:pt x="24586" y="18809"/>
                    <a:pt x="25575" y="18807"/>
                    <a:pt x="26559" y="18947"/>
                  </a:cubicBezTo>
                  <a:cubicBezTo>
                    <a:pt x="26819" y="18984"/>
                    <a:pt x="27085" y="18978"/>
                    <a:pt x="27348" y="18977"/>
                  </a:cubicBezTo>
                  <a:cubicBezTo>
                    <a:pt x="29698" y="18973"/>
                    <a:pt x="32048" y="18987"/>
                    <a:pt x="34398" y="18947"/>
                  </a:cubicBezTo>
                  <a:cubicBezTo>
                    <a:pt x="35160" y="18934"/>
                    <a:pt x="35920" y="18926"/>
                    <a:pt x="36683" y="18943"/>
                  </a:cubicBezTo>
                  <a:cubicBezTo>
                    <a:pt x="39032" y="18993"/>
                    <a:pt x="41383" y="18973"/>
                    <a:pt x="43732" y="18978"/>
                  </a:cubicBezTo>
                  <a:cubicBezTo>
                    <a:pt x="43996" y="18978"/>
                    <a:pt x="44262" y="18987"/>
                    <a:pt x="44522" y="18949"/>
                  </a:cubicBezTo>
                  <a:cubicBezTo>
                    <a:pt x="45594" y="18793"/>
                    <a:pt x="46670" y="18837"/>
                    <a:pt x="47746" y="18826"/>
                  </a:cubicBezTo>
                  <a:cubicBezTo>
                    <a:pt x="48030" y="18822"/>
                    <a:pt x="48317" y="18814"/>
                    <a:pt x="48599" y="18769"/>
                  </a:cubicBezTo>
                  <a:cubicBezTo>
                    <a:pt x="49360" y="18649"/>
                    <a:pt x="50115" y="18486"/>
                    <a:pt x="50889" y="18520"/>
                  </a:cubicBezTo>
                  <a:cubicBezTo>
                    <a:pt x="51063" y="18528"/>
                    <a:pt x="51239" y="18491"/>
                    <a:pt x="51412" y="18462"/>
                  </a:cubicBezTo>
                  <a:cubicBezTo>
                    <a:pt x="52150" y="18337"/>
                    <a:pt x="52885" y="18188"/>
                    <a:pt x="53637" y="18218"/>
                  </a:cubicBezTo>
                  <a:cubicBezTo>
                    <a:pt x="53832" y="18226"/>
                    <a:pt x="54028" y="18167"/>
                    <a:pt x="54224" y="18135"/>
                  </a:cubicBezTo>
                  <a:cubicBezTo>
                    <a:pt x="54940" y="18017"/>
                    <a:pt x="55653" y="17838"/>
                    <a:pt x="56374" y="17792"/>
                  </a:cubicBezTo>
                  <a:cubicBezTo>
                    <a:pt x="57151" y="17741"/>
                    <a:pt x="57892" y="17566"/>
                    <a:pt x="58616" y="17261"/>
                  </a:cubicBezTo>
                  <a:cubicBezTo>
                    <a:pt x="59130" y="17045"/>
                    <a:pt x="59630" y="16777"/>
                    <a:pt x="60157" y="16613"/>
                  </a:cubicBezTo>
                  <a:cubicBezTo>
                    <a:pt x="61008" y="16349"/>
                    <a:pt x="61802" y="15917"/>
                    <a:pt x="62623" y="15566"/>
                  </a:cubicBezTo>
                  <a:cubicBezTo>
                    <a:pt x="62989" y="15411"/>
                    <a:pt x="63365" y="15287"/>
                    <a:pt x="63722" y="15086"/>
                  </a:cubicBezTo>
                  <a:cubicBezTo>
                    <a:pt x="64027" y="14913"/>
                    <a:pt x="64132" y="14694"/>
                    <a:pt x="64145" y="14330"/>
                  </a:cubicBezTo>
                  <a:cubicBezTo>
                    <a:pt x="64179" y="13371"/>
                    <a:pt x="64072" y="12434"/>
                    <a:pt x="63899" y="11501"/>
                  </a:cubicBezTo>
                  <a:cubicBezTo>
                    <a:pt x="63859" y="11285"/>
                    <a:pt x="63835" y="11065"/>
                    <a:pt x="63809" y="10888"/>
                  </a:cubicBezTo>
                  <a:cubicBezTo>
                    <a:pt x="63967" y="10666"/>
                    <a:pt x="64130" y="10603"/>
                    <a:pt x="64310" y="10592"/>
                  </a:cubicBezTo>
                  <a:cubicBezTo>
                    <a:pt x="64945" y="10558"/>
                    <a:pt x="65581" y="10525"/>
                    <a:pt x="66216" y="10499"/>
                  </a:cubicBezTo>
                  <a:cubicBezTo>
                    <a:pt x="66346" y="10494"/>
                    <a:pt x="66478" y="10523"/>
                    <a:pt x="66608" y="10538"/>
                  </a:cubicBezTo>
                  <a:cubicBezTo>
                    <a:pt x="66935" y="10574"/>
                    <a:pt x="67260" y="10626"/>
                    <a:pt x="67587" y="10644"/>
                  </a:cubicBezTo>
                  <a:cubicBezTo>
                    <a:pt x="68180" y="10677"/>
                    <a:pt x="68768" y="10595"/>
                    <a:pt x="69357" y="10519"/>
                  </a:cubicBezTo>
                  <a:cubicBezTo>
                    <a:pt x="69805" y="10462"/>
                    <a:pt x="70207" y="10292"/>
                    <a:pt x="70615" y="10108"/>
                  </a:cubicBezTo>
                  <a:cubicBezTo>
                    <a:pt x="70967" y="9949"/>
                    <a:pt x="71125" y="9654"/>
                    <a:pt x="71102" y="9227"/>
                  </a:cubicBezTo>
                  <a:cubicBezTo>
                    <a:pt x="71080" y="8801"/>
                    <a:pt x="71062" y="8375"/>
                    <a:pt x="71033" y="7950"/>
                  </a:cubicBezTo>
                </a:path>
              </a:pathLst>
            </a:custGeo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grpSp>
        <p:nvGrpSpPr>
          <p:cNvPr id="62" name="Google Shape;1112;p33">
            <a:extLst>
              <a:ext uri="{FF2B5EF4-FFF2-40B4-BE49-F238E27FC236}">
                <a16:creationId xmlns:a16="http://schemas.microsoft.com/office/drawing/2014/main" id="{D20F5EEE-1B25-4AF4-B0F5-52481D4B3D30}"/>
              </a:ext>
            </a:extLst>
          </p:cNvPr>
          <p:cNvGrpSpPr/>
          <p:nvPr/>
        </p:nvGrpSpPr>
        <p:grpSpPr>
          <a:xfrm>
            <a:off x="417164" y="1357376"/>
            <a:ext cx="1777268" cy="757735"/>
            <a:chOff x="663188" y="1628525"/>
            <a:chExt cx="1778150" cy="474825"/>
          </a:xfrm>
        </p:grpSpPr>
        <p:sp>
          <p:nvSpPr>
            <p:cNvPr id="63" name="Google Shape;1113;p33">
              <a:extLst>
                <a:ext uri="{FF2B5EF4-FFF2-40B4-BE49-F238E27FC236}">
                  <a16:creationId xmlns:a16="http://schemas.microsoft.com/office/drawing/2014/main" id="{9B607040-7E20-4B07-8BA7-47B6694C1E27}"/>
                </a:ext>
              </a:extLst>
            </p:cNvPr>
            <p:cNvSpPr/>
            <p:nvPr/>
          </p:nvSpPr>
          <p:spPr>
            <a:xfrm>
              <a:off x="849063" y="1803750"/>
              <a:ext cx="1405750" cy="285625"/>
            </a:xfrm>
            <a:custGeom>
              <a:avLst/>
              <a:gdLst/>
              <a:ahLst/>
              <a:cxnLst/>
              <a:rect l="l" t="t" r="r" b="b"/>
              <a:pathLst>
                <a:path w="56230" h="11425" extrusionOk="0">
                  <a:moveTo>
                    <a:pt x="1293" y="5175"/>
                  </a:moveTo>
                  <a:cubicBezTo>
                    <a:pt x="1275" y="5140"/>
                    <a:pt x="1263" y="5088"/>
                    <a:pt x="1238" y="5077"/>
                  </a:cubicBezTo>
                  <a:cubicBezTo>
                    <a:pt x="1208" y="5066"/>
                    <a:pt x="1167" y="5090"/>
                    <a:pt x="1130" y="5100"/>
                  </a:cubicBezTo>
                  <a:cubicBezTo>
                    <a:pt x="1152" y="5134"/>
                    <a:pt x="1167" y="5183"/>
                    <a:pt x="1196" y="5198"/>
                  </a:cubicBezTo>
                  <a:cubicBezTo>
                    <a:pt x="1220" y="5210"/>
                    <a:pt x="1260" y="5184"/>
                    <a:pt x="1293" y="5175"/>
                  </a:cubicBezTo>
                  <a:close/>
                  <a:moveTo>
                    <a:pt x="1572" y="6254"/>
                  </a:moveTo>
                  <a:cubicBezTo>
                    <a:pt x="1539" y="6276"/>
                    <a:pt x="1505" y="6297"/>
                    <a:pt x="1472" y="6318"/>
                  </a:cubicBezTo>
                  <a:cubicBezTo>
                    <a:pt x="1506" y="6341"/>
                    <a:pt x="1541" y="6378"/>
                    <a:pt x="1576" y="6380"/>
                  </a:cubicBezTo>
                  <a:cubicBezTo>
                    <a:pt x="1609" y="6381"/>
                    <a:pt x="1644" y="6342"/>
                    <a:pt x="1677" y="6321"/>
                  </a:cubicBezTo>
                  <a:cubicBezTo>
                    <a:pt x="1642" y="6299"/>
                    <a:pt x="1607" y="6277"/>
                    <a:pt x="1572" y="6254"/>
                  </a:cubicBezTo>
                  <a:close/>
                  <a:moveTo>
                    <a:pt x="54741" y="6297"/>
                  </a:moveTo>
                  <a:cubicBezTo>
                    <a:pt x="54708" y="6284"/>
                    <a:pt x="54662" y="6246"/>
                    <a:pt x="54638" y="6260"/>
                  </a:cubicBezTo>
                  <a:cubicBezTo>
                    <a:pt x="54600" y="6284"/>
                    <a:pt x="54576" y="6340"/>
                    <a:pt x="54547" y="6382"/>
                  </a:cubicBezTo>
                  <a:cubicBezTo>
                    <a:pt x="54585" y="6384"/>
                    <a:pt x="54629" y="6401"/>
                    <a:pt x="54661" y="6387"/>
                  </a:cubicBezTo>
                  <a:cubicBezTo>
                    <a:pt x="54693" y="6373"/>
                    <a:pt x="54715" y="6327"/>
                    <a:pt x="54741" y="6297"/>
                  </a:cubicBezTo>
                  <a:close/>
                  <a:moveTo>
                    <a:pt x="1256" y="3971"/>
                  </a:moveTo>
                  <a:cubicBezTo>
                    <a:pt x="1190" y="4128"/>
                    <a:pt x="1181" y="4233"/>
                    <a:pt x="1293" y="4314"/>
                  </a:cubicBezTo>
                  <a:cubicBezTo>
                    <a:pt x="1322" y="4335"/>
                    <a:pt x="1379" y="4347"/>
                    <a:pt x="1401" y="4329"/>
                  </a:cubicBezTo>
                  <a:cubicBezTo>
                    <a:pt x="1427" y="4306"/>
                    <a:pt x="1453" y="4231"/>
                    <a:pt x="1440" y="4208"/>
                  </a:cubicBezTo>
                  <a:cubicBezTo>
                    <a:pt x="1395" y="4132"/>
                    <a:pt x="1334" y="4068"/>
                    <a:pt x="1256" y="3971"/>
                  </a:cubicBezTo>
                  <a:close/>
                  <a:moveTo>
                    <a:pt x="54947" y="6550"/>
                  </a:moveTo>
                  <a:cubicBezTo>
                    <a:pt x="55189" y="6740"/>
                    <a:pt x="55312" y="6593"/>
                    <a:pt x="55440" y="6491"/>
                  </a:cubicBezTo>
                  <a:cubicBezTo>
                    <a:pt x="55452" y="6480"/>
                    <a:pt x="55455" y="6446"/>
                    <a:pt x="55454" y="6423"/>
                  </a:cubicBezTo>
                  <a:cubicBezTo>
                    <a:pt x="55453" y="6403"/>
                    <a:pt x="55441" y="6383"/>
                    <a:pt x="55417" y="6314"/>
                  </a:cubicBezTo>
                  <a:cubicBezTo>
                    <a:pt x="55277" y="6384"/>
                    <a:pt x="55139" y="6454"/>
                    <a:pt x="54947" y="6550"/>
                  </a:cubicBezTo>
                  <a:moveTo>
                    <a:pt x="1249" y="6616"/>
                  </a:moveTo>
                  <a:cubicBezTo>
                    <a:pt x="966" y="6351"/>
                    <a:pt x="966" y="6351"/>
                    <a:pt x="751" y="6419"/>
                  </a:cubicBezTo>
                  <a:cubicBezTo>
                    <a:pt x="884" y="6593"/>
                    <a:pt x="1021" y="6720"/>
                    <a:pt x="1249" y="6616"/>
                  </a:cubicBezTo>
                  <a:close/>
                  <a:moveTo>
                    <a:pt x="55015" y="3942"/>
                  </a:moveTo>
                  <a:cubicBezTo>
                    <a:pt x="54937" y="4031"/>
                    <a:pt x="54861" y="4107"/>
                    <a:pt x="54798" y="4196"/>
                  </a:cubicBezTo>
                  <a:cubicBezTo>
                    <a:pt x="54782" y="4220"/>
                    <a:pt x="54794" y="4296"/>
                    <a:pt x="54816" y="4323"/>
                  </a:cubicBezTo>
                  <a:cubicBezTo>
                    <a:pt x="54837" y="4348"/>
                    <a:pt x="54901" y="4361"/>
                    <a:pt x="54923" y="4343"/>
                  </a:cubicBezTo>
                  <a:cubicBezTo>
                    <a:pt x="55031" y="4254"/>
                    <a:pt x="55126" y="4150"/>
                    <a:pt x="55015" y="3942"/>
                  </a:cubicBezTo>
                  <a:close/>
                  <a:moveTo>
                    <a:pt x="54573" y="3649"/>
                  </a:moveTo>
                  <a:cubicBezTo>
                    <a:pt x="54748" y="3659"/>
                    <a:pt x="54877" y="3690"/>
                    <a:pt x="54995" y="3663"/>
                  </a:cubicBezTo>
                  <a:cubicBezTo>
                    <a:pt x="55036" y="3652"/>
                    <a:pt x="55062" y="3505"/>
                    <a:pt x="55078" y="3416"/>
                  </a:cubicBezTo>
                  <a:cubicBezTo>
                    <a:pt x="55084" y="3391"/>
                    <a:pt x="55035" y="3352"/>
                    <a:pt x="55004" y="3309"/>
                  </a:cubicBezTo>
                  <a:cubicBezTo>
                    <a:pt x="54887" y="3366"/>
                    <a:pt x="54768" y="3422"/>
                    <a:pt x="54651" y="3482"/>
                  </a:cubicBezTo>
                  <a:cubicBezTo>
                    <a:pt x="54637" y="3489"/>
                    <a:pt x="54631" y="3521"/>
                    <a:pt x="54573" y="3649"/>
                  </a:cubicBezTo>
                  <a:close/>
                  <a:moveTo>
                    <a:pt x="1238" y="3285"/>
                  </a:moveTo>
                  <a:cubicBezTo>
                    <a:pt x="1114" y="3589"/>
                    <a:pt x="1141" y="3691"/>
                    <a:pt x="1345" y="3693"/>
                  </a:cubicBezTo>
                  <a:cubicBezTo>
                    <a:pt x="1439" y="3695"/>
                    <a:pt x="1533" y="3652"/>
                    <a:pt x="1636" y="3628"/>
                  </a:cubicBezTo>
                  <a:cubicBezTo>
                    <a:pt x="1568" y="3339"/>
                    <a:pt x="1352" y="3408"/>
                    <a:pt x="1238" y="3285"/>
                  </a:cubicBezTo>
                  <a:close/>
                  <a:moveTo>
                    <a:pt x="55168" y="1718"/>
                  </a:moveTo>
                  <a:cubicBezTo>
                    <a:pt x="55022" y="1818"/>
                    <a:pt x="54897" y="1918"/>
                    <a:pt x="54761" y="1992"/>
                  </a:cubicBezTo>
                  <a:cubicBezTo>
                    <a:pt x="54603" y="2077"/>
                    <a:pt x="54434" y="2131"/>
                    <a:pt x="54279" y="2218"/>
                  </a:cubicBezTo>
                  <a:cubicBezTo>
                    <a:pt x="54238" y="2242"/>
                    <a:pt x="54219" y="2338"/>
                    <a:pt x="54213" y="2404"/>
                  </a:cubicBezTo>
                  <a:cubicBezTo>
                    <a:pt x="54210" y="2428"/>
                    <a:pt x="54270" y="2480"/>
                    <a:pt x="54306" y="2487"/>
                  </a:cubicBezTo>
                  <a:cubicBezTo>
                    <a:pt x="54664" y="2561"/>
                    <a:pt x="55064" y="2329"/>
                    <a:pt x="55226" y="1945"/>
                  </a:cubicBezTo>
                  <a:cubicBezTo>
                    <a:pt x="55245" y="1898"/>
                    <a:pt x="55195" y="1812"/>
                    <a:pt x="55168" y="1718"/>
                  </a:cubicBezTo>
                  <a:close/>
                  <a:moveTo>
                    <a:pt x="1032" y="1718"/>
                  </a:moveTo>
                  <a:cubicBezTo>
                    <a:pt x="1019" y="1844"/>
                    <a:pt x="985" y="1931"/>
                    <a:pt x="1010" y="1974"/>
                  </a:cubicBezTo>
                  <a:cubicBezTo>
                    <a:pt x="1183" y="2278"/>
                    <a:pt x="1432" y="2466"/>
                    <a:pt x="1748" y="2508"/>
                  </a:cubicBezTo>
                  <a:cubicBezTo>
                    <a:pt x="1864" y="2524"/>
                    <a:pt x="2014" y="2540"/>
                    <a:pt x="2052" y="2320"/>
                  </a:cubicBezTo>
                  <a:cubicBezTo>
                    <a:pt x="1737" y="2135"/>
                    <a:pt x="1421" y="1948"/>
                    <a:pt x="1032" y="1718"/>
                  </a:cubicBezTo>
                  <a:close/>
                  <a:moveTo>
                    <a:pt x="55365" y="39"/>
                  </a:moveTo>
                  <a:cubicBezTo>
                    <a:pt x="55415" y="208"/>
                    <a:pt x="55481" y="367"/>
                    <a:pt x="55509" y="535"/>
                  </a:cubicBezTo>
                  <a:cubicBezTo>
                    <a:pt x="55608" y="1123"/>
                    <a:pt x="55720" y="1710"/>
                    <a:pt x="55780" y="2304"/>
                  </a:cubicBezTo>
                  <a:cubicBezTo>
                    <a:pt x="55887" y="3346"/>
                    <a:pt x="56124" y="4361"/>
                    <a:pt x="56170" y="5417"/>
                  </a:cubicBezTo>
                  <a:cubicBezTo>
                    <a:pt x="56199" y="6093"/>
                    <a:pt x="56229" y="6759"/>
                    <a:pt x="56171" y="7475"/>
                  </a:cubicBezTo>
                  <a:cubicBezTo>
                    <a:pt x="55976" y="7578"/>
                    <a:pt x="55784" y="7692"/>
                    <a:pt x="55584" y="7783"/>
                  </a:cubicBezTo>
                  <a:cubicBezTo>
                    <a:pt x="54953" y="8071"/>
                    <a:pt x="54320" y="8355"/>
                    <a:pt x="53685" y="8632"/>
                  </a:cubicBezTo>
                  <a:cubicBezTo>
                    <a:pt x="53398" y="8757"/>
                    <a:pt x="53105" y="8858"/>
                    <a:pt x="52815" y="8972"/>
                  </a:cubicBezTo>
                  <a:cubicBezTo>
                    <a:pt x="52607" y="9053"/>
                    <a:pt x="52398" y="9127"/>
                    <a:pt x="52196" y="9224"/>
                  </a:cubicBezTo>
                  <a:cubicBezTo>
                    <a:pt x="51447" y="9582"/>
                    <a:pt x="50684" y="9890"/>
                    <a:pt x="49888" y="10087"/>
                  </a:cubicBezTo>
                  <a:cubicBezTo>
                    <a:pt x="49739" y="10125"/>
                    <a:pt x="49587" y="10174"/>
                    <a:pt x="49436" y="10175"/>
                  </a:cubicBezTo>
                  <a:cubicBezTo>
                    <a:pt x="48553" y="10178"/>
                    <a:pt x="47696" y="10414"/>
                    <a:pt x="46828" y="10552"/>
                  </a:cubicBezTo>
                  <a:cubicBezTo>
                    <a:pt x="46589" y="10590"/>
                    <a:pt x="46348" y="10639"/>
                    <a:pt x="46109" y="10632"/>
                  </a:cubicBezTo>
                  <a:cubicBezTo>
                    <a:pt x="45468" y="10613"/>
                    <a:pt x="44842" y="10746"/>
                    <a:pt x="44211" y="10840"/>
                  </a:cubicBezTo>
                  <a:cubicBezTo>
                    <a:pt x="43929" y="10883"/>
                    <a:pt x="43644" y="10941"/>
                    <a:pt x="43361" y="10932"/>
                  </a:cubicBezTo>
                  <a:cubicBezTo>
                    <a:pt x="42764" y="10911"/>
                    <a:pt x="42182" y="11041"/>
                    <a:pt x="41594" y="11109"/>
                  </a:cubicBezTo>
                  <a:cubicBezTo>
                    <a:pt x="41113" y="11164"/>
                    <a:pt x="40633" y="11223"/>
                    <a:pt x="40153" y="11235"/>
                  </a:cubicBezTo>
                  <a:cubicBezTo>
                    <a:pt x="39254" y="11258"/>
                    <a:pt x="38354" y="11224"/>
                    <a:pt x="37456" y="11337"/>
                  </a:cubicBezTo>
                  <a:cubicBezTo>
                    <a:pt x="37021" y="11393"/>
                    <a:pt x="36579" y="11386"/>
                    <a:pt x="36141" y="11389"/>
                  </a:cubicBezTo>
                  <a:cubicBezTo>
                    <a:pt x="33770" y="11405"/>
                    <a:pt x="31400" y="11414"/>
                    <a:pt x="29029" y="11424"/>
                  </a:cubicBezTo>
                  <a:cubicBezTo>
                    <a:pt x="28855" y="11424"/>
                    <a:pt x="28680" y="11398"/>
                    <a:pt x="28505" y="11394"/>
                  </a:cubicBezTo>
                  <a:cubicBezTo>
                    <a:pt x="28244" y="11389"/>
                    <a:pt x="27983" y="11389"/>
                    <a:pt x="27723" y="11395"/>
                  </a:cubicBezTo>
                  <a:cubicBezTo>
                    <a:pt x="27549" y="11399"/>
                    <a:pt x="27374" y="11425"/>
                    <a:pt x="27198" y="11424"/>
                  </a:cubicBezTo>
                  <a:cubicBezTo>
                    <a:pt x="24851" y="11415"/>
                    <a:pt x="22501" y="11410"/>
                    <a:pt x="20153" y="11386"/>
                  </a:cubicBezTo>
                  <a:cubicBezTo>
                    <a:pt x="19496" y="11379"/>
                    <a:pt x="18839" y="11309"/>
                    <a:pt x="18181" y="11282"/>
                  </a:cubicBezTo>
                  <a:cubicBezTo>
                    <a:pt x="17567" y="11257"/>
                    <a:pt x="16952" y="11226"/>
                    <a:pt x="16339" y="11248"/>
                  </a:cubicBezTo>
                  <a:cubicBezTo>
                    <a:pt x="15520" y="11277"/>
                    <a:pt x="14720" y="11130"/>
                    <a:pt x="13916" y="11004"/>
                  </a:cubicBezTo>
                  <a:cubicBezTo>
                    <a:pt x="13764" y="10980"/>
                    <a:pt x="13611" y="10938"/>
                    <a:pt x="13460" y="10946"/>
                  </a:cubicBezTo>
                  <a:cubicBezTo>
                    <a:pt x="12663" y="10990"/>
                    <a:pt x="11886" y="10814"/>
                    <a:pt x="11104" y="10693"/>
                  </a:cubicBezTo>
                  <a:cubicBezTo>
                    <a:pt x="10996" y="10676"/>
                    <a:pt x="10886" y="10642"/>
                    <a:pt x="10778" y="10648"/>
                  </a:cubicBezTo>
                  <a:cubicBezTo>
                    <a:pt x="9737" y="10704"/>
                    <a:pt x="8732" y="10391"/>
                    <a:pt x="7709" y="10252"/>
                  </a:cubicBezTo>
                  <a:cubicBezTo>
                    <a:pt x="7535" y="10229"/>
                    <a:pt x="7362" y="10191"/>
                    <a:pt x="7187" y="10191"/>
                  </a:cubicBezTo>
                  <a:cubicBezTo>
                    <a:pt x="6541" y="10192"/>
                    <a:pt x="5930" y="10009"/>
                    <a:pt x="5327" y="9764"/>
                  </a:cubicBezTo>
                  <a:cubicBezTo>
                    <a:pt x="4563" y="9456"/>
                    <a:pt x="3793" y="9169"/>
                    <a:pt x="3034" y="8848"/>
                  </a:cubicBezTo>
                  <a:cubicBezTo>
                    <a:pt x="2355" y="8562"/>
                    <a:pt x="1685" y="8247"/>
                    <a:pt x="1016" y="7935"/>
                  </a:cubicBezTo>
                  <a:cubicBezTo>
                    <a:pt x="694" y="7786"/>
                    <a:pt x="333" y="7728"/>
                    <a:pt x="26" y="7373"/>
                  </a:cubicBezTo>
                  <a:cubicBezTo>
                    <a:pt x="23" y="7057"/>
                    <a:pt x="0" y="6684"/>
                    <a:pt x="19" y="6313"/>
                  </a:cubicBezTo>
                  <a:cubicBezTo>
                    <a:pt x="61" y="5464"/>
                    <a:pt x="70" y="4612"/>
                    <a:pt x="250" y="3777"/>
                  </a:cubicBezTo>
                  <a:cubicBezTo>
                    <a:pt x="329" y="3415"/>
                    <a:pt x="335" y="3034"/>
                    <a:pt x="391" y="2665"/>
                  </a:cubicBezTo>
                  <a:cubicBezTo>
                    <a:pt x="483" y="2074"/>
                    <a:pt x="591" y="1485"/>
                    <a:pt x="689" y="896"/>
                  </a:cubicBezTo>
                  <a:cubicBezTo>
                    <a:pt x="737" y="603"/>
                    <a:pt x="781" y="311"/>
                    <a:pt x="830" y="1"/>
                  </a:cubicBezTo>
                  <a:cubicBezTo>
                    <a:pt x="1506" y="324"/>
                    <a:pt x="2142" y="643"/>
                    <a:pt x="2789" y="931"/>
                  </a:cubicBezTo>
                  <a:cubicBezTo>
                    <a:pt x="3094" y="1068"/>
                    <a:pt x="3415" y="1169"/>
                    <a:pt x="3736" y="1245"/>
                  </a:cubicBezTo>
                  <a:cubicBezTo>
                    <a:pt x="4873" y="1516"/>
                    <a:pt x="6012" y="1784"/>
                    <a:pt x="7154" y="2025"/>
                  </a:cubicBezTo>
                  <a:cubicBezTo>
                    <a:pt x="7908" y="2184"/>
                    <a:pt x="8671" y="2293"/>
                    <a:pt x="9428" y="2431"/>
                  </a:cubicBezTo>
                  <a:cubicBezTo>
                    <a:pt x="9688" y="2477"/>
                    <a:pt x="9946" y="2535"/>
                    <a:pt x="10202" y="2604"/>
                  </a:cubicBezTo>
                  <a:cubicBezTo>
                    <a:pt x="10973" y="2814"/>
                    <a:pt x="11754" y="2948"/>
                    <a:pt x="12547" y="2924"/>
                  </a:cubicBezTo>
                  <a:cubicBezTo>
                    <a:pt x="13408" y="2898"/>
                    <a:pt x="14252" y="3073"/>
                    <a:pt x="15105" y="3154"/>
                  </a:cubicBezTo>
                  <a:cubicBezTo>
                    <a:pt x="15345" y="3177"/>
                    <a:pt x="15585" y="3212"/>
                    <a:pt x="15826" y="3226"/>
                  </a:cubicBezTo>
                  <a:cubicBezTo>
                    <a:pt x="16790" y="3278"/>
                    <a:pt x="17760" y="3264"/>
                    <a:pt x="18717" y="3388"/>
                  </a:cubicBezTo>
                  <a:cubicBezTo>
                    <a:pt x="19681" y="3513"/>
                    <a:pt x="20641" y="3532"/>
                    <a:pt x="21606" y="3533"/>
                  </a:cubicBezTo>
                  <a:cubicBezTo>
                    <a:pt x="21694" y="3533"/>
                    <a:pt x="21784" y="3529"/>
                    <a:pt x="21869" y="3549"/>
                  </a:cubicBezTo>
                  <a:cubicBezTo>
                    <a:pt x="22738" y="3753"/>
                    <a:pt x="23619" y="3668"/>
                    <a:pt x="24494" y="3682"/>
                  </a:cubicBezTo>
                  <a:cubicBezTo>
                    <a:pt x="25304" y="3695"/>
                    <a:pt x="26111" y="3669"/>
                    <a:pt x="26920" y="3773"/>
                  </a:cubicBezTo>
                  <a:cubicBezTo>
                    <a:pt x="27925" y="3903"/>
                    <a:pt x="28932" y="3884"/>
                    <a:pt x="29934" y="3698"/>
                  </a:cubicBezTo>
                  <a:cubicBezTo>
                    <a:pt x="30105" y="3667"/>
                    <a:pt x="30284" y="3684"/>
                    <a:pt x="30460" y="3684"/>
                  </a:cubicBezTo>
                  <a:cubicBezTo>
                    <a:pt x="31206" y="3682"/>
                    <a:pt x="31952" y="3682"/>
                    <a:pt x="32698" y="3684"/>
                  </a:cubicBezTo>
                  <a:cubicBezTo>
                    <a:pt x="33203" y="3684"/>
                    <a:pt x="33708" y="3696"/>
                    <a:pt x="34206" y="3572"/>
                  </a:cubicBezTo>
                  <a:cubicBezTo>
                    <a:pt x="34355" y="3534"/>
                    <a:pt x="34513" y="3527"/>
                    <a:pt x="34665" y="3536"/>
                  </a:cubicBezTo>
                  <a:cubicBezTo>
                    <a:pt x="35942" y="3609"/>
                    <a:pt x="37204" y="3404"/>
                    <a:pt x="38472" y="3294"/>
                  </a:cubicBezTo>
                  <a:cubicBezTo>
                    <a:pt x="38822" y="3264"/>
                    <a:pt x="39174" y="3225"/>
                    <a:pt x="39524" y="3235"/>
                  </a:cubicBezTo>
                  <a:cubicBezTo>
                    <a:pt x="40515" y="3264"/>
                    <a:pt x="41494" y="3112"/>
                    <a:pt x="42475" y="2988"/>
                  </a:cubicBezTo>
                  <a:cubicBezTo>
                    <a:pt x="42758" y="2952"/>
                    <a:pt x="43044" y="2926"/>
                    <a:pt x="43329" y="2931"/>
                  </a:cubicBezTo>
                  <a:cubicBezTo>
                    <a:pt x="44321" y="2948"/>
                    <a:pt x="45291" y="2806"/>
                    <a:pt x="46261" y="2543"/>
                  </a:cubicBezTo>
                  <a:cubicBezTo>
                    <a:pt x="46941" y="2359"/>
                    <a:pt x="47648" y="2306"/>
                    <a:pt x="48342" y="2192"/>
                  </a:cubicBezTo>
                  <a:cubicBezTo>
                    <a:pt x="48494" y="2167"/>
                    <a:pt x="48646" y="2142"/>
                    <a:pt x="48796" y="2108"/>
                  </a:cubicBezTo>
                  <a:cubicBezTo>
                    <a:pt x="50043" y="1820"/>
                    <a:pt x="51292" y="1545"/>
                    <a:pt x="52534" y="1235"/>
                  </a:cubicBezTo>
                  <a:cubicBezTo>
                    <a:pt x="52937" y="1134"/>
                    <a:pt x="53326" y="948"/>
                    <a:pt x="53717" y="789"/>
                  </a:cubicBezTo>
                  <a:cubicBezTo>
                    <a:pt x="53943" y="697"/>
                    <a:pt x="54162" y="576"/>
                    <a:pt x="54385" y="475"/>
                  </a:cubicBezTo>
                  <a:cubicBezTo>
                    <a:pt x="54686" y="338"/>
                    <a:pt x="54990" y="206"/>
                    <a:pt x="55365" y="39"/>
                  </a:cubicBezTo>
                </a:path>
              </a:pathLst>
            </a:custGeo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4" name="Google Shape;1114;p33">
              <a:extLst>
                <a:ext uri="{FF2B5EF4-FFF2-40B4-BE49-F238E27FC236}">
                  <a16:creationId xmlns:a16="http://schemas.microsoft.com/office/drawing/2014/main" id="{7723FF7A-660F-4869-892A-DD7A63F5A268}"/>
                </a:ext>
              </a:extLst>
            </p:cNvPr>
            <p:cNvSpPr/>
            <p:nvPr/>
          </p:nvSpPr>
          <p:spPr>
            <a:xfrm>
              <a:off x="2183938" y="1695450"/>
              <a:ext cx="244175" cy="191350"/>
            </a:xfrm>
            <a:custGeom>
              <a:avLst/>
              <a:gdLst/>
              <a:ahLst/>
              <a:cxnLst/>
              <a:rect l="l" t="t" r="r" b="b"/>
              <a:pathLst>
                <a:path w="9767" h="7654" extrusionOk="0">
                  <a:moveTo>
                    <a:pt x="8414" y="5693"/>
                  </a:moveTo>
                  <a:cubicBezTo>
                    <a:pt x="8430" y="5698"/>
                    <a:pt x="8446" y="5707"/>
                    <a:pt x="8462" y="5705"/>
                  </a:cubicBezTo>
                  <a:cubicBezTo>
                    <a:pt x="8468" y="5705"/>
                    <a:pt x="8471" y="5680"/>
                    <a:pt x="8476" y="5665"/>
                  </a:cubicBezTo>
                  <a:cubicBezTo>
                    <a:pt x="8461" y="5662"/>
                    <a:pt x="8444" y="5653"/>
                    <a:pt x="8430" y="5655"/>
                  </a:cubicBezTo>
                  <a:cubicBezTo>
                    <a:pt x="8423" y="5657"/>
                    <a:pt x="8420" y="5680"/>
                    <a:pt x="8414" y="5693"/>
                  </a:cubicBezTo>
                  <a:close/>
                  <a:moveTo>
                    <a:pt x="8964" y="6907"/>
                  </a:moveTo>
                  <a:cubicBezTo>
                    <a:pt x="8654" y="6845"/>
                    <a:pt x="8383" y="6895"/>
                    <a:pt x="8152" y="7197"/>
                  </a:cubicBezTo>
                  <a:cubicBezTo>
                    <a:pt x="8541" y="7399"/>
                    <a:pt x="8732" y="7072"/>
                    <a:pt x="8964" y="6907"/>
                  </a:cubicBezTo>
                  <a:close/>
                  <a:moveTo>
                    <a:pt x="7042" y="2232"/>
                  </a:moveTo>
                  <a:cubicBezTo>
                    <a:pt x="7441" y="2378"/>
                    <a:pt x="7754" y="2249"/>
                    <a:pt x="8095" y="2026"/>
                  </a:cubicBezTo>
                  <a:cubicBezTo>
                    <a:pt x="7786" y="1888"/>
                    <a:pt x="7332" y="1978"/>
                    <a:pt x="7042" y="2232"/>
                  </a:cubicBezTo>
                  <a:close/>
                  <a:moveTo>
                    <a:pt x="2879" y="7474"/>
                  </a:moveTo>
                  <a:cubicBezTo>
                    <a:pt x="2840" y="7179"/>
                    <a:pt x="2788" y="6887"/>
                    <a:pt x="2770" y="6591"/>
                  </a:cubicBezTo>
                  <a:cubicBezTo>
                    <a:pt x="2749" y="6267"/>
                    <a:pt x="2738" y="5938"/>
                    <a:pt x="2763" y="5614"/>
                  </a:cubicBezTo>
                  <a:cubicBezTo>
                    <a:pt x="2816" y="4929"/>
                    <a:pt x="2649" y="4275"/>
                    <a:pt x="2563" y="3611"/>
                  </a:cubicBezTo>
                  <a:cubicBezTo>
                    <a:pt x="2540" y="3434"/>
                    <a:pt x="2416" y="3240"/>
                    <a:pt x="2288" y="3123"/>
                  </a:cubicBezTo>
                  <a:cubicBezTo>
                    <a:pt x="2050" y="2905"/>
                    <a:pt x="1770" y="2811"/>
                    <a:pt x="1446" y="2782"/>
                  </a:cubicBezTo>
                  <a:cubicBezTo>
                    <a:pt x="976" y="2741"/>
                    <a:pt x="489" y="2731"/>
                    <a:pt x="1" y="2501"/>
                  </a:cubicBezTo>
                  <a:cubicBezTo>
                    <a:pt x="29" y="2372"/>
                    <a:pt x="28" y="2241"/>
                    <a:pt x="81" y="2153"/>
                  </a:cubicBezTo>
                  <a:cubicBezTo>
                    <a:pt x="222" y="1922"/>
                    <a:pt x="415" y="1762"/>
                    <a:pt x="654" y="1671"/>
                  </a:cubicBezTo>
                  <a:cubicBezTo>
                    <a:pt x="1387" y="1392"/>
                    <a:pt x="2126" y="1221"/>
                    <a:pt x="2909" y="1238"/>
                  </a:cubicBezTo>
                  <a:cubicBezTo>
                    <a:pt x="4093" y="1266"/>
                    <a:pt x="5282" y="1268"/>
                    <a:pt x="6464" y="1200"/>
                  </a:cubicBezTo>
                  <a:cubicBezTo>
                    <a:pt x="6955" y="1172"/>
                    <a:pt x="7448" y="969"/>
                    <a:pt x="7922" y="784"/>
                  </a:cubicBezTo>
                  <a:cubicBezTo>
                    <a:pt x="8314" y="633"/>
                    <a:pt x="8679" y="392"/>
                    <a:pt x="9056" y="194"/>
                  </a:cubicBezTo>
                  <a:cubicBezTo>
                    <a:pt x="9170" y="134"/>
                    <a:pt x="9288" y="82"/>
                    <a:pt x="9459" y="0"/>
                  </a:cubicBezTo>
                  <a:cubicBezTo>
                    <a:pt x="9459" y="243"/>
                    <a:pt x="9459" y="413"/>
                    <a:pt x="9459" y="584"/>
                  </a:cubicBezTo>
                  <a:cubicBezTo>
                    <a:pt x="9458" y="1211"/>
                    <a:pt x="9478" y="1831"/>
                    <a:pt x="9550" y="2458"/>
                  </a:cubicBezTo>
                  <a:cubicBezTo>
                    <a:pt x="9662" y="3426"/>
                    <a:pt x="9702" y="4406"/>
                    <a:pt x="9746" y="5382"/>
                  </a:cubicBezTo>
                  <a:cubicBezTo>
                    <a:pt x="9767" y="5877"/>
                    <a:pt x="9728" y="6375"/>
                    <a:pt x="9715" y="6881"/>
                  </a:cubicBezTo>
                  <a:cubicBezTo>
                    <a:pt x="9453" y="7141"/>
                    <a:pt x="9145" y="7288"/>
                    <a:pt x="8824" y="7335"/>
                  </a:cubicBezTo>
                  <a:cubicBezTo>
                    <a:pt x="8021" y="7456"/>
                    <a:pt x="7205" y="7653"/>
                    <a:pt x="6404" y="7498"/>
                  </a:cubicBezTo>
                  <a:cubicBezTo>
                    <a:pt x="5661" y="7354"/>
                    <a:pt x="4913" y="7454"/>
                    <a:pt x="4180" y="7300"/>
                  </a:cubicBezTo>
                  <a:cubicBezTo>
                    <a:pt x="3995" y="7262"/>
                    <a:pt x="3838" y="7329"/>
                    <a:pt x="3670" y="7388"/>
                  </a:cubicBezTo>
                  <a:cubicBezTo>
                    <a:pt x="3444" y="7466"/>
                    <a:pt x="3224" y="7618"/>
                    <a:pt x="2879" y="7474"/>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5" name="Google Shape;1115;p33">
              <a:extLst>
                <a:ext uri="{FF2B5EF4-FFF2-40B4-BE49-F238E27FC236}">
                  <a16:creationId xmlns:a16="http://schemas.microsoft.com/office/drawing/2014/main" id="{76CD1D36-3A0C-4C27-B8EB-22C661623963}"/>
                </a:ext>
              </a:extLst>
            </p:cNvPr>
            <p:cNvSpPr/>
            <p:nvPr/>
          </p:nvSpPr>
          <p:spPr>
            <a:xfrm>
              <a:off x="674738" y="1697375"/>
              <a:ext cx="245800" cy="188975"/>
            </a:xfrm>
            <a:custGeom>
              <a:avLst/>
              <a:gdLst/>
              <a:ahLst/>
              <a:cxnLst/>
              <a:rect l="l" t="t" r="r" b="b"/>
              <a:pathLst>
                <a:path w="9832" h="7559" extrusionOk="0">
                  <a:moveTo>
                    <a:pt x="1358" y="5555"/>
                  </a:moveTo>
                  <a:lnTo>
                    <a:pt x="1301" y="5555"/>
                  </a:lnTo>
                  <a:cubicBezTo>
                    <a:pt x="1316" y="5582"/>
                    <a:pt x="1329" y="5612"/>
                    <a:pt x="1349" y="5633"/>
                  </a:cubicBezTo>
                  <a:cubicBezTo>
                    <a:pt x="1355" y="5639"/>
                    <a:pt x="1382" y="5618"/>
                    <a:pt x="1398" y="5609"/>
                  </a:cubicBezTo>
                  <a:cubicBezTo>
                    <a:pt x="1385" y="5592"/>
                    <a:pt x="1372" y="5574"/>
                    <a:pt x="1358" y="5555"/>
                  </a:cubicBezTo>
                  <a:close/>
                  <a:moveTo>
                    <a:pt x="1673" y="7044"/>
                  </a:moveTo>
                  <a:cubicBezTo>
                    <a:pt x="1396" y="6868"/>
                    <a:pt x="1151" y="6719"/>
                    <a:pt x="817" y="6810"/>
                  </a:cubicBezTo>
                  <a:cubicBezTo>
                    <a:pt x="1339" y="7252"/>
                    <a:pt x="1339" y="7252"/>
                    <a:pt x="1673" y="7044"/>
                  </a:cubicBezTo>
                  <a:close/>
                  <a:moveTo>
                    <a:pt x="2732" y="2155"/>
                  </a:moveTo>
                  <a:cubicBezTo>
                    <a:pt x="2719" y="2076"/>
                    <a:pt x="2719" y="2035"/>
                    <a:pt x="2710" y="2033"/>
                  </a:cubicBezTo>
                  <a:cubicBezTo>
                    <a:pt x="2444" y="1958"/>
                    <a:pt x="2179" y="1876"/>
                    <a:pt x="1910" y="1821"/>
                  </a:cubicBezTo>
                  <a:cubicBezTo>
                    <a:pt x="1854" y="1810"/>
                    <a:pt x="1783" y="1898"/>
                    <a:pt x="1673" y="1970"/>
                  </a:cubicBezTo>
                  <a:cubicBezTo>
                    <a:pt x="2052" y="2129"/>
                    <a:pt x="2356" y="2327"/>
                    <a:pt x="2732" y="2155"/>
                  </a:cubicBezTo>
                  <a:close/>
                  <a:moveTo>
                    <a:pt x="9832" y="2371"/>
                  </a:moveTo>
                  <a:cubicBezTo>
                    <a:pt x="9708" y="2439"/>
                    <a:pt x="9600" y="2535"/>
                    <a:pt x="9482" y="2556"/>
                  </a:cubicBezTo>
                  <a:cubicBezTo>
                    <a:pt x="9096" y="2623"/>
                    <a:pt x="8707" y="2686"/>
                    <a:pt x="8318" y="2706"/>
                  </a:cubicBezTo>
                  <a:cubicBezTo>
                    <a:pt x="7995" y="2723"/>
                    <a:pt x="7725" y="2854"/>
                    <a:pt x="7483" y="3079"/>
                  </a:cubicBezTo>
                  <a:cubicBezTo>
                    <a:pt x="7345" y="3207"/>
                    <a:pt x="7261" y="3370"/>
                    <a:pt x="7240" y="3589"/>
                  </a:cubicBezTo>
                  <a:cubicBezTo>
                    <a:pt x="7195" y="4057"/>
                    <a:pt x="7108" y="4520"/>
                    <a:pt x="7074" y="4989"/>
                  </a:cubicBezTo>
                  <a:cubicBezTo>
                    <a:pt x="7040" y="5463"/>
                    <a:pt x="7056" y="5941"/>
                    <a:pt x="7034" y="6416"/>
                  </a:cubicBezTo>
                  <a:cubicBezTo>
                    <a:pt x="7020" y="6738"/>
                    <a:pt x="6980" y="7058"/>
                    <a:pt x="6954" y="7342"/>
                  </a:cubicBezTo>
                  <a:cubicBezTo>
                    <a:pt x="6704" y="7559"/>
                    <a:pt x="6497" y="7449"/>
                    <a:pt x="6297" y="7362"/>
                  </a:cubicBezTo>
                  <a:cubicBezTo>
                    <a:pt x="6004" y="7237"/>
                    <a:pt x="5720" y="7175"/>
                    <a:pt x="5403" y="7267"/>
                  </a:cubicBezTo>
                  <a:cubicBezTo>
                    <a:pt x="5196" y="7327"/>
                    <a:pt x="4967" y="7292"/>
                    <a:pt x="4748" y="7292"/>
                  </a:cubicBezTo>
                  <a:cubicBezTo>
                    <a:pt x="4397" y="7294"/>
                    <a:pt x="4052" y="7348"/>
                    <a:pt x="3704" y="7390"/>
                  </a:cubicBezTo>
                  <a:cubicBezTo>
                    <a:pt x="3141" y="7459"/>
                    <a:pt x="2567" y="7435"/>
                    <a:pt x="1999" y="7415"/>
                  </a:cubicBezTo>
                  <a:cubicBezTo>
                    <a:pt x="1673" y="7403"/>
                    <a:pt x="1344" y="7350"/>
                    <a:pt x="1026" y="7265"/>
                  </a:cubicBezTo>
                  <a:cubicBezTo>
                    <a:pt x="731" y="7188"/>
                    <a:pt x="450" y="7044"/>
                    <a:pt x="154" y="6927"/>
                  </a:cubicBezTo>
                  <a:cubicBezTo>
                    <a:pt x="120" y="6725"/>
                    <a:pt x="38" y="6538"/>
                    <a:pt x="75" y="6391"/>
                  </a:cubicBezTo>
                  <a:cubicBezTo>
                    <a:pt x="180" y="5964"/>
                    <a:pt x="0" y="5556"/>
                    <a:pt x="67" y="5133"/>
                  </a:cubicBezTo>
                  <a:cubicBezTo>
                    <a:pt x="128" y="4740"/>
                    <a:pt x="146" y="4338"/>
                    <a:pt x="172" y="3938"/>
                  </a:cubicBezTo>
                  <a:cubicBezTo>
                    <a:pt x="248" y="2716"/>
                    <a:pt x="410" y="1501"/>
                    <a:pt x="369" y="271"/>
                  </a:cubicBezTo>
                  <a:cubicBezTo>
                    <a:pt x="366" y="198"/>
                    <a:pt x="388" y="124"/>
                    <a:pt x="406" y="0"/>
                  </a:cubicBezTo>
                  <a:cubicBezTo>
                    <a:pt x="510" y="29"/>
                    <a:pt x="617" y="30"/>
                    <a:pt x="695" y="86"/>
                  </a:cubicBezTo>
                  <a:cubicBezTo>
                    <a:pt x="1356" y="554"/>
                    <a:pt x="2087" y="809"/>
                    <a:pt x="2829" y="1028"/>
                  </a:cubicBezTo>
                  <a:cubicBezTo>
                    <a:pt x="3060" y="1096"/>
                    <a:pt x="3304" y="1137"/>
                    <a:pt x="3541" y="1139"/>
                  </a:cubicBezTo>
                  <a:cubicBezTo>
                    <a:pt x="4746" y="1149"/>
                    <a:pt x="5951" y="1130"/>
                    <a:pt x="7156" y="1146"/>
                  </a:cubicBezTo>
                  <a:cubicBezTo>
                    <a:pt x="7885" y="1157"/>
                    <a:pt x="8591" y="1339"/>
                    <a:pt x="9268" y="1648"/>
                  </a:cubicBezTo>
                  <a:cubicBezTo>
                    <a:pt x="9539" y="1770"/>
                    <a:pt x="9748" y="1979"/>
                    <a:pt x="9832" y="237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6" name="Google Shape;1116;p33">
              <a:extLst>
                <a:ext uri="{FF2B5EF4-FFF2-40B4-BE49-F238E27FC236}">
                  <a16:creationId xmlns:a16="http://schemas.microsoft.com/office/drawing/2014/main" id="{F1852215-F860-4D70-AB41-84A933646CAF}"/>
                </a:ext>
              </a:extLst>
            </p:cNvPr>
            <p:cNvSpPr/>
            <p:nvPr/>
          </p:nvSpPr>
          <p:spPr>
            <a:xfrm>
              <a:off x="688938" y="1660550"/>
              <a:ext cx="79325" cy="52450"/>
            </a:xfrm>
            <a:custGeom>
              <a:avLst/>
              <a:gdLst/>
              <a:ahLst/>
              <a:cxnLst/>
              <a:rect l="l" t="t" r="r" b="b"/>
              <a:pathLst>
                <a:path w="3173" h="2098" extrusionOk="0">
                  <a:moveTo>
                    <a:pt x="2724" y="2097"/>
                  </a:moveTo>
                  <a:cubicBezTo>
                    <a:pt x="1836" y="1873"/>
                    <a:pt x="975" y="1628"/>
                    <a:pt x="221" y="1043"/>
                  </a:cubicBezTo>
                  <a:cubicBezTo>
                    <a:pt x="0" y="871"/>
                    <a:pt x="20" y="561"/>
                    <a:pt x="264" y="465"/>
                  </a:cubicBezTo>
                  <a:cubicBezTo>
                    <a:pt x="446" y="392"/>
                    <a:pt x="645" y="327"/>
                    <a:pt x="835" y="335"/>
                  </a:cubicBezTo>
                  <a:cubicBezTo>
                    <a:pt x="1539" y="367"/>
                    <a:pt x="2220" y="243"/>
                    <a:pt x="2892" y="14"/>
                  </a:cubicBezTo>
                  <a:cubicBezTo>
                    <a:pt x="2929" y="1"/>
                    <a:pt x="2975" y="19"/>
                    <a:pt x="3053" y="26"/>
                  </a:cubicBezTo>
                  <a:cubicBezTo>
                    <a:pt x="3107" y="711"/>
                    <a:pt x="3173" y="1394"/>
                    <a:pt x="2724" y="2097"/>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7" name="Google Shape;1117;p33">
              <a:extLst>
                <a:ext uri="{FF2B5EF4-FFF2-40B4-BE49-F238E27FC236}">
                  <a16:creationId xmlns:a16="http://schemas.microsoft.com/office/drawing/2014/main" id="{A197C07B-FDB2-41EA-8071-04D580D8ED5B}"/>
                </a:ext>
              </a:extLst>
            </p:cNvPr>
            <p:cNvSpPr/>
            <p:nvPr/>
          </p:nvSpPr>
          <p:spPr>
            <a:xfrm>
              <a:off x="2334613" y="1660225"/>
              <a:ext cx="80300" cy="52150"/>
            </a:xfrm>
            <a:custGeom>
              <a:avLst/>
              <a:gdLst/>
              <a:ahLst/>
              <a:cxnLst/>
              <a:rect l="l" t="t" r="r" b="b"/>
              <a:pathLst>
                <a:path w="3212" h="2086" extrusionOk="0">
                  <a:moveTo>
                    <a:pt x="488" y="2057"/>
                  </a:moveTo>
                  <a:cubicBezTo>
                    <a:pt x="0" y="1464"/>
                    <a:pt x="176" y="748"/>
                    <a:pt x="146" y="1"/>
                  </a:cubicBezTo>
                  <a:cubicBezTo>
                    <a:pt x="371" y="61"/>
                    <a:pt x="551" y="114"/>
                    <a:pt x="733" y="156"/>
                  </a:cubicBezTo>
                  <a:cubicBezTo>
                    <a:pt x="1223" y="268"/>
                    <a:pt x="1712" y="384"/>
                    <a:pt x="2219" y="342"/>
                  </a:cubicBezTo>
                  <a:cubicBezTo>
                    <a:pt x="2504" y="319"/>
                    <a:pt x="2787" y="346"/>
                    <a:pt x="3042" y="523"/>
                  </a:cubicBezTo>
                  <a:cubicBezTo>
                    <a:pt x="3175" y="616"/>
                    <a:pt x="3212" y="866"/>
                    <a:pt x="3087" y="969"/>
                  </a:cubicBezTo>
                  <a:cubicBezTo>
                    <a:pt x="2892" y="1127"/>
                    <a:pt x="2689" y="1279"/>
                    <a:pt x="2476" y="1400"/>
                  </a:cubicBezTo>
                  <a:cubicBezTo>
                    <a:pt x="1906" y="1723"/>
                    <a:pt x="1291" y="1896"/>
                    <a:pt x="677" y="2069"/>
                  </a:cubicBezTo>
                  <a:cubicBezTo>
                    <a:pt x="618" y="2086"/>
                    <a:pt x="551" y="2062"/>
                    <a:pt x="488" y="2057"/>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8" name="Google Shape;1118;p33">
              <a:extLst>
                <a:ext uri="{FF2B5EF4-FFF2-40B4-BE49-F238E27FC236}">
                  <a16:creationId xmlns:a16="http://schemas.microsoft.com/office/drawing/2014/main" id="{42F4B8C9-BEDC-4A61-85AD-8145C09C629F}"/>
                </a:ext>
              </a:extLst>
            </p:cNvPr>
            <p:cNvSpPr/>
            <p:nvPr/>
          </p:nvSpPr>
          <p:spPr>
            <a:xfrm>
              <a:off x="2178938" y="1771250"/>
              <a:ext cx="52400" cy="37225"/>
            </a:xfrm>
            <a:custGeom>
              <a:avLst/>
              <a:gdLst/>
              <a:ahLst/>
              <a:cxnLst/>
              <a:rect l="l" t="t" r="r" b="b"/>
              <a:pathLst>
                <a:path w="2096" h="1489" extrusionOk="0">
                  <a:moveTo>
                    <a:pt x="2096" y="524"/>
                  </a:moveTo>
                  <a:cubicBezTo>
                    <a:pt x="1650" y="1108"/>
                    <a:pt x="1243" y="1348"/>
                    <a:pt x="510" y="1488"/>
                  </a:cubicBezTo>
                  <a:cubicBezTo>
                    <a:pt x="441" y="1240"/>
                    <a:pt x="404" y="976"/>
                    <a:pt x="201" y="781"/>
                  </a:cubicBezTo>
                  <a:cubicBezTo>
                    <a:pt x="5" y="593"/>
                    <a:pt x="1" y="311"/>
                    <a:pt x="93" y="1"/>
                  </a:cubicBezTo>
                  <a:cubicBezTo>
                    <a:pt x="280" y="57"/>
                    <a:pt x="474" y="61"/>
                    <a:pt x="602" y="166"/>
                  </a:cubicBezTo>
                  <a:cubicBezTo>
                    <a:pt x="893" y="407"/>
                    <a:pt x="1210" y="412"/>
                    <a:pt x="1538" y="412"/>
                  </a:cubicBezTo>
                  <a:cubicBezTo>
                    <a:pt x="1669" y="412"/>
                    <a:pt x="1800" y="418"/>
                    <a:pt x="1929" y="438"/>
                  </a:cubicBezTo>
                  <a:cubicBezTo>
                    <a:pt x="1988" y="447"/>
                    <a:pt x="2044" y="496"/>
                    <a:pt x="2096" y="524"/>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9" name="Google Shape;1119;p33">
              <a:extLst>
                <a:ext uri="{FF2B5EF4-FFF2-40B4-BE49-F238E27FC236}">
                  <a16:creationId xmlns:a16="http://schemas.microsoft.com/office/drawing/2014/main" id="{95D9BDBF-46F5-42EE-BBFF-96A661B34822}"/>
                </a:ext>
              </a:extLst>
            </p:cNvPr>
            <p:cNvSpPr/>
            <p:nvPr/>
          </p:nvSpPr>
          <p:spPr>
            <a:xfrm>
              <a:off x="873188" y="1771100"/>
              <a:ext cx="53375" cy="36500"/>
            </a:xfrm>
            <a:custGeom>
              <a:avLst/>
              <a:gdLst/>
              <a:ahLst/>
              <a:cxnLst/>
              <a:rect l="l" t="t" r="r" b="b"/>
              <a:pathLst>
                <a:path w="2135" h="1460" extrusionOk="0">
                  <a:moveTo>
                    <a:pt x="31" y="451"/>
                  </a:moveTo>
                  <a:cubicBezTo>
                    <a:pt x="369" y="431"/>
                    <a:pt x="713" y="437"/>
                    <a:pt x="1048" y="383"/>
                  </a:cubicBezTo>
                  <a:cubicBezTo>
                    <a:pt x="1364" y="332"/>
                    <a:pt x="1608" y="0"/>
                    <a:pt x="1988" y="42"/>
                  </a:cubicBezTo>
                  <a:cubicBezTo>
                    <a:pt x="2135" y="300"/>
                    <a:pt x="2057" y="590"/>
                    <a:pt x="1897" y="758"/>
                  </a:cubicBezTo>
                  <a:cubicBezTo>
                    <a:pt x="1703" y="964"/>
                    <a:pt x="1644" y="1209"/>
                    <a:pt x="1569" y="1459"/>
                  </a:cubicBezTo>
                  <a:cubicBezTo>
                    <a:pt x="1185" y="1446"/>
                    <a:pt x="700" y="1282"/>
                    <a:pt x="368" y="998"/>
                  </a:cubicBezTo>
                  <a:cubicBezTo>
                    <a:pt x="227" y="877"/>
                    <a:pt x="1" y="794"/>
                    <a:pt x="31" y="45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0" name="Google Shape;1120;p33">
              <a:extLst>
                <a:ext uri="{FF2B5EF4-FFF2-40B4-BE49-F238E27FC236}">
                  <a16:creationId xmlns:a16="http://schemas.microsoft.com/office/drawing/2014/main" id="{E4AD4062-5BF8-444C-A069-E028C16FE1D1}"/>
                </a:ext>
              </a:extLst>
            </p:cNvPr>
            <p:cNvSpPr/>
            <p:nvPr/>
          </p:nvSpPr>
          <p:spPr>
            <a:xfrm>
              <a:off x="873688" y="1846700"/>
              <a:ext cx="26700" cy="20550"/>
            </a:xfrm>
            <a:custGeom>
              <a:avLst/>
              <a:gdLst/>
              <a:ahLst/>
              <a:cxnLst/>
              <a:rect l="l" t="t" r="r" b="b"/>
              <a:pathLst>
                <a:path w="1068" h="822" extrusionOk="0">
                  <a:moveTo>
                    <a:pt x="47" y="0"/>
                  </a:moveTo>
                  <a:cubicBezTo>
                    <a:pt x="436" y="230"/>
                    <a:pt x="752" y="417"/>
                    <a:pt x="1067" y="602"/>
                  </a:cubicBezTo>
                  <a:cubicBezTo>
                    <a:pt x="1029" y="822"/>
                    <a:pt x="879" y="806"/>
                    <a:pt x="763" y="790"/>
                  </a:cubicBezTo>
                  <a:cubicBezTo>
                    <a:pt x="447" y="748"/>
                    <a:pt x="198" y="560"/>
                    <a:pt x="25" y="256"/>
                  </a:cubicBezTo>
                  <a:cubicBezTo>
                    <a:pt x="0" y="213"/>
                    <a:pt x="34" y="126"/>
                    <a:pt x="47"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1" name="Google Shape;1121;p33">
              <a:extLst>
                <a:ext uri="{FF2B5EF4-FFF2-40B4-BE49-F238E27FC236}">
                  <a16:creationId xmlns:a16="http://schemas.microsoft.com/office/drawing/2014/main" id="{FE819D4B-BAD8-452D-8B1F-3A67A9777D14}"/>
                </a:ext>
              </a:extLst>
            </p:cNvPr>
            <p:cNvSpPr/>
            <p:nvPr/>
          </p:nvSpPr>
          <p:spPr>
            <a:xfrm>
              <a:off x="2204313" y="1846700"/>
              <a:ext cx="25900" cy="21075"/>
            </a:xfrm>
            <a:custGeom>
              <a:avLst/>
              <a:gdLst/>
              <a:ahLst/>
              <a:cxnLst/>
              <a:rect l="l" t="t" r="r" b="b"/>
              <a:pathLst>
                <a:path w="1036" h="843" extrusionOk="0">
                  <a:moveTo>
                    <a:pt x="958" y="0"/>
                  </a:moveTo>
                  <a:cubicBezTo>
                    <a:pt x="985" y="94"/>
                    <a:pt x="1035" y="180"/>
                    <a:pt x="1016" y="227"/>
                  </a:cubicBezTo>
                  <a:cubicBezTo>
                    <a:pt x="854" y="611"/>
                    <a:pt x="454" y="843"/>
                    <a:pt x="96" y="769"/>
                  </a:cubicBezTo>
                  <a:cubicBezTo>
                    <a:pt x="60" y="762"/>
                    <a:pt x="0" y="710"/>
                    <a:pt x="3" y="686"/>
                  </a:cubicBezTo>
                  <a:cubicBezTo>
                    <a:pt x="9" y="620"/>
                    <a:pt x="28" y="524"/>
                    <a:pt x="69" y="500"/>
                  </a:cubicBezTo>
                  <a:cubicBezTo>
                    <a:pt x="224" y="413"/>
                    <a:pt x="393" y="359"/>
                    <a:pt x="551" y="274"/>
                  </a:cubicBezTo>
                  <a:cubicBezTo>
                    <a:pt x="687" y="200"/>
                    <a:pt x="812" y="100"/>
                    <a:pt x="958"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2" name="Google Shape;1122;p33">
              <a:extLst>
                <a:ext uri="{FF2B5EF4-FFF2-40B4-BE49-F238E27FC236}">
                  <a16:creationId xmlns:a16="http://schemas.microsoft.com/office/drawing/2014/main" id="{035FF5D4-EDA5-406E-B25F-1E29DE35BF90}"/>
                </a:ext>
              </a:extLst>
            </p:cNvPr>
            <p:cNvSpPr/>
            <p:nvPr/>
          </p:nvSpPr>
          <p:spPr>
            <a:xfrm>
              <a:off x="876913" y="1885850"/>
              <a:ext cx="13050" cy="10275"/>
            </a:xfrm>
            <a:custGeom>
              <a:avLst/>
              <a:gdLst/>
              <a:ahLst/>
              <a:cxnLst/>
              <a:rect l="l" t="t" r="r" b="b"/>
              <a:pathLst>
                <a:path w="522" h="411" extrusionOk="0">
                  <a:moveTo>
                    <a:pt x="124" y="1"/>
                  </a:moveTo>
                  <a:cubicBezTo>
                    <a:pt x="238" y="124"/>
                    <a:pt x="454" y="55"/>
                    <a:pt x="522" y="344"/>
                  </a:cubicBezTo>
                  <a:cubicBezTo>
                    <a:pt x="420" y="368"/>
                    <a:pt x="325" y="411"/>
                    <a:pt x="231" y="409"/>
                  </a:cubicBezTo>
                  <a:cubicBezTo>
                    <a:pt x="27" y="407"/>
                    <a:pt x="0" y="305"/>
                    <a:pt x="124" y="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3" name="Google Shape;1123;p33">
              <a:extLst>
                <a:ext uri="{FF2B5EF4-FFF2-40B4-BE49-F238E27FC236}">
                  <a16:creationId xmlns:a16="http://schemas.microsoft.com/office/drawing/2014/main" id="{F757D294-331A-47FF-9101-3F39BE84D240}"/>
                </a:ext>
              </a:extLst>
            </p:cNvPr>
            <p:cNvSpPr/>
            <p:nvPr/>
          </p:nvSpPr>
          <p:spPr>
            <a:xfrm>
              <a:off x="2213363" y="1886475"/>
              <a:ext cx="12800" cy="9525"/>
            </a:xfrm>
            <a:custGeom>
              <a:avLst/>
              <a:gdLst/>
              <a:ahLst/>
              <a:cxnLst/>
              <a:rect l="l" t="t" r="r" b="b"/>
              <a:pathLst>
                <a:path w="512" h="381" extrusionOk="0">
                  <a:moveTo>
                    <a:pt x="1" y="340"/>
                  </a:moveTo>
                  <a:cubicBezTo>
                    <a:pt x="59" y="212"/>
                    <a:pt x="65" y="180"/>
                    <a:pt x="79" y="173"/>
                  </a:cubicBezTo>
                  <a:cubicBezTo>
                    <a:pt x="196" y="113"/>
                    <a:pt x="315" y="57"/>
                    <a:pt x="432" y="0"/>
                  </a:cubicBezTo>
                  <a:cubicBezTo>
                    <a:pt x="463" y="43"/>
                    <a:pt x="512" y="82"/>
                    <a:pt x="506" y="107"/>
                  </a:cubicBezTo>
                  <a:cubicBezTo>
                    <a:pt x="490" y="196"/>
                    <a:pt x="464" y="343"/>
                    <a:pt x="423" y="354"/>
                  </a:cubicBezTo>
                  <a:cubicBezTo>
                    <a:pt x="305" y="381"/>
                    <a:pt x="176" y="350"/>
                    <a:pt x="1" y="34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4" name="Google Shape;1124;p33">
              <a:extLst>
                <a:ext uri="{FF2B5EF4-FFF2-40B4-BE49-F238E27FC236}">
                  <a16:creationId xmlns:a16="http://schemas.microsoft.com/office/drawing/2014/main" id="{9E1CFA8E-DE5E-4979-98EB-687BA5AB4ABA}"/>
                </a:ext>
              </a:extLst>
            </p:cNvPr>
            <p:cNvSpPr/>
            <p:nvPr/>
          </p:nvSpPr>
          <p:spPr>
            <a:xfrm>
              <a:off x="2218588" y="1902300"/>
              <a:ext cx="8625" cy="10500"/>
            </a:xfrm>
            <a:custGeom>
              <a:avLst/>
              <a:gdLst/>
              <a:ahLst/>
              <a:cxnLst/>
              <a:rect l="l" t="t" r="r" b="b"/>
              <a:pathLst>
                <a:path w="345" h="420" extrusionOk="0">
                  <a:moveTo>
                    <a:pt x="234" y="0"/>
                  </a:moveTo>
                  <a:cubicBezTo>
                    <a:pt x="345" y="208"/>
                    <a:pt x="250" y="312"/>
                    <a:pt x="142" y="401"/>
                  </a:cubicBezTo>
                  <a:cubicBezTo>
                    <a:pt x="120" y="419"/>
                    <a:pt x="56" y="406"/>
                    <a:pt x="35" y="381"/>
                  </a:cubicBezTo>
                  <a:cubicBezTo>
                    <a:pt x="13" y="354"/>
                    <a:pt x="1" y="278"/>
                    <a:pt x="17" y="254"/>
                  </a:cubicBezTo>
                  <a:cubicBezTo>
                    <a:pt x="80" y="165"/>
                    <a:pt x="156" y="89"/>
                    <a:pt x="234"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5" name="Google Shape;1125;p33">
              <a:extLst>
                <a:ext uri="{FF2B5EF4-FFF2-40B4-BE49-F238E27FC236}">
                  <a16:creationId xmlns:a16="http://schemas.microsoft.com/office/drawing/2014/main" id="{4D6840CD-3588-4EE4-8C32-CB9836691025}"/>
                </a:ext>
              </a:extLst>
            </p:cNvPr>
            <p:cNvSpPr/>
            <p:nvPr/>
          </p:nvSpPr>
          <p:spPr>
            <a:xfrm>
              <a:off x="867838" y="1962525"/>
              <a:ext cx="12450" cy="9250"/>
            </a:xfrm>
            <a:custGeom>
              <a:avLst/>
              <a:gdLst/>
              <a:ahLst/>
              <a:cxnLst/>
              <a:rect l="l" t="t" r="r" b="b"/>
              <a:pathLst>
                <a:path w="498" h="370" extrusionOk="0">
                  <a:moveTo>
                    <a:pt x="498" y="265"/>
                  </a:moveTo>
                  <a:cubicBezTo>
                    <a:pt x="270" y="369"/>
                    <a:pt x="133" y="242"/>
                    <a:pt x="0" y="68"/>
                  </a:cubicBezTo>
                  <a:cubicBezTo>
                    <a:pt x="215" y="0"/>
                    <a:pt x="215" y="0"/>
                    <a:pt x="498" y="265"/>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6" name="Google Shape;1126;p33">
              <a:extLst>
                <a:ext uri="{FF2B5EF4-FFF2-40B4-BE49-F238E27FC236}">
                  <a16:creationId xmlns:a16="http://schemas.microsoft.com/office/drawing/2014/main" id="{C3CE84AB-9FDE-4024-9AB4-2CE7DCABC92A}"/>
                </a:ext>
              </a:extLst>
            </p:cNvPr>
            <p:cNvSpPr/>
            <p:nvPr/>
          </p:nvSpPr>
          <p:spPr>
            <a:xfrm>
              <a:off x="2222713" y="1961600"/>
              <a:ext cx="12725" cy="10675"/>
            </a:xfrm>
            <a:custGeom>
              <a:avLst/>
              <a:gdLst/>
              <a:ahLst/>
              <a:cxnLst/>
              <a:rect l="l" t="t" r="r" b="b"/>
              <a:pathLst>
                <a:path w="509" h="427" extrusionOk="0">
                  <a:moveTo>
                    <a:pt x="1" y="236"/>
                  </a:moveTo>
                  <a:cubicBezTo>
                    <a:pt x="193" y="140"/>
                    <a:pt x="331" y="70"/>
                    <a:pt x="471" y="0"/>
                  </a:cubicBezTo>
                  <a:cubicBezTo>
                    <a:pt x="495" y="69"/>
                    <a:pt x="507" y="89"/>
                    <a:pt x="508" y="109"/>
                  </a:cubicBezTo>
                  <a:cubicBezTo>
                    <a:pt x="509" y="132"/>
                    <a:pt x="506" y="166"/>
                    <a:pt x="494" y="177"/>
                  </a:cubicBezTo>
                  <a:cubicBezTo>
                    <a:pt x="366" y="279"/>
                    <a:pt x="243" y="426"/>
                    <a:pt x="1" y="236"/>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7" name="Google Shape;1127;p33">
              <a:extLst>
                <a:ext uri="{FF2B5EF4-FFF2-40B4-BE49-F238E27FC236}">
                  <a16:creationId xmlns:a16="http://schemas.microsoft.com/office/drawing/2014/main" id="{D0293323-C190-4601-BB99-E077191D1E18}"/>
                </a:ext>
              </a:extLst>
            </p:cNvPr>
            <p:cNvSpPr/>
            <p:nvPr/>
          </p:nvSpPr>
          <p:spPr>
            <a:xfrm>
              <a:off x="878563" y="1903000"/>
              <a:ext cx="6850" cy="9450"/>
            </a:xfrm>
            <a:custGeom>
              <a:avLst/>
              <a:gdLst/>
              <a:ahLst/>
              <a:cxnLst/>
              <a:rect l="l" t="t" r="r" b="b"/>
              <a:pathLst>
                <a:path w="274" h="378" extrusionOk="0">
                  <a:moveTo>
                    <a:pt x="76" y="1"/>
                  </a:moveTo>
                  <a:cubicBezTo>
                    <a:pt x="154" y="98"/>
                    <a:pt x="215" y="161"/>
                    <a:pt x="260" y="238"/>
                  </a:cubicBezTo>
                  <a:cubicBezTo>
                    <a:pt x="273" y="261"/>
                    <a:pt x="247" y="336"/>
                    <a:pt x="221" y="359"/>
                  </a:cubicBezTo>
                  <a:cubicBezTo>
                    <a:pt x="199" y="377"/>
                    <a:pt x="142" y="365"/>
                    <a:pt x="113" y="344"/>
                  </a:cubicBezTo>
                  <a:cubicBezTo>
                    <a:pt x="1" y="263"/>
                    <a:pt x="10" y="158"/>
                    <a:pt x="76" y="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8" name="Google Shape;1128;p33">
              <a:extLst>
                <a:ext uri="{FF2B5EF4-FFF2-40B4-BE49-F238E27FC236}">
                  <a16:creationId xmlns:a16="http://schemas.microsoft.com/office/drawing/2014/main" id="{7F75365A-A139-41B7-A7EC-036AAA7C7D9E}"/>
                </a:ext>
              </a:extLst>
            </p:cNvPr>
            <p:cNvSpPr/>
            <p:nvPr/>
          </p:nvSpPr>
          <p:spPr>
            <a:xfrm>
              <a:off x="2212713" y="1959900"/>
              <a:ext cx="4900" cy="3875"/>
            </a:xfrm>
            <a:custGeom>
              <a:avLst/>
              <a:gdLst/>
              <a:ahLst/>
              <a:cxnLst/>
              <a:rect l="l" t="t" r="r" b="b"/>
              <a:pathLst>
                <a:path w="196" h="155" extrusionOk="0">
                  <a:moveTo>
                    <a:pt x="195" y="51"/>
                  </a:moveTo>
                  <a:cubicBezTo>
                    <a:pt x="169" y="81"/>
                    <a:pt x="147" y="127"/>
                    <a:pt x="115" y="141"/>
                  </a:cubicBezTo>
                  <a:cubicBezTo>
                    <a:pt x="83" y="155"/>
                    <a:pt x="39" y="138"/>
                    <a:pt x="1" y="136"/>
                  </a:cubicBezTo>
                  <a:cubicBezTo>
                    <a:pt x="30" y="94"/>
                    <a:pt x="54" y="38"/>
                    <a:pt x="92" y="14"/>
                  </a:cubicBezTo>
                  <a:cubicBezTo>
                    <a:pt x="116" y="0"/>
                    <a:pt x="162" y="38"/>
                    <a:pt x="195" y="5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9" name="Google Shape;1129;p33">
              <a:extLst>
                <a:ext uri="{FF2B5EF4-FFF2-40B4-BE49-F238E27FC236}">
                  <a16:creationId xmlns:a16="http://schemas.microsoft.com/office/drawing/2014/main" id="{4AB267E5-0422-4190-91C0-E912368DAE03}"/>
                </a:ext>
              </a:extLst>
            </p:cNvPr>
            <p:cNvSpPr/>
            <p:nvPr/>
          </p:nvSpPr>
          <p:spPr>
            <a:xfrm>
              <a:off x="885838" y="1960100"/>
              <a:ext cx="5150" cy="3175"/>
            </a:xfrm>
            <a:custGeom>
              <a:avLst/>
              <a:gdLst/>
              <a:ahLst/>
              <a:cxnLst/>
              <a:rect l="l" t="t" r="r" b="b"/>
              <a:pathLst>
                <a:path w="206" h="127" extrusionOk="0">
                  <a:moveTo>
                    <a:pt x="101" y="1"/>
                  </a:moveTo>
                  <a:cubicBezTo>
                    <a:pt x="136" y="23"/>
                    <a:pt x="171" y="45"/>
                    <a:pt x="206" y="67"/>
                  </a:cubicBezTo>
                  <a:cubicBezTo>
                    <a:pt x="173" y="88"/>
                    <a:pt x="138" y="127"/>
                    <a:pt x="105" y="126"/>
                  </a:cubicBezTo>
                  <a:cubicBezTo>
                    <a:pt x="70" y="124"/>
                    <a:pt x="35" y="87"/>
                    <a:pt x="1" y="64"/>
                  </a:cubicBezTo>
                  <a:cubicBezTo>
                    <a:pt x="34" y="43"/>
                    <a:pt x="68" y="22"/>
                    <a:pt x="101" y="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0" name="Google Shape;1130;p33">
              <a:extLst>
                <a:ext uri="{FF2B5EF4-FFF2-40B4-BE49-F238E27FC236}">
                  <a16:creationId xmlns:a16="http://schemas.microsoft.com/office/drawing/2014/main" id="{D919E76D-41E0-48E9-AD95-13BED206026F}"/>
                </a:ext>
              </a:extLst>
            </p:cNvPr>
            <p:cNvSpPr/>
            <p:nvPr/>
          </p:nvSpPr>
          <p:spPr>
            <a:xfrm>
              <a:off x="877313" y="1930375"/>
              <a:ext cx="4100" cy="3625"/>
            </a:xfrm>
            <a:custGeom>
              <a:avLst/>
              <a:gdLst/>
              <a:ahLst/>
              <a:cxnLst/>
              <a:rect l="l" t="t" r="r" b="b"/>
              <a:pathLst>
                <a:path w="164" h="145" extrusionOk="0">
                  <a:moveTo>
                    <a:pt x="163" y="110"/>
                  </a:moveTo>
                  <a:cubicBezTo>
                    <a:pt x="130" y="119"/>
                    <a:pt x="90" y="145"/>
                    <a:pt x="66" y="133"/>
                  </a:cubicBezTo>
                  <a:cubicBezTo>
                    <a:pt x="37" y="118"/>
                    <a:pt x="22" y="69"/>
                    <a:pt x="0" y="35"/>
                  </a:cubicBezTo>
                  <a:cubicBezTo>
                    <a:pt x="37" y="25"/>
                    <a:pt x="78" y="1"/>
                    <a:pt x="108" y="12"/>
                  </a:cubicBezTo>
                  <a:cubicBezTo>
                    <a:pt x="133" y="23"/>
                    <a:pt x="145" y="75"/>
                    <a:pt x="163" y="11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 name="Google Shape;1131;p33">
              <a:extLst>
                <a:ext uri="{FF2B5EF4-FFF2-40B4-BE49-F238E27FC236}">
                  <a16:creationId xmlns:a16="http://schemas.microsoft.com/office/drawing/2014/main" id="{A1106221-8BFF-4E76-AFC4-3B3C2470CDB3}"/>
                </a:ext>
              </a:extLst>
            </p:cNvPr>
            <p:cNvSpPr/>
            <p:nvPr/>
          </p:nvSpPr>
          <p:spPr>
            <a:xfrm>
              <a:off x="2359963" y="1742625"/>
              <a:ext cx="26350" cy="12275"/>
            </a:xfrm>
            <a:custGeom>
              <a:avLst/>
              <a:gdLst/>
              <a:ahLst/>
              <a:cxnLst/>
              <a:rect l="l" t="t" r="r" b="b"/>
              <a:pathLst>
                <a:path w="1054" h="491" extrusionOk="0">
                  <a:moveTo>
                    <a:pt x="1" y="345"/>
                  </a:moveTo>
                  <a:cubicBezTo>
                    <a:pt x="291" y="91"/>
                    <a:pt x="745" y="1"/>
                    <a:pt x="1054" y="139"/>
                  </a:cubicBezTo>
                  <a:cubicBezTo>
                    <a:pt x="713" y="362"/>
                    <a:pt x="400" y="491"/>
                    <a:pt x="1" y="345"/>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2" name="Google Shape;1132;p33">
              <a:extLst>
                <a:ext uri="{FF2B5EF4-FFF2-40B4-BE49-F238E27FC236}">
                  <a16:creationId xmlns:a16="http://schemas.microsoft.com/office/drawing/2014/main" id="{FBC811AB-4DF9-4374-BCD1-9491E5B1BCD6}"/>
                </a:ext>
              </a:extLst>
            </p:cNvPr>
            <p:cNvSpPr/>
            <p:nvPr/>
          </p:nvSpPr>
          <p:spPr>
            <a:xfrm>
              <a:off x="2387738" y="1866550"/>
              <a:ext cx="20325" cy="13900"/>
            </a:xfrm>
            <a:custGeom>
              <a:avLst/>
              <a:gdLst/>
              <a:ahLst/>
              <a:cxnLst/>
              <a:rect l="l" t="t" r="r" b="b"/>
              <a:pathLst>
                <a:path w="813" h="556" extrusionOk="0">
                  <a:moveTo>
                    <a:pt x="812" y="63"/>
                  </a:moveTo>
                  <a:cubicBezTo>
                    <a:pt x="580" y="228"/>
                    <a:pt x="389" y="555"/>
                    <a:pt x="0" y="353"/>
                  </a:cubicBezTo>
                  <a:cubicBezTo>
                    <a:pt x="231" y="51"/>
                    <a:pt x="502" y="1"/>
                    <a:pt x="812" y="63"/>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3" name="Google Shape;1133;p33">
              <a:extLst>
                <a:ext uri="{FF2B5EF4-FFF2-40B4-BE49-F238E27FC236}">
                  <a16:creationId xmlns:a16="http://schemas.microsoft.com/office/drawing/2014/main" id="{6A29577B-8A4D-4CAF-BE50-BB2A18BECDF3}"/>
                </a:ext>
              </a:extLst>
            </p:cNvPr>
            <p:cNvSpPr/>
            <p:nvPr/>
          </p:nvSpPr>
          <p:spPr>
            <a:xfrm>
              <a:off x="2394288" y="1836750"/>
              <a:ext cx="1575" cy="1400"/>
            </a:xfrm>
            <a:custGeom>
              <a:avLst/>
              <a:gdLst/>
              <a:ahLst/>
              <a:cxnLst/>
              <a:rect l="l" t="t" r="r" b="b"/>
              <a:pathLst>
                <a:path w="63" h="56" extrusionOk="0">
                  <a:moveTo>
                    <a:pt x="0" y="41"/>
                  </a:moveTo>
                  <a:cubicBezTo>
                    <a:pt x="6" y="28"/>
                    <a:pt x="9" y="5"/>
                    <a:pt x="16" y="3"/>
                  </a:cubicBezTo>
                  <a:cubicBezTo>
                    <a:pt x="30" y="1"/>
                    <a:pt x="47" y="10"/>
                    <a:pt x="62" y="13"/>
                  </a:cubicBezTo>
                  <a:cubicBezTo>
                    <a:pt x="57" y="28"/>
                    <a:pt x="54" y="53"/>
                    <a:pt x="48" y="53"/>
                  </a:cubicBezTo>
                  <a:cubicBezTo>
                    <a:pt x="32" y="55"/>
                    <a:pt x="16" y="46"/>
                    <a:pt x="0" y="41"/>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4" name="Google Shape;1134;p33">
              <a:extLst>
                <a:ext uri="{FF2B5EF4-FFF2-40B4-BE49-F238E27FC236}">
                  <a16:creationId xmlns:a16="http://schemas.microsoft.com/office/drawing/2014/main" id="{34C9BEE1-C2F5-43C0-9277-7F894C43ACD3}"/>
                </a:ext>
              </a:extLst>
            </p:cNvPr>
            <p:cNvSpPr/>
            <p:nvPr/>
          </p:nvSpPr>
          <p:spPr>
            <a:xfrm>
              <a:off x="716563" y="1742625"/>
              <a:ext cx="26475" cy="12925"/>
            </a:xfrm>
            <a:custGeom>
              <a:avLst/>
              <a:gdLst/>
              <a:ahLst/>
              <a:cxnLst/>
              <a:rect l="l" t="t" r="r" b="b"/>
              <a:pathLst>
                <a:path w="1059" h="517" extrusionOk="0">
                  <a:moveTo>
                    <a:pt x="1059" y="345"/>
                  </a:moveTo>
                  <a:cubicBezTo>
                    <a:pt x="683" y="517"/>
                    <a:pt x="379" y="319"/>
                    <a:pt x="0" y="160"/>
                  </a:cubicBezTo>
                  <a:cubicBezTo>
                    <a:pt x="110" y="88"/>
                    <a:pt x="181" y="0"/>
                    <a:pt x="237" y="11"/>
                  </a:cubicBezTo>
                  <a:cubicBezTo>
                    <a:pt x="506" y="66"/>
                    <a:pt x="771" y="148"/>
                    <a:pt x="1037" y="223"/>
                  </a:cubicBezTo>
                  <a:cubicBezTo>
                    <a:pt x="1046" y="225"/>
                    <a:pt x="1046" y="266"/>
                    <a:pt x="1059" y="345"/>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5" name="Google Shape;1135;p33">
              <a:extLst>
                <a:ext uri="{FF2B5EF4-FFF2-40B4-BE49-F238E27FC236}">
                  <a16:creationId xmlns:a16="http://schemas.microsoft.com/office/drawing/2014/main" id="{F04557C5-2CDE-405E-921F-3EFC1F6BEC1F}"/>
                </a:ext>
              </a:extLst>
            </p:cNvPr>
            <p:cNvSpPr/>
            <p:nvPr/>
          </p:nvSpPr>
          <p:spPr>
            <a:xfrm>
              <a:off x="663188" y="1628525"/>
              <a:ext cx="1778150" cy="474825"/>
            </a:xfrm>
            <a:custGeom>
              <a:avLst/>
              <a:gdLst/>
              <a:ahLst/>
              <a:cxnLst/>
              <a:rect l="l" t="t" r="r" b="b"/>
              <a:pathLst>
                <a:path w="71126" h="18993" extrusionOk="0">
                  <a:moveTo>
                    <a:pt x="70545" y="9558"/>
                  </a:moveTo>
                  <a:cubicBezTo>
                    <a:pt x="70283" y="9818"/>
                    <a:pt x="69975" y="9965"/>
                    <a:pt x="69654" y="10012"/>
                  </a:cubicBezTo>
                  <a:cubicBezTo>
                    <a:pt x="68851" y="10133"/>
                    <a:pt x="68035" y="10330"/>
                    <a:pt x="67234" y="10175"/>
                  </a:cubicBezTo>
                  <a:cubicBezTo>
                    <a:pt x="66491" y="10031"/>
                    <a:pt x="65743" y="10131"/>
                    <a:pt x="65010" y="9977"/>
                  </a:cubicBezTo>
                  <a:cubicBezTo>
                    <a:pt x="64825" y="9939"/>
                    <a:pt x="64668" y="10006"/>
                    <a:pt x="64500" y="10065"/>
                  </a:cubicBezTo>
                  <a:cubicBezTo>
                    <a:pt x="64274" y="10143"/>
                    <a:pt x="64054" y="10295"/>
                    <a:pt x="63709" y="10151"/>
                  </a:cubicBezTo>
                  <a:cubicBezTo>
                    <a:pt x="63670" y="9856"/>
                    <a:pt x="63618" y="9564"/>
                    <a:pt x="63600" y="9268"/>
                  </a:cubicBezTo>
                  <a:cubicBezTo>
                    <a:pt x="63579" y="8944"/>
                    <a:pt x="63568" y="8615"/>
                    <a:pt x="63593" y="8291"/>
                  </a:cubicBezTo>
                  <a:cubicBezTo>
                    <a:pt x="63646" y="7606"/>
                    <a:pt x="63479" y="6952"/>
                    <a:pt x="63393" y="6288"/>
                  </a:cubicBezTo>
                  <a:cubicBezTo>
                    <a:pt x="63370" y="6111"/>
                    <a:pt x="63246" y="5917"/>
                    <a:pt x="63118" y="5800"/>
                  </a:cubicBezTo>
                  <a:cubicBezTo>
                    <a:pt x="62880" y="5582"/>
                    <a:pt x="62600" y="5488"/>
                    <a:pt x="62276" y="5459"/>
                  </a:cubicBezTo>
                  <a:cubicBezTo>
                    <a:pt x="61806" y="5418"/>
                    <a:pt x="61319" y="5408"/>
                    <a:pt x="60831" y="5178"/>
                  </a:cubicBezTo>
                  <a:cubicBezTo>
                    <a:pt x="60859" y="5049"/>
                    <a:pt x="60858" y="4918"/>
                    <a:pt x="60911" y="4830"/>
                  </a:cubicBezTo>
                  <a:cubicBezTo>
                    <a:pt x="61052" y="4599"/>
                    <a:pt x="61245" y="4439"/>
                    <a:pt x="61484" y="4348"/>
                  </a:cubicBezTo>
                  <a:cubicBezTo>
                    <a:pt x="62217" y="4069"/>
                    <a:pt x="62956" y="3898"/>
                    <a:pt x="63739" y="3915"/>
                  </a:cubicBezTo>
                  <a:cubicBezTo>
                    <a:pt x="64923" y="3943"/>
                    <a:pt x="66112" y="3945"/>
                    <a:pt x="67294" y="3877"/>
                  </a:cubicBezTo>
                  <a:cubicBezTo>
                    <a:pt x="67785" y="3849"/>
                    <a:pt x="68278" y="3646"/>
                    <a:pt x="68752" y="3461"/>
                  </a:cubicBezTo>
                  <a:cubicBezTo>
                    <a:pt x="69144" y="3310"/>
                    <a:pt x="69509" y="3069"/>
                    <a:pt x="69886" y="2871"/>
                  </a:cubicBezTo>
                  <a:cubicBezTo>
                    <a:pt x="70000" y="2811"/>
                    <a:pt x="70118" y="2759"/>
                    <a:pt x="70289" y="2677"/>
                  </a:cubicBezTo>
                  <a:cubicBezTo>
                    <a:pt x="70289" y="2920"/>
                    <a:pt x="70289" y="3090"/>
                    <a:pt x="70289" y="3261"/>
                  </a:cubicBezTo>
                  <a:cubicBezTo>
                    <a:pt x="70288" y="3888"/>
                    <a:pt x="70308" y="4508"/>
                    <a:pt x="70380" y="5135"/>
                  </a:cubicBezTo>
                  <a:cubicBezTo>
                    <a:pt x="70492" y="6103"/>
                    <a:pt x="70532" y="7083"/>
                    <a:pt x="70576" y="8059"/>
                  </a:cubicBezTo>
                  <a:cubicBezTo>
                    <a:pt x="70597" y="8554"/>
                    <a:pt x="70558" y="9052"/>
                    <a:pt x="70545" y="9558"/>
                  </a:cubicBezTo>
                  <a:close/>
                  <a:moveTo>
                    <a:pt x="63606" y="14484"/>
                  </a:moveTo>
                  <a:cubicBezTo>
                    <a:pt x="63411" y="14587"/>
                    <a:pt x="63219" y="14700"/>
                    <a:pt x="63019" y="14792"/>
                  </a:cubicBezTo>
                  <a:cubicBezTo>
                    <a:pt x="62388" y="15080"/>
                    <a:pt x="61755" y="15364"/>
                    <a:pt x="61120" y="15641"/>
                  </a:cubicBezTo>
                  <a:cubicBezTo>
                    <a:pt x="60833" y="15766"/>
                    <a:pt x="60540" y="15867"/>
                    <a:pt x="60250" y="15980"/>
                  </a:cubicBezTo>
                  <a:cubicBezTo>
                    <a:pt x="60042" y="16062"/>
                    <a:pt x="59833" y="16136"/>
                    <a:pt x="59631" y="16233"/>
                  </a:cubicBezTo>
                  <a:cubicBezTo>
                    <a:pt x="58882" y="16591"/>
                    <a:pt x="58119" y="16899"/>
                    <a:pt x="57324" y="17096"/>
                  </a:cubicBezTo>
                  <a:cubicBezTo>
                    <a:pt x="57174" y="17134"/>
                    <a:pt x="57022" y="17183"/>
                    <a:pt x="56871" y="17184"/>
                  </a:cubicBezTo>
                  <a:cubicBezTo>
                    <a:pt x="55988" y="17187"/>
                    <a:pt x="55131" y="17423"/>
                    <a:pt x="54263" y="17561"/>
                  </a:cubicBezTo>
                  <a:cubicBezTo>
                    <a:pt x="54024" y="17599"/>
                    <a:pt x="53783" y="17648"/>
                    <a:pt x="53544" y="17641"/>
                  </a:cubicBezTo>
                  <a:cubicBezTo>
                    <a:pt x="52903" y="17622"/>
                    <a:pt x="52277" y="17755"/>
                    <a:pt x="51646" y="17849"/>
                  </a:cubicBezTo>
                  <a:cubicBezTo>
                    <a:pt x="51364" y="17892"/>
                    <a:pt x="51079" y="17950"/>
                    <a:pt x="50796" y="17941"/>
                  </a:cubicBezTo>
                  <a:cubicBezTo>
                    <a:pt x="50199" y="17920"/>
                    <a:pt x="49617" y="18050"/>
                    <a:pt x="49029" y="18118"/>
                  </a:cubicBezTo>
                  <a:cubicBezTo>
                    <a:pt x="48548" y="18173"/>
                    <a:pt x="48068" y="18232"/>
                    <a:pt x="47588" y="18244"/>
                  </a:cubicBezTo>
                  <a:cubicBezTo>
                    <a:pt x="46689" y="18267"/>
                    <a:pt x="45789" y="18233"/>
                    <a:pt x="44891" y="18346"/>
                  </a:cubicBezTo>
                  <a:cubicBezTo>
                    <a:pt x="44456" y="18402"/>
                    <a:pt x="44014" y="18395"/>
                    <a:pt x="43576" y="18398"/>
                  </a:cubicBezTo>
                  <a:cubicBezTo>
                    <a:pt x="41205" y="18414"/>
                    <a:pt x="38835" y="18423"/>
                    <a:pt x="36464" y="18433"/>
                  </a:cubicBezTo>
                  <a:cubicBezTo>
                    <a:pt x="36290" y="18433"/>
                    <a:pt x="36115" y="18407"/>
                    <a:pt x="35940" y="18403"/>
                  </a:cubicBezTo>
                  <a:cubicBezTo>
                    <a:pt x="35679" y="18397"/>
                    <a:pt x="35418" y="18398"/>
                    <a:pt x="35158" y="18404"/>
                  </a:cubicBezTo>
                  <a:cubicBezTo>
                    <a:pt x="34984" y="18408"/>
                    <a:pt x="34809" y="18434"/>
                    <a:pt x="34633" y="18433"/>
                  </a:cubicBezTo>
                  <a:cubicBezTo>
                    <a:pt x="32286" y="18424"/>
                    <a:pt x="29936" y="18419"/>
                    <a:pt x="27588" y="18395"/>
                  </a:cubicBezTo>
                  <a:cubicBezTo>
                    <a:pt x="26931" y="18388"/>
                    <a:pt x="26274" y="18318"/>
                    <a:pt x="25616" y="18291"/>
                  </a:cubicBezTo>
                  <a:cubicBezTo>
                    <a:pt x="25002" y="18266"/>
                    <a:pt x="24387" y="18235"/>
                    <a:pt x="23774" y="18257"/>
                  </a:cubicBezTo>
                  <a:cubicBezTo>
                    <a:pt x="22955" y="18286"/>
                    <a:pt x="22155" y="18139"/>
                    <a:pt x="21351" y="18013"/>
                  </a:cubicBezTo>
                  <a:cubicBezTo>
                    <a:pt x="21199" y="17989"/>
                    <a:pt x="21046" y="17947"/>
                    <a:pt x="20895" y="17955"/>
                  </a:cubicBezTo>
                  <a:cubicBezTo>
                    <a:pt x="20098" y="17999"/>
                    <a:pt x="19321" y="17823"/>
                    <a:pt x="18539" y="17702"/>
                  </a:cubicBezTo>
                  <a:cubicBezTo>
                    <a:pt x="18431" y="17685"/>
                    <a:pt x="18321" y="17651"/>
                    <a:pt x="18213" y="17657"/>
                  </a:cubicBezTo>
                  <a:cubicBezTo>
                    <a:pt x="17172" y="17713"/>
                    <a:pt x="16167" y="17400"/>
                    <a:pt x="15144" y="17261"/>
                  </a:cubicBezTo>
                  <a:cubicBezTo>
                    <a:pt x="14970" y="17238"/>
                    <a:pt x="14797" y="17200"/>
                    <a:pt x="14622" y="17200"/>
                  </a:cubicBezTo>
                  <a:cubicBezTo>
                    <a:pt x="13976" y="17201"/>
                    <a:pt x="13365" y="17018"/>
                    <a:pt x="12762" y="16773"/>
                  </a:cubicBezTo>
                  <a:cubicBezTo>
                    <a:pt x="11998" y="16465"/>
                    <a:pt x="11228" y="16178"/>
                    <a:pt x="10469" y="15857"/>
                  </a:cubicBezTo>
                  <a:cubicBezTo>
                    <a:pt x="9790" y="15571"/>
                    <a:pt x="9120" y="15256"/>
                    <a:pt x="8451" y="14944"/>
                  </a:cubicBezTo>
                  <a:cubicBezTo>
                    <a:pt x="8129" y="14795"/>
                    <a:pt x="7768" y="14737"/>
                    <a:pt x="7461" y="14382"/>
                  </a:cubicBezTo>
                  <a:cubicBezTo>
                    <a:pt x="7458" y="14066"/>
                    <a:pt x="7435" y="13693"/>
                    <a:pt x="7454" y="13322"/>
                  </a:cubicBezTo>
                  <a:cubicBezTo>
                    <a:pt x="7496" y="12473"/>
                    <a:pt x="7505" y="11621"/>
                    <a:pt x="7685" y="10786"/>
                  </a:cubicBezTo>
                  <a:cubicBezTo>
                    <a:pt x="7764" y="10424"/>
                    <a:pt x="7770" y="10043"/>
                    <a:pt x="7826" y="9674"/>
                  </a:cubicBezTo>
                  <a:cubicBezTo>
                    <a:pt x="7918" y="9083"/>
                    <a:pt x="8026" y="8494"/>
                    <a:pt x="8124" y="7905"/>
                  </a:cubicBezTo>
                  <a:cubicBezTo>
                    <a:pt x="8172" y="7612"/>
                    <a:pt x="8216" y="7320"/>
                    <a:pt x="8265" y="7010"/>
                  </a:cubicBezTo>
                  <a:cubicBezTo>
                    <a:pt x="8941" y="7333"/>
                    <a:pt x="9577" y="7652"/>
                    <a:pt x="10224" y="7940"/>
                  </a:cubicBezTo>
                  <a:cubicBezTo>
                    <a:pt x="10529" y="8077"/>
                    <a:pt x="10850" y="8178"/>
                    <a:pt x="11171" y="8254"/>
                  </a:cubicBezTo>
                  <a:cubicBezTo>
                    <a:pt x="12308" y="8525"/>
                    <a:pt x="13447" y="8793"/>
                    <a:pt x="14589" y="9034"/>
                  </a:cubicBezTo>
                  <a:cubicBezTo>
                    <a:pt x="15343" y="9193"/>
                    <a:pt x="16106" y="9302"/>
                    <a:pt x="16863" y="9440"/>
                  </a:cubicBezTo>
                  <a:cubicBezTo>
                    <a:pt x="17123" y="9486"/>
                    <a:pt x="17381" y="9544"/>
                    <a:pt x="17637" y="9613"/>
                  </a:cubicBezTo>
                  <a:cubicBezTo>
                    <a:pt x="18408" y="9823"/>
                    <a:pt x="19189" y="9957"/>
                    <a:pt x="19982" y="9933"/>
                  </a:cubicBezTo>
                  <a:cubicBezTo>
                    <a:pt x="20843" y="9907"/>
                    <a:pt x="21687" y="10082"/>
                    <a:pt x="22540" y="10163"/>
                  </a:cubicBezTo>
                  <a:cubicBezTo>
                    <a:pt x="22780" y="10186"/>
                    <a:pt x="23020" y="10221"/>
                    <a:pt x="23261" y="10234"/>
                  </a:cubicBezTo>
                  <a:cubicBezTo>
                    <a:pt x="24225" y="10287"/>
                    <a:pt x="25195" y="10273"/>
                    <a:pt x="26152" y="10397"/>
                  </a:cubicBezTo>
                  <a:cubicBezTo>
                    <a:pt x="27116" y="10522"/>
                    <a:pt x="28076" y="10541"/>
                    <a:pt x="29041" y="10542"/>
                  </a:cubicBezTo>
                  <a:cubicBezTo>
                    <a:pt x="29129" y="10542"/>
                    <a:pt x="29219" y="10538"/>
                    <a:pt x="29304" y="10558"/>
                  </a:cubicBezTo>
                  <a:cubicBezTo>
                    <a:pt x="30173" y="10762"/>
                    <a:pt x="31054" y="10677"/>
                    <a:pt x="31929" y="10691"/>
                  </a:cubicBezTo>
                  <a:cubicBezTo>
                    <a:pt x="32739" y="10704"/>
                    <a:pt x="33546" y="10678"/>
                    <a:pt x="34355" y="10782"/>
                  </a:cubicBezTo>
                  <a:cubicBezTo>
                    <a:pt x="35360" y="10912"/>
                    <a:pt x="36367" y="10893"/>
                    <a:pt x="37369" y="10707"/>
                  </a:cubicBezTo>
                  <a:cubicBezTo>
                    <a:pt x="37540" y="10676"/>
                    <a:pt x="37719" y="10693"/>
                    <a:pt x="37895" y="10693"/>
                  </a:cubicBezTo>
                  <a:cubicBezTo>
                    <a:pt x="38641" y="10691"/>
                    <a:pt x="39387" y="10691"/>
                    <a:pt x="40133" y="10693"/>
                  </a:cubicBezTo>
                  <a:cubicBezTo>
                    <a:pt x="40638" y="10693"/>
                    <a:pt x="41143" y="10705"/>
                    <a:pt x="41641" y="10581"/>
                  </a:cubicBezTo>
                  <a:cubicBezTo>
                    <a:pt x="41790" y="10543"/>
                    <a:pt x="41948" y="10536"/>
                    <a:pt x="42100" y="10545"/>
                  </a:cubicBezTo>
                  <a:cubicBezTo>
                    <a:pt x="43377" y="10618"/>
                    <a:pt x="44639" y="10413"/>
                    <a:pt x="45907" y="10303"/>
                  </a:cubicBezTo>
                  <a:cubicBezTo>
                    <a:pt x="46257" y="10273"/>
                    <a:pt x="46609" y="10234"/>
                    <a:pt x="46959" y="10244"/>
                  </a:cubicBezTo>
                  <a:cubicBezTo>
                    <a:pt x="47950" y="10273"/>
                    <a:pt x="48929" y="10121"/>
                    <a:pt x="49910" y="9997"/>
                  </a:cubicBezTo>
                  <a:cubicBezTo>
                    <a:pt x="50193" y="9961"/>
                    <a:pt x="50479" y="9935"/>
                    <a:pt x="50764" y="9940"/>
                  </a:cubicBezTo>
                  <a:cubicBezTo>
                    <a:pt x="51756" y="9957"/>
                    <a:pt x="52726" y="9815"/>
                    <a:pt x="53696" y="9552"/>
                  </a:cubicBezTo>
                  <a:cubicBezTo>
                    <a:pt x="54376" y="9368"/>
                    <a:pt x="55083" y="9315"/>
                    <a:pt x="55777" y="9201"/>
                  </a:cubicBezTo>
                  <a:cubicBezTo>
                    <a:pt x="55929" y="9176"/>
                    <a:pt x="56081" y="9151"/>
                    <a:pt x="56231" y="9117"/>
                  </a:cubicBezTo>
                  <a:cubicBezTo>
                    <a:pt x="57478" y="8829"/>
                    <a:pt x="58727" y="8554"/>
                    <a:pt x="59969" y="8244"/>
                  </a:cubicBezTo>
                  <a:cubicBezTo>
                    <a:pt x="60372" y="8143"/>
                    <a:pt x="60761" y="7957"/>
                    <a:pt x="61152" y="7798"/>
                  </a:cubicBezTo>
                  <a:cubicBezTo>
                    <a:pt x="61378" y="7706"/>
                    <a:pt x="61597" y="7585"/>
                    <a:pt x="61820" y="7484"/>
                  </a:cubicBezTo>
                  <a:cubicBezTo>
                    <a:pt x="62121" y="7347"/>
                    <a:pt x="62425" y="7215"/>
                    <a:pt x="62800" y="7048"/>
                  </a:cubicBezTo>
                  <a:cubicBezTo>
                    <a:pt x="62850" y="7217"/>
                    <a:pt x="62916" y="7376"/>
                    <a:pt x="62944" y="7544"/>
                  </a:cubicBezTo>
                  <a:cubicBezTo>
                    <a:pt x="63043" y="8132"/>
                    <a:pt x="63155" y="8719"/>
                    <a:pt x="63215" y="9313"/>
                  </a:cubicBezTo>
                  <a:cubicBezTo>
                    <a:pt x="63322" y="10355"/>
                    <a:pt x="63559" y="11370"/>
                    <a:pt x="63605" y="12426"/>
                  </a:cubicBezTo>
                  <a:cubicBezTo>
                    <a:pt x="63634" y="13102"/>
                    <a:pt x="63664" y="13768"/>
                    <a:pt x="63606" y="14484"/>
                  </a:cubicBezTo>
                  <a:moveTo>
                    <a:pt x="6759" y="10116"/>
                  </a:moveTo>
                  <a:cubicBezTo>
                    <a:pt x="6466" y="9991"/>
                    <a:pt x="6182" y="9929"/>
                    <a:pt x="5865" y="10021"/>
                  </a:cubicBezTo>
                  <a:cubicBezTo>
                    <a:pt x="5658" y="10081"/>
                    <a:pt x="5429" y="10046"/>
                    <a:pt x="5210" y="10046"/>
                  </a:cubicBezTo>
                  <a:cubicBezTo>
                    <a:pt x="4859" y="10048"/>
                    <a:pt x="4514" y="10102"/>
                    <a:pt x="4166" y="10144"/>
                  </a:cubicBezTo>
                  <a:cubicBezTo>
                    <a:pt x="3603" y="10213"/>
                    <a:pt x="3029" y="10189"/>
                    <a:pt x="2461" y="10169"/>
                  </a:cubicBezTo>
                  <a:cubicBezTo>
                    <a:pt x="2135" y="10157"/>
                    <a:pt x="1806" y="10104"/>
                    <a:pt x="1488" y="10019"/>
                  </a:cubicBezTo>
                  <a:cubicBezTo>
                    <a:pt x="1193" y="9942"/>
                    <a:pt x="912" y="9798"/>
                    <a:pt x="616" y="9681"/>
                  </a:cubicBezTo>
                  <a:cubicBezTo>
                    <a:pt x="582" y="9479"/>
                    <a:pt x="500" y="9292"/>
                    <a:pt x="537" y="9145"/>
                  </a:cubicBezTo>
                  <a:cubicBezTo>
                    <a:pt x="642" y="8718"/>
                    <a:pt x="462" y="8310"/>
                    <a:pt x="529" y="7887"/>
                  </a:cubicBezTo>
                  <a:cubicBezTo>
                    <a:pt x="590" y="7494"/>
                    <a:pt x="608" y="7092"/>
                    <a:pt x="634" y="6692"/>
                  </a:cubicBezTo>
                  <a:cubicBezTo>
                    <a:pt x="710" y="5470"/>
                    <a:pt x="872" y="4255"/>
                    <a:pt x="831" y="3025"/>
                  </a:cubicBezTo>
                  <a:cubicBezTo>
                    <a:pt x="828" y="2952"/>
                    <a:pt x="850" y="2878"/>
                    <a:pt x="868" y="2754"/>
                  </a:cubicBezTo>
                  <a:cubicBezTo>
                    <a:pt x="972" y="2783"/>
                    <a:pt x="1079" y="2784"/>
                    <a:pt x="1157" y="2840"/>
                  </a:cubicBezTo>
                  <a:cubicBezTo>
                    <a:pt x="1818" y="3308"/>
                    <a:pt x="2549" y="3563"/>
                    <a:pt x="3291" y="3782"/>
                  </a:cubicBezTo>
                  <a:cubicBezTo>
                    <a:pt x="3522" y="3850"/>
                    <a:pt x="3766" y="3891"/>
                    <a:pt x="4003" y="3893"/>
                  </a:cubicBezTo>
                  <a:cubicBezTo>
                    <a:pt x="5208" y="3903"/>
                    <a:pt x="6413" y="3884"/>
                    <a:pt x="7618" y="3900"/>
                  </a:cubicBezTo>
                  <a:cubicBezTo>
                    <a:pt x="8347" y="3911"/>
                    <a:pt x="9053" y="4093"/>
                    <a:pt x="9730" y="4402"/>
                  </a:cubicBezTo>
                  <a:cubicBezTo>
                    <a:pt x="10001" y="4524"/>
                    <a:pt x="10210" y="4733"/>
                    <a:pt x="10294" y="5125"/>
                  </a:cubicBezTo>
                  <a:cubicBezTo>
                    <a:pt x="10170" y="5193"/>
                    <a:pt x="10062" y="5289"/>
                    <a:pt x="9944" y="5310"/>
                  </a:cubicBezTo>
                  <a:cubicBezTo>
                    <a:pt x="9558" y="5377"/>
                    <a:pt x="9169" y="5440"/>
                    <a:pt x="8780" y="5460"/>
                  </a:cubicBezTo>
                  <a:cubicBezTo>
                    <a:pt x="8457" y="5477"/>
                    <a:pt x="8187" y="5608"/>
                    <a:pt x="7945" y="5833"/>
                  </a:cubicBezTo>
                  <a:cubicBezTo>
                    <a:pt x="7807" y="5961"/>
                    <a:pt x="7723" y="6124"/>
                    <a:pt x="7702" y="6343"/>
                  </a:cubicBezTo>
                  <a:cubicBezTo>
                    <a:pt x="7657" y="6811"/>
                    <a:pt x="7570" y="7274"/>
                    <a:pt x="7536" y="7743"/>
                  </a:cubicBezTo>
                  <a:cubicBezTo>
                    <a:pt x="7502" y="8217"/>
                    <a:pt x="7518" y="8695"/>
                    <a:pt x="7496" y="9170"/>
                  </a:cubicBezTo>
                  <a:cubicBezTo>
                    <a:pt x="7482" y="9492"/>
                    <a:pt x="7442" y="9812"/>
                    <a:pt x="7416" y="10096"/>
                  </a:cubicBezTo>
                  <a:cubicBezTo>
                    <a:pt x="7166" y="10313"/>
                    <a:pt x="6959" y="10203"/>
                    <a:pt x="6759" y="10116"/>
                  </a:cubicBezTo>
                  <a:close/>
                  <a:moveTo>
                    <a:pt x="1294" y="1746"/>
                  </a:moveTo>
                  <a:cubicBezTo>
                    <a:pt x="1476" y="1673"/>
                    <a:pt x="1675" y="1608"/>
                    <a:pt x="1865" y="1616"/>
                  </a:cubicBezTo>
                  <a:cubicBezTo>
                    <a:pt x="2569" y="1648"/>
                    <a:pt x="3250" y="1524"/>
                    <a:pt x="3922" y="1295"/>
                  </a:cubicBezTo>
                  <a:cubicBezTo>
                    <a:pt x="3959" y="1282"/>
                    <a:pt x="4005" y="1300"/>
                    <a:pt x="4083" y="1307"/>
                  </a:cubicBezTo>
                  <a:cubicBezTo>
                    <a:pt x="4137" y="1992"/>
                    <a:pt x="4203" y="2675"/>
                    <a:pt x="3754" y="3378"/>
                  </a:cubicBezTo>
                  <a:cubicBezTo>
                    <a:pt x="2866" y="3154"/>
                    <a:pt x="2005" y="2909"/>
                    <a:pt x="1251" y="2324"/>
                  </a:cubicBezTo>
                  <a:cubicBezTo>
                    <a:pt x="1030" y="2152"/>
                    <a:pt x="1050" y="1842"/>
                    <a:pt x="1294" y="1746"/>
                  </a:cubicBezTo>
                  <a:close/>
                  <a:moveTo>
                    <a:pt x="10388" y="5745"/>
                  </a:moveTo>
                  <a:cubicBezTo>
                    <a:pt x="10535" y="6003"/>
                    <a:pt x="10457" y="6293"/>
                    <a:pt x="10297" y="6461"/>
                  </a:cubicBezTo>
                  <a:cubicBezTo>
                    <a:pt x="10103" y="6667"/>
                    <a:pt x="10044" y="6912"/>
                    <a:pt x="9969" y="7162"/>
                  </a:cubicBezTo>
                  <a:cubicBezTo>
                    <a:pt x="9585" y="7149"/>
                    <a:pt x="9100" y="6985"/>
                    <a:pt x="8768" y="6701"/>
                  </a:cubicBezTo>
                  <a:cubicBezTo>
                    <a:pt x="8627" y="6580"/>
                    <a:pt x="8401" y="6497"/>
                    <a:pt x="8431" y="6154"/>
                  </a:cubicBezTo>
                  <a:cubicBezTo>
                    <a:pt x="8769" y="6134"/>
                    <a:pt x="9113" y="6140"/>
                    <a:pt x="9448" y="6086"/>
                  </a:cubicBezTo>
                  <a:cubicBezTo>
                    <a:pt x="9764" y="6035"/>
                    <a:pt x="10008" y="5703"/>
                    <a:pt x="10388" y="5745"/>
                  </a:cubicBezTo>
                  <a:close/>
                  <a:moveTo>
                    <a:pt x="60723" y="5710"/>
                  </a:moveTo>
                  <a:cubicBezTo>
                    <a:pt x="60910" y="5766"/>
                    <a:pt x="61104" y="5770"/>
                    <a:pt x="61232" y="5875"/>
                  </a:cubicBezTo>
                  <a:cubicBezTo>
                    <a:pt x="61523" y="6116"/>
                    <a:pt x="61840" y="6121"/>
                    <a:pt x="62168" y="6121"/>
                  </a:cubicBezTo>
                  <a:cubicBezTo>
                    <a:pt x="62299" y="6121"/>
                    <a:pt x="62430" y="6127"/>
                    <a:pt x="62559" y="6147"/>
                  </a:cubicBezTo>
                  <a:cubicBezTo>
                    <a:pt x="62618" y="6156"/>
                    <a:pt x="62674" y="6205"/>
                    <a:pt x="62726" y="6233"/>
                  </a:cubicBezTo>
                  <a:cubicBezTo>
                    <a:pt x="62280" y="6817"/>
                    <a:pt x="61873" y="7057"/>
                    <a:pt x="61140" y="7197"/>
                  </a:cubicBezTo>
                  <a:cubicBezTo>
                    <a:pt x="61071" y="6949"/>
                    <a:pt x="61034" y="6685"/>
                    <a:pt x="60831" y="6490"/>
                  </a:cubicBezTo>
                  <a:cubicBezTo>
                    <a:pt x="60635" y="6302"/>
                    <a:pt x="60631" y="6020"/>
                    <a:pt x="60723" y="5710"/>
                  </a:cubicBezTo>
                  <a:close/>
                  <a:moveTo>
                    <a:pt x="67003" y="1269"/>
                  </a:moveTo>
                  <a:cubicBezTo>
                    <a:pt x="67228" y="1329"/>
                    <a:pt x="67408" y="1382"/>
                    <a:pt x="67590" y="1424"/>
                  </a:cubicBezTo>
                  <a:cubicBezTo>
                    <a:pt x="68080" y="1536"/>
                    <a:pt x="68569" y="1652"/>
                    <a:pt x="69076" y="1610"/>
                  </a:cubicBezTo>
                  <a:cubicBezTo>
                    <a:pt x="69361" y="1587"/>
                    <a:pt x="69644" y="1614"/>
                    <a:pt x="69899" y="1791"/>
                  </a:cubicBezTo>
                  <a:cubicBezTo>
                    <a:pt x="70032" y="1884"/>
                    <a:pt x="70069" y="2134"/>
                    <a:pt x="69944" y="2237"/>
                  </a:cubicBezTo>
                  <a:cubicBezTo>
                    <a:pt x="69749" y="2395"/>
                    <a:pt x="69546" y="2547"/>
                    <a:pt x="69333" y="2668"/>
                  </a:cubicBezTo>
                  <a:cubicBezTo>
                    <a:pt x="68763" y="2991"/>
                    <a:pt x="68148" y="3164"/>
                    <a:pt x="67534" y="3337"/>
                  </a:cubicBezTo>
                  <a:cubicBezTo>
                    <a:pt x="67475" y="3354"/>
                    <a:pt x="67408" y="3330"/>
                    <a:pt x="67345" y="3326"/>
                  </a:cubicBezTo>
                  <a:cubicBezTo>
                    <a:pt x="66857" y="2732"/>
                    <a:pt x="67033" y="2016"/>
                    <a:pt x="67003" y="1269"/>
                  </a:cubicBezTo>
                  <a:close/>
                  <a:moveTo>
                    <a:pt x="71033" y="7950"/>
                  </a:moveTo>
                  <a:cubicBezTo>
                    <a:pt x="71008" y="7575"/>
                    <a:pt x="70984" y="7199"/>
                    <a:pt x="70936" y="6827"/>
                  </a:cubicBezTo>
                  <a:cubicBezTo>
                    <a:pt x="70918" y="6689"/>
                    <a:pt x="70927" y="6565"/>
                    <a:pt x="70957" y="6455"/>
                  </a:cubicBezTo>
                  <a:cubicBezTo>
                    <a:pt x="70957" y="6454"/>
                    <a:pt x="70957" y="6454"/>
                    <a:pt x="70957" y="6454"/>
                  </a:cubicBezTo>
                  <a:cubicBezTo>
                    <a:pt x="70946" y="6247"/>
                    <a:pt x="70919" y="5986"/>
                    <a:pt x="70888" y="5732"/>
                  </a:cubicBezTo>
                  <a:cubicBezTo>
                    <a:pt x="70868" y="5665"/>
                    <a:pt x="70851" y="5612"/>
                    <a:pt x="70843" y="5558"/>
                  </a:cubicBezTo>
                  <a:cubicBezTo>
                    <a:pt x="70701" y="4540"/>
                    <a:pt x="70676" y="3514"/>
                    <a:pt x="70689" y="2486"/>
                  </a:cubicBezTo>
                  <a:cubicBezTo>
                    <a:pt x="70693" y="2094"/>
                    <a:pt x="70444" y="1860"/>
                    <a:pt x="70319" y="1551"/>
                  </a:cubicBezTo>
                  <a:cubicBezTo>
                    <a:pt x="70227" y="1323"/>
                    <a:pt x="69990" y="1320"/>
                    <a:pt x="69802" y="1272"/>
                  </a:cubicBezTo>
                  <a:cubicBezTo>
                    <a:pt x="69591" y="1217"/>
                    <a:pt x="69371" y="1166"/>
                    <a:pt x="69156" y="1174"/>
                  </a:cubicBezTo>
                  <a:cubicBezTo>
                    <a:pt x="68503" y="1198"/>
                    <a:pt x="67908" y="949"/>
                    <a:pt x="67311" y="701"/>
                  </a:cubicBezTo>
                  <a:cubicBezTo>
                    <a:pt x="67275" y="686"/>
                    <a:pt x="67254" y="631"/>
                    <a:pt x="67220" y="588"/>
                  </a:cubicBezTo>
                  <a:cubicBezTo>
                    <a:pt x="67220" y="588"/>
                    <a:pt x="66914" y="528"/>
                    <a:pt x="66682" y="349"/>
                  </a:cubicBezTo>
                  <a:cubicBezTo>
                    <a:pt x="66599" y="542"/>
                    <a:pt x="66567" y="765"/>
                    <a:pt x="66609" y="1032"/>
                  </a:cubicBezTo>
                  <a:cubicBezTo>
                    <a:pt x="66652" y="1299"/>
                    <a:pt x="66608" y="1582"/>
                    <a:pt x="66607" y="1858"/>
                  </a:cubicBezTo>
                  <a:cubicBezTo>
                    <a:pt x="66604" y="2331"/>
                    <a:pt x="66563" y="2808"/>
                    <a:pt x="66771" y="3308"/>
                  </a:cubicBezTo>
                  <a:cubicBezTo>
                    <a:pt x="66552" y="3331"/>
                    <a:pt x="66383" y="3364"/>
                    <a:pt x="66214" y="3365"/>
                  </a:cubicBezTo>
                  <a:cubicBezTo>
                    <a:pt x="65576" y="3368"/>
                    <a:pt x="64940" y="3356"/>
                    <a:pt x="64303" y="3359"/>
                  </a:cubicBezTo>
                  <a:cubicBezTo>
                    <a:pt x="64153" y="3360"/>
                    <a:pt x="63953" y="3338"/>
                    <a:pt x="63863" y="3434"/>
                  </a:cubicBezTo>
                  <a:cubicBezTo>
                    <a:pt x="63672" y="3638"/>
                    <a:pt x="63464" y="3631"/>
                    <a:pt x="63249" y="3608"/>
                  </a:cubicBezTo>
                  <a:cubicBezTo>
                    <a:pt x="62575" y="3539"/>
                    <a:pt x="61941" y="3742"/>
                    <a:pt x="61320" y="3983"/>
                  </a:cubicBezTo>
                  <a:cubicBezTo>
                    <a:pt x="60796" y="4187"/>
                    <a:pt x="60381" y="4528"/>
                    <a:pt x="60401" y="5268"/>
                  </a:cubicBezTo>
                  <a:cubicBezTo>
                    <a:pt x="60406" y="5412"/>
                    <a:pt x="60338" y="5559"/>
                    <a:pt x="60319" y="5706"/>
                  </a:cubicBezTo>
                  <a:cubicBezTo>
                    <a:pt x="60280" y="6007"/>
                    <a:pt x="60276" y="6306"/>
                    <a:pt x="60386" y="6594"/>
                  </a:cubicBezTo>
                  <a:cubicBezTo>
                    <a:pt x="60439" y="6732"/>
                    <a:pt x="60493" y="6871"/>
                    <a:pt x="60529" y="7015"/>
                  </a:cubicBezTo>
                  <a:cubicBezTo>
                    <a:pt x="60597" y="7280"/>
                    <a:pt x="60451" y="7583"/>
                    <a:pt x="60218" y="7665"/>
                  </a:cubicBezTo>
                  <a:cubicBezTo>
                    <a:pt x="60071" y="7715"/>
                    <a:pt x="59920" y="7753"/>
                    <a:pt x="59769" y="7786"/>
                  </a:cubicBezTo>
                  <a:cubicBezTo>
                    <a:pt x="58521" y="8064"/>
                    <a:pt x="57272" y="8343"/>
                    <a:pt x="56022" y="8616"/>
                  </a:cubicBezTo>
                  <a:cubicBezTo>
                    <a:pt x="55785" y="8668"/>
                    <a:pt x="55544" y="8696"/>
                    <a:pt x="55306" y="8736"/>
                  </a:cubicBezTo>
                  <a:cubicBezTo>
                    <a:pt x="54677" y="8843"/>
                    <a:pt x="54038" y="8904"/>
                    <a:pt x="53421" y="9071"/>
                  </a:cubicBezTo>
                  <a:cubicBezTo>
                    <a:pt x="52667" y="9275"/>
                    <a:pt x="51910" y="9371"/>
                    <a:pt x="51139" y="9385"/>
                  </a:cubicBezTo>
                  <a:cubicBezTo>
                    <a:pt x="50745" y="9392"/>
                    <a:pt x="50351" y="9422"/>
                    <a:pt x="49958" y="9458"/>
                  </a:cubicBezTo>
                  <a:cubicBezTo>
                    <a:pt x="48951" y="9548"/>
                    <a:pt x="47950" y="9701"/>
                    <a:pt x="46937" y="9695"/>
                  </a:cubicBezTo>
                  <a:cubicBezTo>
                    <a:pt x="46192" y="9692"/>
                    <a:pt x="45447" y="9791"/>
                    <a:pt x="44701" y="9847"/>
                  </a:cubicBezTo>
                  <a:cubicBezTo>
                    <a:pt x="44178" y="9888"/>
                    <a:pt x="43653" y="9952"/>
                    <a:pt x="43128" y="9971"/>
                  </a:cubicBezTo>
                  <a:cubicBezTo>
                    <a:pt x="42492" y="9995"/>
                    <a:pt x="41856" y="9961"/>
                    <a:pt x="41224" y="10086"/>
                  </a:cubicBezTo>
                  <a:cubicBezTo>
                    <a:pt x="40966" y="10136"/>
                    <a:pt x="40698" y="10124"/>
                    <a:pt x="40434" y="10125"/>
                  </a:cubicBezTo>
                  <a:cubicBezTo>
                    <a:pt x="39381" y="10129"/>
                    <a:pt x="38327" y="10123"/>
                    <a:pt x="37273" y="10129"/>
                  </a:cubicBezTo>
                  <a:cubicBezTo>
                    <a:pt x="37055" y="10131"/>
                    <a:pt x="36833" y="10143"/>
                    <a:pt x="36620" y="10190"/>
                  </a:cubicBezTo>
                  <a:cubicBezTo>
                    <a:pt x="35987" y="10329"/>
                    <a:pt x="35345" y="10317"/>
                    <a:pt x="34719" y="10226"/>
                  </a:cubicBezTo>
                  <a:cubicBezTo>
                    <a:pt x="34282" y="10164"/>
                    <a:pt x="33848" y="10129"/>
                    <a:pt x="33411" y="10128"/>
                  </a:cubicBezTo>
                  <a:cubicBezTo>
                    <a:pt x="32488" y="10125"/>
                    <a:pt x="31566" y="10129"/>
                    <a:pt x="30644" y="10125"/>
                  </a:cubicBezTo>
                  <a:cubicBezTo>
                    <a:pt x="30380" y="10123"/>
                    <a:pt x="30112" y="10134"/>
                    <a:pt x="29856" y="10083"/>
                  </a:cubicBezTo>
                  <a:cubicBezTo>
                    <a:pt x="29223" y="9957"/>
                    <a:pt x="28587" y="9987"/>
                    <a:pt x="27950" y="9975"/>
                  </a:cubicBezTo>
                  <a:cubicBezTo>
                    <a:pt x="27556" y="9966"/>
                    <a:pt x="27161" y="9944"/>
                    <a:pt x="26767" y="9913"/>
                  </a:cubicBezTo>
                  <a:cubicBezTo>
                    <a:pt x="26330" y="9878"/>
                    <a:pt x="25894" y="9811"/>
                    <a:pt x="25457" y="9784"/>
                  </a:cubicBezTo>
                  <a:cubicBezTo>
                    <a:pt x="24712" y="9737"/>
                    <a:pt x="23965" y="9716"/>
                    <a:pt x="23220" y="9675"/>
                  </a:cubicBezTo>
                  <a:cubicBezTo>
                    <a:pt x="22913" y="9659"/>
                    <a:pt x="22606" y="9633"/>
                    <a:pt x="22301" y="9591"/>
                  </a:cubicBezTo>
                  <a:cubicBezTo>
                    <a:pt x="21429" y="9474"/>
                    <a:pt x="20557" y="9372"/>
                    <a:pt x="19677" y="9374"/>
                  </a:cubicBezTo>
                  <a:cubicBezTo>
                    <a:pt x="19039" y="9375"/>
                    <a:pt x="18408" y="9282"/>
                    <a:pt x="17787" y="9096"/>
                  </a:cubicBezTo>
                  <a:cubicBezTo>
                    <a:pt x="17427" y="8987"/>
                    <a:pt x="17056" y="8931"/>
                    <a:pt x="16687" y="8870"/>
                  </a:cubicBezTo>
                  <a:cubicBezTo>
                    <a:pt x="15862" y="8735"/>
                    <a:pt x="15032" y="8642"/>
                    <a:pt x="14219" y="8416"/>
                  </a:cubicBezTo>
                  <a:cubicBezTo>
                    <a:pt x="13750" y="8286"/>
                    <a:pt x="13272" y="8205"/>
                    <a:pt x="12798" y="8099"/>
                  </a:cubicBezTo>
                  <a:cubicBezTo>
                    <a:pt x="12217" y="7970"/>
                    <a:pt x="11638" y="7817"/>
                    <a:pt x="11053" y="7718"/>
                  </a:cubicBezTo>
                  <a:cubicBezTo>
                    <a:pt x="10733" y="7663"/>
                    <a:pt x="10600" y="7461"/>
                    <a:pt x="10537" y="7116"/>
                  </a:cubicBezTo>
                  <a:cubicBezTo>
                    <a:pt x="10789" y="6583"/>
                    <a:pt x="10882" y="6005"/>
                    <a:pt x="10724" y="5390"/>
                  </a:cubicBezTo>
                  <a:cubicBezTo>
                    <a:pt x="10712" y="5343"/>
                    <a:pt x="10710" y="5290"/>
                    <a:pt x="10712" y="5241"/>
                  </a:cubicBezTo>
                  <a:cubicBezTo>
                    <a:pt x="10750" y="4639"/>
                    <a:pt x="10413" y="4271"/>
                    <a:pt x="10008" y="4089"/>
                  </a:cubicBezTo>
                  <a:cubicBezTo>
                    <a:pt x="9465" y="3847"/>
                    <a:pt x="8908" y="3602"/>
                    <a:pt x="8295" y="3611"/>
                  </a:cubicBezTo>
                  <a:cubicBezTo>
                    <a:pt x="7918" y="3615"/>
                    <a:pt x="7511" y="3743"/>
                    <a:pt x="7170" y="3389"/>
                  </a:cubicBezTo>
                  <a:cubicBezTo>
                    <a:pt x="7094" y="3310"/>
                    <a:pt x="6915" y="3356"/>
                    <a:pt x="6784" y="3356"/>
                  </a:cubicBezTo>
                  <a:cubicBezTo>
                    <a:pt x="6103" y="3358"/>
                    <a:pt x="5423" y="3367"/>
                    <a:pt x="4742" y="3364"/>
                  </a:cubicBezTo>
                  <a:cubicBezTo>
                    <a:pt x="4619" y="3363"/>
                    <a:pt x="4498" y="3322"/>
                    <a:pt x="4302" y="3284"/>
                  </a:cubicBezTo>
                  <a:cubicBezTo>
                    <a:pt x="4612" y="2732"/>
                    <a:pt x="4502" y="2173"/>
                    <a:pt x="4507" y="1627"/>
                  </a:cubicBezTo>
                  <a:cubicBezTo>
                    <a:pt x="4509" y="1427"/>
                    <a:pt x="4448" y="1212"/>
                    <a:pt x="4494" y="1030"/>
                  </a:cubicBezTo>
                  <a:cubicBezTo>
                    <a:pt x="4608" y="572"/>
                    <a:pt x="4435" y="252"/>
                    <a:pt x="4190" y="0"/>
                  </a:cubicBezTo>
                  <a:cubicBezTo>
                    <a:pt x="4153" y="262"/>
                    <a:pt x="3977" y="401"/>
                    <a:pt x="3886" y="583"/>
                  </a:cubicBezTo>
                  <a:cubicBezTo>
                    <a:pt x="3876" y="603"/>
                    <a:pt x="3862" y="620"/>
                    <a:pt x="3845" y="634"/>
                  </a:cubicBezTo>
                  <a:cubicBezTo>
                    <a:pt x="3816" y="672"/>
                    <a:pt x="3786" y="711"/>
                    <a:pt x="3750" y="726"/>
                  </a:cubicBezTo>
                  <a:cubicBezTo>
                    <a:pt x="3172" y="961"/>
                    <a:pt x="2596" y="1201"/>
                    <a:pt x="1965" y="1171"/>
                  </a:cubicBezTo>
                  <a:cubicBezTo>
                    <a:pt x="1770" y="1162"/>
                    <a:pt x="1565" y="1179"/>
                    <a:pt x="1380" y="1243"/>
                  </a:cubicBezTo>
                  <a:cubicBezTo>
                    <a:pt x="1178" y="1313"/>
                    <a:pt x="910" y="1285"/>
                    <a:pt x="797" y="1538"/>
                  </a:cubicBezTo>
                  <a:cubicBezTo>
                    <a:pt x="652" y="1860"/>
                    <a:pt x="414" y="2126"/>
                    <a:pt x="428" y="2547"/>
                  </a:cubicBezTo>
                  <a:cubicBezTo>
                    <a:pt x="449" y="3148"/>
                    <a:pt x="424" y="3752"/>
                    <a:pt x="385" y="4352"/>
                  </a:cubicBezTo>
                  <a:cubicBezTo>
                    <a:pt x="359" y="4726"/>
                    <a:pt x="301" y="5098"/>
                    <a:pt x="248" y="5469"/>
                  </a:cubicBezTo>
                  <a:lnTo>
                    <a:pt x="248" y="5469"/>
                  </a:lnTo>
                  <a:cubicBezTo>
                    <a:pt x="248" y="5469"/>
                    <a:pt x="286" y="6004"/>
                    <a:pt x="185" y="6621"/>
                  </a:cubicBezTo>
                  <a:lnTo>
                    <a:pt x="185" y="6621"/>
                  </a:lnTo>
                  <a:cubicBezTo>
                    <a:pt x="195" y="6708"/>
                    <a:pt x="194" y="6801"/>
                    <a:pt x="181" y="6901"/>
                  </a:cubicBezTo>
                  <a:cubicBezTo>
                    <a:pt x="111" y="7447"/>
                    <a:pt x="63" y="7997"/>
                    <a:pt x="22" y="8547"/>
                  </a:cubicBezTo>
                  <a:cubicBezTo>
                    <a:pt x="1" y="8845"/>
                    <a:pt x="1" y="9148"/>
                    <a:pt x="16" y="9447"/>
                  </a:cubicBezTo>
                  <a:cubicBezTo>
                    <a:pt x="30" y="9714"/>
                    <a:pt x="154" y="9919"/>
                    <a:pt x="372" y="10038"/>
                  </a:cubicBezTo>
                  <a:cubicBezTo>
                    <a:pt x="470" y="10092"/>
                    <a:pt x="572" y="10140"/>
                    <a:pt x="670" y="10196"/>
                  </a:cubicBezTo>
                  <a:cubicBezTo>
                    <a:pt x="1276" y="10542"/>
                    <a:pt x="1947" y="10556"/>
                    <a:pt x="2596" y="10627"/>
                  </a:cubicBezTo>
                  <a:cubicBezTo>
                    <a:pt x="3158" y="10690"/>
                    <a:pt x="3733" y="10617"/>
                    <a:pt x="4303" y="10589"/>
                  </a:cubicBezTo>
                  <a:cubicBezTo>
                    <a:pt x="4585" y="10574"/>
                    <a:pt x="4868" y="10497"/>
                    <a:pt x="5150" y="10501"/>
                  </a:cubicBezTo>
                  <a:cubicBezTo>
                    <a:pt x="5699" y="10512"/>
                    <a:pt x="6247" y="10548"/>
                    <a:pt x="6793" y="10597"/>
                  </a:cubicBezTo>
                  <a:cubicBezTo>
                    <a:pt x="6958" y="10612"/>
                    <a:pt x="7117" y="10711"/>
                    <a:pt x="7305" y="10781"/>
                  </a:cubicBezTo>
                  <a:cubicBezTo>
                    <a:pt x="7281" y="10996"/>
                    <a:pt x="7272" y="11167"/>
                    <a:pt x="7241" y="11333"/>
                  </a:cubicBezTo>
                  <a:cubicBezTo>
                    <a:pt x="7064" y="12314"/>
                    <a:pt x="6890" y="13294"/>
                    <a:pt x="6942" y="14308"/>
                  </a:cubicBezTo>
                  <a:cubicBezTo>
                    <a:pt x="6960" y="14669"/>
                    <a:pt x="7044" y="14933"/>
                    <a:pt x="7365" y="15065"/>
                  </a:cubicBezTo>
                  <a:cubicBezTo>
                    <a:pt x="7734" y="15217"/>
                    <a:pt x="8094" y="15398"/>
                    <a:pt x="8458" y="15564"/>
                  </a:cubicBezTo>
                  <a:cubicBezTo>
                    <a:pt x="9069" y="15842"/>
                    <a:pt x="9676" y="16134"/>
                    <a:pt x="10293" y="16393"/>
                  </a:cubicBezTo>
                  <a:cubicBezTo>
                    <a:pt x="11033" y="16703"/>
                    <a:pt x="11783" y="16984"/>
                    <a:pt x="12527" y="17280"/>
                  </a:cubicBezTo>
                  <a:cubicBezTo>
                    <a:pt x="13234" y="17562"/>
                    <a:pt x="13949" y="17789"/>
                    <a:pt x="14708" y="17780"/>
                  </a:cubicBezTo>
                  <a:cubicBezTo>
                    <a:pt x="14903" y="17777"/>
                    <a:pt x="15100" y="17831"/>
                    <a:pt x="15295" y="17858"/>
                  </a:cubicBezTo>
                  <a:cubicBezTo>
                    <a:pt x="16273" y="17996"/>
                    <a:pt x="17236" y="18291"/>
                    <a:pt x="18234" y="18233"/>
                  </a:cubicBezTo>
                  <a:cubicBezTo>
                    <a:pt x="18364" y="18226"/>
                    <a:pt x="18496" y="18258"/>
                    <a:pt x="18626" y="18281"/>
                  </a:cubicBezTo>
                  <a:cubicBezTo>
                    <a:pt x="19385" y="18416"/>
                    <a:pt x="20142" y="18564"/>
                    <a:pt x="20916" y="18533"/>
                  </a:cubicBezTo>
                  <a:cubicBezTo>
                    <a:pt x="21111" y="18525"/>
                    <a:pt x="21309" y="18578"/>
                    <a:pt x="21504" y="18607"/>
                  </a:cubicBezTo>
                  <a:cubicBezTo>
                    <a:pt x="22200" y="18709"/>
                    <a:pt x="22890" y="18853"/>
                    <a:pt x="23599" y="18835"/>
                  </a:cubicBezTo>
                  <a:cubicBezTo>
                    <a:pt x="24586" y="18809"/>
                    <a:pt x="25575" y="18807"/>
                    <a:pt x="26559" y="18947"/>
                  </a:cubicBezTo>
                  <a:cubicBezTo>
                    <a:pt x="26819" y="18984"/>
                    <a:pt x="27085" y="18978"/>
                    <a:pt x="27348" y="18977"/>
                  </a:cubicBezTo>
                  <a:cubicBezTo>
                    <a:pt x="29698" y="18973"/>
                    <a:pt x="32048" y="18987"/>
                    <a:pt x="34398" y="18947"/>
                  </a:cubicBezTo>
                  <a:cubicBezTo>
                    <a:pt x="35160" y="18934"/>
                    <a:pt x="35920" y="18926"/>
                    <a:pt x="36683" y="18943"/>
                  </a:cubicBezTo>
                  <a:cubicBezTo>
                    <a:pt x="39032" y="18993"/>
                    <a:pt x="41383" y="18973"/>
                    <a:pt x="43732" y="18978"/>
                  </a:cubicBezTo>
                  <a:cubicBezTo>
                    <a:pt x="43996" y="18978"/>
                    <a:pt x="44262" y="18987"/>
                    <a:pt x="44522" y="18949"/>
                  </a:cubicBezTo>
                  <a:cubicBezTo>
                    <a:pt x="45594" y="18793"/>
                    <a:pt x="46670" y="18837"/>
                    <a:pt x="47746" y="18826"/>
                  </a:cubicBezTo>
                  <a:cubicBezTo>
                    <a:pt x="48030" y="18822"/>
                    <a:pt x="48317" y="18814"/>
                    <a:pt x="48599" y="18769"/>
                  </a:cubicBezTo>
                  <a:cubicBezTo>
                    <a:pt x="49360" y="18649"/>
                    <a:pt x="50115" y="18486"/>
                    <a:pt x="50889" y="18520"/>
                  </a:cubicBezTo>
                  <a:cubicBezTo>
                    <a:pt x="51063" y="18528"/>
                    <a:pt x="51239" y="18491"/>
                    <a:pt x="51412" y="18462"/>
                  </a:cubicBezTo>
                  <a:cubicBezTo>
                    <a:pt x="52150" y="18337"/>
                    <a:pt x="52885" y="18188"/>
                    <a:pt x="53637" y="18218"/>
                  </a:cubicBezTo>
                  <a:cubicBezTo>
                    <a:pt x="53832" y="18226"/>
                    <a:pt x="54028" y="18167"/>
                    <a:pt x="54224" y="18135"/>
                  </a:cubicBezTo>
                  <a:cubicBezTo>
                    <a:pt x="54940" y="18017"/>
                    <a:pt x="55653" y="17838"/>
                    <a:pt x="56374" y="17792"/>
                  </a:cubicBezTo>
                  <a:cubicBezTo>
                    <a:pt x="57151" y="17741"/>
                    <a:pt x="57892" y="17566"/>
                    <a:pt x="58616" y="17261"/>
                  </a:cubicBezTo>
                  <a:cubicBezTo>
                    <a:pt x="59130" y="17045"/>
                    <a:pt x="59630" y="16777"/>
                    <a:pt x="60157" y="16613"/>
                  </a:cubicBezTo>
                  <a:cubicBezTo>
                    <a:pt x="61008" y="16349"/>
                    <a:pt x="61802" y="15917"/>
                    <a:pt x="62623" y="15566"/>
                  </a:cubicBezTo>
                  <a:cubicBezTo>
                    <a:pt x="62989" y="15411"/>
                    <a:pt x="63365" y="15287"/>
                    <a:pt x="63722" y="15086"/>
                  </a:cubicBezTo>
                  <a:cubicBezTo>
                    <a:pt x="64027" y="14913"/>
                    <a:pt x="64132" y="14694"/>
                    <a:pt x="64145" y="14330"/>
                  </a:cubicBezTo>
                  <a:cubicBezTo>
                    <a:pt x="64179" y="13371"/>
                    <a:pt x="64072" y="12434"/>
                    <a:pt x="63899" y="11501"/>
                  </a:cubicBezTo>
                  <a:cubicBezTo>
                    <a:pt x="63859" y="11285"/>
                    <a:pt x="63835" y="11065"/>
                    <a:pt x="63809" y="10888"/>
                  </a:cubicBezTo>
                  <a:cubicBezTo>
                    <a:pt x="63967" y="10666"/>
                    <a:pt x="64130" y="10603"/>
                    <a:pt x="64310" y="10592"/>
                  </a:cubicBezTo>
                  <a:cubicBezTo>
                    <a:pt x="64945" y="10558"/>
                    <a:pt x="65581" y="10525"/>
                    <a:pt x="66216" y="10499"/>
                  </a:cubicBezTo>
                  <a:cubicBezTo>
                    <a:pt x="66346" y="10494"/>
                    <a:pt x="66478" y="10523"/>
                    <a:pt x="66608" y="10538"/>
                  </a:cubicBezTo>
                  <a:cubicBezTo>
                    <a:pt x="66935" y="10574"/>
                    <a:pt x="67260" y="10626"/>
                    <a:pt x="67587" y="10644"/>
                  </a:cubicBezTo>
                  <a:cubicBezTo>
                    <a:pt x="68180" y="10677"/>
                    <a:pt x="68768" y="10595"/>
                    <a:pt x="69357" y="10519"/>
                  </a:cubicBezTo>
                  <a:cubicBezTo>
                    <a:pt x="69805" y="10462"/>
                    <a:pt x="70207" y="10292"/>
                    <a:pt x="70615" y="10108"/>
                  </a:cubicBezTo>
                  <a:cubicBezTo>
                    <a:pt x="70967" y="9949"/>
                    <a:pt x="71125" y="9654"/>
                    <a:pt x="71102" y="9227"/>
                  </a:cubicBezTo>
                  <a:cubicBezTo>
                    <a:pt x="71080" y="8801"/>
                    <a:pt x="71062" y="8375"/>
                    <a:pt x="71033" y="7950"/>
                  </a:cubicBezTo>
                </a:path>
              </a:pathLst>
            </a:custGeo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grpSp>
        <p:nvGrpSpPr>
          <p:cNvPr id="86" name="Google Shape;1193;p33">
            <a:extLst>
              <a:ext uri="{FF2B5EF4-FFF2-40B4-BE49-F238E27FC236}">
                <a16:creationId xmlns:a16="http://schemas.microsoft.com/office/drawing/2014/main" id="{F8ADD8F9-91FD-4989-99C2-CF377745BDBE}"/>
              </a:ext>
            </a:extLst>
          </p:cNvPr>
          <p:cNvGrpSpPr/>
          <p:nvPr/>
        </p:nvGrpSpPr>
        <p:grpSpPr>
          <a:xfrm rot="20169219">
            <a:off x="7700294" y="1252360"/>
            <a:ext cx="700731" cy="524825"/>
            <a:chOff x="1359950" y="3329900"/>
            <a:chExt cx="771465" cy="572712"/>
          </a:xfrm>
        </p:grpSpPr>
        <p:sp>
          <p:nvSpPr>
            <p:cNvPr id="87" name="Google Shape;1194;p33">
              <a:extLst>
                <a:ext uri="{FF2B5EF4-FFF2-40B4-BE49-F238E27FC236}">
                  <a16:creationId xmlns:a16="http://schemas.microsoft.com/office/drawing/2014/main" id="{D3070957-A0CA-40F7-BC62-F55DE00F01A7}"/>
                </a:ext>
              </a:extLst>
            </p:cNvPr>
            <p:cNvSpPr/>
            <p:nvPr/>
          </p:nvSpPr>
          <p:spPr>
            <a:xfrm>
              <a:off x="1370665" y="3537480"/>
              <a:ext cx="363184" cy="254741"/>
            </a:xfrm>
            <a:custGeom>
              <a:avLst/>
              <a:gdLst/>
              <a:ahLst/>
              <a:cxnLst/>
              <a:rect l="l" t="t" r="r" b="b"/>
              <a:pathLst>
                <a:path w="6169" h="4327" extrusionOk="0">
                  <a:moveTo>
                    <a:pt x="4838" y="1932"/>
                  </a:moveTo>
                  <a:cubicBezTo>
                    <a:pt x="4847" y="1930"/>
                    <a:pt x="4856" y="1927"/>
                    <a:pt x="4866" y="1925"/>
                  </a:cubicBezTo>
                  <a:cubicBezTo>
                    <a:pt x="4859" y="1929"/>
                    <a:pt x="4853" y="1933"/>
                    <a:pt x="4845" y="1936"/>
                  </a:cubicBezTo>
                  <a:cubicBezTo>
                    <a:pt x="4778" y="1942"/>
                    <a:pt x="4712" y="1949"/>
                    <a:pt x="4647" y="1955"/>
                  </a:cubicBezTo>
                  <a:cubicBezTo>
                    <a:pt x="4605" y="1976"/>
                    <a:pt x="4564" y="1998"/>
                    <a:pt x="4524" y="2019"/>
                  </a:cubicBezTo>
                  <a:cubicBezTo>
                    <a:pt x="4391" y="2062"/>
                    <a:pt x="4256" y="2106"/>
                    <a:pt x="4124" y="2151"/>
                  </a:cubicBezTo>
                  <a:cubicBezTo>
                    <a:pt x="3988" y="2195"/>
                    <a:pt x="3852" y="2234"/>
                    <a:pt x="3720" y="2286"/>
                  </a:cubicBezTo>
                  <a:cubicBezTo>
                    <a:pt x="3593" y="2335"/>
                    <a:pt x="3447" y="2340"/>
                    <a:pt x="3311" y="2439"/>
                  </a:cubicBezTo>
                  <a:cubicBezTo>
                    <a:pt x="3367" y="2451"/>
                    <a:pt x="3395" y="2466"/>
                    <a:pt x="3422" y="2461"/>
                  </a:cubicBezTo>
                  <a:cubicBezTo>
                    <a:pt x="3782" y="2398"/>
                    <a:pt x="4124" y="2276"/>
                    <a:pt x="4450" y="2110"/>
                  </a:cubicBezTo>
                  <a:cubicBezTo>
                    <a:pt x="4482" y="2094"/>
                    <a:pt x="4500" y="2051"/>
                    <a:pt x="4524" y="2020"/>
                  </a:cubicBezTo>
                  <a:cubicBezTo>
                    <a:pt x="4564" y="1999"/>
                    <a:pt x="4605" y="1977"/>
                    <a:pt x="4646" y="1956"/>
                  </a:cubicBezTo>
                  <a:cubicBezTo>
                    <a:pt x="4709" y="1948"/>
                    <a:pt x="4774" y="1940"/>
                    <a:pt x="4838" y="1932"/>
                  </a:cubicBezTo>
                  <a:close/>
                  <a:moveTo>
                    <a:pt x="5586" y="104"/>
                  </a:moveTo>
                  <a:cubicBezTo>
                    <a:pt x="5755" y="300"/>
                    <a:pt x="5874" y="521"/>
                    <a:pt x="5954" y="767"/>
                  </a:cubicBezTo>
                  <a:cubicBezTo>
                    <a:pt x="6058" y="1085"/>
                    <a:pt x="6168" y="1400"/>
                    <a:pt x="6163" y="1744"/>
                  </a:cubicBezTo>
                  <a:cubicBezTo>
                    <a:pt x="6161" y="1909"/>
                    <a:pt x="6151" y="2067"/>
                    <a:pt x="6065" y="2227"/>
                  </a:cubicBezTo>
                  <a:cubicBezTo>
                    <a:pt x="5956" y="2274"/>
                    <a:pt x="5836" y="2325"/>
                    <a:pt x="5715" y="2377"/>
                  </a:cubicBezTo>
                  <a:cubicBezTo>
                    <a:pt x="5585" y="2433"/>
                    <a:pt x="5451" y="2481"/>
                    <a:pt x="5328" y="2548"/>
                  </a:cubicBezTo>
                  <a:cubicBezTo>
                    <a:pt x="5070" y="2689"/>
                    <a:pt x="4819" y="2840"/>
                    <a:pt x="4565" y="2987"/>
                  </a:cubicBezTo>
                  <a:cubicBezTo>
                    <a:pt x="4548" y="2997"/>
                    <a:pt x="4532" y="3012"/>
                    <a:pt x="4514" y="3019"/>
                  </a:cubicBezTo>
                  <a:cubicBezTo>
                    <a:pt x="4046" y="3205"/>
                    <a:pt x="3658" y="3521"/>
                    <a:pt x="3242" y="3792"/>
                  </a:cubicBezTo>
                  <a:cubicBezTo>
                    <a:pt x="3174" y="3836"/>
                    <a:pt x="3093" y="3860"/>
                    <a:pt x="3026" y="3905"/>
                  </a:cubicBezTo>
                  <a:cubicBezTo>
                    <a:pt x="2933" y="3965"/>
                    <a:pt x="2843" y="4030"/>
                    <a:pt x="2761" y="4104"/>
                  </a:cubicBezTo>
                  <a:cubicBezTo>
                    <a:pt x="2637" y="4218"/>
                    <a:pt x="2349" y="4327"/>
                    <a:pt x="2156" y="4316"/>
                  </a:cubicBezTo>
                  <a:cubicBezTo>
                    <a:pt x="2149" y="4315"/>
                    <a:pt x="2144" y="4301"/>
                    <a:pt x="2135" y="4291"/>
                  </a:cubicBezTo>
                  <a:cubicBezTo>
                    <a:pt x="2153" y="4207"/>
                    <a:pt x="2229" y="4240"/>
                    <a:pt x="2279" y="4225"/>
                  </a:cubicBezTo>
                  <a:cubicBezTo>
                    <a:pt x="2440" y="4175"/>
                    <a:pt x="2530" y="4089"/>
                    <a:pt x="2532" y="3925"/>
                  </a:cubicBezTo>
                  <a:cubicBezTo>
                    <a:pt x="2534" y="3591"/>
                    <a:pt x="2561" y="3256"/>
                    <a:pt x="2485" y="2923"/>
                  </a:cubicBezTo>
                  <a:cubicBezTo>
                    <a:pt x="2428" y="2681"/>
                    <a:pt x="2336" y="2461"/>
                    <a:pt x="2180" y="2267"/>
                  </a:cubicBezTo>
                  <a:cubicBezTo>
                    <a:pt x="2111" y="2181"/>
                    <a:pt x="2044" y="2094"/>
                    <a:pt x="1966" y="1995"/>
                  </a:cubicBezTo>
                  <a:cubicBezTo>
                    <a:pt x="2025" y="1959"/>
                    <a:pt x="2077" y="1930"/>
                    <a:pt x="2126" y="1897"/>
                  </a:cubicBezTo>
                  <a:cubicBezTo>
                    <a:pt x="2227" y="1831"/>
                    <a:pt x="2328" y="1764"/>
                    <a:pt x="2428" y="1694"/>
                  </a:cubicBezTo>
                  <a:cubicBezTo>
                    <a:pt x="2492" y="1649"/>
                    <a:pt x="2521" y="1587"/>
                    <a:pt x="2493" y="1509"/>
                  </a:cubicBezTo>
                  <a:cubicBezTo>
                    <a:pt x="2467" y="1441"/>
                    <a:pt x="2404" y="1428"/>
                    <a:pt x="2342" y="1429"/>
                  </a:cubicBezTo>
                  <a:cubicBezTo>
                    <a:pt x="2252" y="1432"/>
                    <a:pt x="2160" y="1438"/>
                    <a:pt x="2070" y="1451"/>
                  </a:cubicBezTo>
                  <a:cubicBezTo>
                    <a:pt x="1960" y="1467"/>
                    <a:pt x="1852" y="1491"/>
                    <a:pt x="1749" y="1511"/>
                  </a:cubicBezTo>
                  <a:cubicBezTo>
                    <a:pt x="1664" y="1440"/>
                    <a:pt x="1643" y="1355"/>
                    <a:pt x="1636" y="1261"/>
                  </a:cubicBezTo>
                  <a:cubicBezTo>
                    <a:pt x="1632" y="1190"/>
                    <a:pt x="1619" y="1120"/>
                    <a:pt x="1605" y="1051"/>
                  </a:cubicBezTo>
                  <a:cubicBezTo>
                    <a:pt x="1576" y="889"/>
                    <a:pt x="1482" y="775"/>
                    <a:pt x="1336" y="704"/>
                  </a:cubicBezTo>
                  <a:cubicBezTo>
                    <a:pt x="1171" y="625"/>
                    <a:pt x="1006" y="553"/>
                    <a:pt x="875" y="415"/>
                  </a:cubicBezTo>
                  <a:cubicBezTo>
                    <a:pt x="839" y="376"/>
                    <a:pt x="765" y="370"/>
                    <a:pt x="696" y="346"/>
                  </a:cubicBezTo>
                  <a:cubicBezTo>
                    <a:pt x="675" y="377"/>
                    <a:pt x="645" y="407"/>
                    <a:pt x="634" y="442"/>
                  </a:cubicBezTo>
                  <a:cubicBezTo>
                    <a:pt x="614" y="507"/>
                    <a:pt x="633" y="569"/>
                    <a:pt x="707" y="582"/>
                  </a:cubicBezTo>
                  <a:cubicBezTo>
                    <a:pt x="944" y="621"/>
                    <a:pt x="1122" y="782"/>
                    <a:pt x="1330" y="878"/>
                  </a:cubicBezTo>
                  <a:cubicBezTo>
                    <a:pt x="1408" y="915"/>
                    <a:pt x="1405" y="936"/>
                    <a:pt x="1445" y="1125"/>
                  </a:cubicBezTo>
                  <a:cubicBezTo>
                    <a:pt x="1401" y="1121"/>
                    <a:pt x="1361" y="1125"/>
                    <a:pt x="1326" y="1113"/>
                  </a:cubicBezTo>
                  <a:cubicBezTo>
                    <a:pt x="1150" y="1057"/>
                    <a:pt x="992" y="1120"/>
                    <a:pt x="875" y="1229"/>
                  </a:cubicBezTo>
                  <a:cubicBezTo>
                    <a:pt x="729" y="1367"/>
                    <a:pt x="597" y="1527"/>
                    <a:pt x="495" y="1699"/>
                  </a:cubicBezTo>
                  <a:cubicBezTo>
                    <a:pt x="420" y="1826"/>
                    <a:pt x="402" y="1986"/>
                    <a:pt x="361" y="2131"/>
                  </a:cubicBezTo>
                  <a:cubicBezTo>
                    <a:pt x="357" y="2147"/>
                    <a:pt x="369" y="2169"/>
                    <a:pt x="377" y="2202"/>
                  </a:cubicBezTo>
                  <a:cubicBezTo>
                    <a:pt x="476" y="2227"/>
                    <a:pt x="581" y="2254"/>
                    <a:pt x="703" y="2284"/>
                  </a:cubicBezTo>
                  <a:cubicBezTo>
                    <a:pt x="628" y="2458"/>
                    <a:pt x="428" y="2424"/>
                    <a:pt x="335" y="2546"/>
                  </a:cubicBezTo>
                  <a:cubicBezTo>
                    <a:pt x="362" y="2704"/>
                    <a:pt x="375" y="2867"/>
                    <a:pt x="421" y="3021"/>
                  </a:cubicBezTo>
                  <a:cubicBezTo>
                    <a:pt x="477" y="3213"/>
                    <a:pt x="545" y="3404"/>
                    <a:pt x="735" y="3523"/>
                  </a:cubicBezTo>
                  <a:cubicBezTo>
                    <a:pt x="817" y="3575"/>
                    <a:pt x="873" y="3668"/>
                    <a:pt x="938" y="3744"/>
                  </a:cubicBezTo>
                  <a:cubicBezTo>
                    <a:pt x="1006" y="3821"/>
                    <a:pt x="1072" y="3898"/>
                    <a:pt x="1135" y="3977"/>
                  </a:cubicBezTo>
                  <a:cubicBezTo>
                    <a:pt x="1222" y="4088"/>
                    <a:pt x="1200" y="4134"/>
                    <a:pt x="1017" y="4212"/>
                  </a:cubicBezTo>
                  <a:cubicBezTo>
                    <a:pt x="988" y="4181"/>
                    <a:pt x="957" y="4145"/>
                    <a:pt x="923" y="4110"/>
                  </a:cubicBezTo>
                  <a:cubicBezTo>
                    <a:pt x="802" y="3987"/>
                    <a:pt x="681" y="3865"/>
                    <a:pt x="561" y="3742"/>
                  </a:cubicBezTo>
                  <a:cubicBezTo>
                    <a:pt x="448" y="3625"/>
                    <a:pt x="335" y="3509"/>
                    <a:pt x="226" y="3390"/>
                  </a:cubicBezTo>
                  <a:cubicBezTo>
                    <a:pt x="60" y="3207"/>
                    <a:pt x="1" y="2994"/>
                    <a:pt x="4" y="2746"/>
                  </a:cubicBezTo>
                  <a:cubicBezTo>
                    <a:pt x="8" y="2418"/>
                    <a:pt x="43" y="2099"/>
                    <a:pt x="151" y="1788"/>
                  </a:cubicBezTo>
                  <a:cubicBezTo>
                    <a:pt x="194" y="1664"/>
                    <a:pt x="215" y="1532"/>
                    <a:pt x="246" y="1405"/>
                  </a:cubicBezTo>
                  <a:cubicBezTo>
                    <a:pt x="268" y="1316"/>
                    <a:pt x="273" y="1218"/>
                    <a:pt x="315" y="1140"/>
                  </a:cubicBezTo>
                  <a:cubicBezTo>
                    <a:pt x="411" y="962"/>
                    <a:pt x="422" y="773"/>
                    <a:pt x="428" y="580"/>
                  </a:cubicBezTo>
                  <a:cubicBezTo>
                    <a:pt x="431" y="519"/>
                    <a:pt x="430" y="458"/>
                    <a:pt x="432" y="397"/>
                  </a:cubicBezTo>
                  <a:cubicBezTo>
                    <a:pt x="435" y="318"/>
                    <a:pt x="476" y="260"/>
                    <a:pt x="545" y="230"/>
                  </a:cubicBezTo>
                  <a:cubicBezTo>
                    <a:pt x="805" y="114"/>
                    <a:pt x="1064" y="1"/>
                    <a:pt x="1361" y="20"/>
                  </a:cubicBezTo>
                  <a:cubicBezTo>
                    <a:pt x="1574" y="33"/>
                    <a:pt x="1789" y="15"/>
                    <a:pt x="2001" y="33"/>
                  </a:cubicBezTo>
                  <a:cubicBezTo>
                    <a:pt x="2477" y="73"/>
                    <a:pt x="2953" y="97"/>
                    <a:pt x="3430" y="87"/>
                  </a:cubicBezTo>
                  <a:cubicBezTo>
                    <a:pt x="3470" y="86"/>
                    <a:pt x="3519" y="84"/>
                    <a:pt x="3549" y="105"/>
                  </a:cubicBezTo>
                  <a:cubicBezTo>
                    <a:pt x="3689" y="203"/>
                    <a:pt x="3835" y="177"/>
                    <a:pt x="3988" y="151"/>
                  </a:cubicBezTo>
                  <a:cubicBezTo>
                    <a:pt x="4187" y="116"/>
                    <a:pt x="4388" y="92"/>
                    <a:pt x="4589" y="64"/>
                  </a:cubicBezTo>
                  <a:cubicBezTo>
                    <a:pt x="4639" y="57"/>
                    <a:pt x="4689" y="46"/>
                    <a:pt x="4739" y="49"/>
                  </a:cubicBezTo>
                  <a:cubicBezTo>
                    <a:pt x="5012" y="65"/>
                    <a:pt x="5285" y="84"/>
                    <a:pt x="5586" y="1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95;p33">
              <a:extLst>
                <a:ext uri="{FF2B5EF4-FFF2-40B4-BE49-F238E27FC236}">
                  <a16:creationId xmlns:a16="http://schemas.microsoft.com/office/drawing/2014/main" id="{E5531B7E-44BA-426D-B68D-F6856F34981C}"/>
                </a:ext>
              </a:extLst>
            </p:cNvPr>
            <p:cNvSpPr/>
            <p:nvPr/>
          </p:nvSpPr>
          <p:spPr>
            <a:xfrm>
              <a:off x="1819853" y="3340968"/>
              <a:ext cx="300721" cy="286474"/>
            </a:xfrm>
            <a:custGeom>
              <a:avLst/>
              <a:gdLst/>
              <a:ahLst/>
              <a:cxnLst/>
              <a:rect l="l" t="t" r="r" b="b"/>
              <a:pathLst>
                <a:path w="5108" h="4866" extrusionOk="0">
                  <a:moveTo>
                    <a:pt x="3597" y="3191"/>
                  </a:moveTo>
                  <a:cubicBezTo>
                    <a:pt x="3706" y="3138"/>
                    <a:pt x="3816" y="3091"/>
                    <a:pt x="3920" y="3030"/>
                  </a:cubicBezTo>
                  <a:cubicBezTo>
                    <a:pt x="3966" y="3002"/>
                    <a:pt x="3968" y="2947"/>
                    <a:pt x="3911" y="2896"/>
                  </a:cubicBezTo>
                  <a:cubicBezTo>
                    <a:pt x="3788" y="2974"/>
                    <a:pt x="3658" y="3046"/>
                    <a:pt x="3603" y="3198"/>
                  </a:cubicBezTo>
                  <a:cubicBezTo>
                    <a:pt x="3573" y="3204"/>
                    <a:pt x="3543" y="3209"/>
                    <a:pt x="3514" y="3215"/>
                  </a:cubicBezTo>
                  <a:cubicBezTo>
                    <a:pt x="3520" y="3221"/>
                    <a:pt x="3528" y="3232"/>
                    <a:pt x="3530" y="3232"/>
                  </a:cubicBezTo>
                  <a:cubicBezTo>
                    <a:pt x="3553" y="3219"/>
                    <a:pt x="3575" y="3205"/>
                    <a:pt x="3597" y="3191"/>
                  </a:cubicBezTo>
                  <a:close/>
                  <a:moveTo>
                    <a:pt x="3835" y="0"/>
                  </a:moveTo>
                  <a:cubicBezTo>
                    <a:pt x="4095" y="136"/>
                    <a:pt x="4221" y="366"/>
                    <a:pt x="4401" y="570"/>
                  </a:cubicBezTo>
                  <a:cubicBezTo>
                    <a:pt x="4041" y="734"/>
                    <a:pt x="3788" y="982"/>
                    <a:pt x="3516" y="1205"/>
                  </a:cubicBezTo>
                  <a:cubicBezTo>
                    <a:pt x="3493" y="1223"/>
                    <a:pt x="3479" y="1253"/>
                    <a:pt x="3464" y="1278"/>
                  </a:cubicBezTo>
                  <a:cubicBezTo>
                    <a:pt x="3445" y="1310"/>
                    <a:pt x="3472" y="1367"/>
                    <a:pt x="3512" y="1374"/>
                  </a:cubicBezTo>
                  <a:cubicBezTo>
                    <a:pt x="3551" y="1380"/>
                    <a:pt x="3593" y="1391"/>
                    <a:pt x="3631" y="1383"/>
                  </a:cubicBezTo>
                  <a:cubicBezTo>
                    <a:pt x="3769" y="1352"/>
                    <a:pt x="3913" y="1322"/>
                    <a:pt x="4019" y="1220"/>
                  </a:cubicBezTo>
                  <a:cubicBezTo>
                    <a:pt x="4132" y="1111"/>
                    <a:pt x="4268" y="1094"/>
                    <a:pt x="4412" y="1092"/>
                  </a:cubicBezTo>
                  <a:cubicBezTo>
                    <a:pt x="4516" y="1090"/>
                    <a:pt x="4552" y="1131"/>
                    <a:pt x="4540" y="1243"/>
                  </a:cubicBezTo>
                  <a:cubicBezTo>
                    <a:pt x="4539" y="1263"/>
                    <a:pt x="4530" y="1282"/>
                    <a:pt x="4525" y="1302"/>
                  </a:cubicBezTo>
                  <a:cubicBezTo>
                    <a:pt x="4501" y="1429"/>
                    <a:pt x="4532" y="1538"/>
                    <a:pt x="4618" y="1640"/>
                  </a:cubicBezTo>
                  <a:cubicBezTo>
                    <a:pt x="4701" y="1740"/>
                    <a:pt x="4770" y="1854"/>
                    <a:pt x="4837" y="1966"/>
                  </a:cubicBezTo>
                  <a:cubicBezTo>
                    <a:pt x="4862" y="2007"/>
                    <a:pt x="4866" y="2061"/>
                    <a:pt x="4881" y="2113"/>
                  </a:cubicBezTo>
                  <a:cubicBezTo>
                    <a:pt x="4742" y="2218"/>
                    <a:pt x="4553" y="2243"/>
                    <a:pt x="4455" y="2420"/>
                  </a:cubicBezTo>
                  <a:lnTo>
                    <a:pt x="4657" y="2420"/>
                  </a:lnTo>
                  <a:cubicBezTo>
                    <a:pt x="4720" y="2600"/>
                    <a:pt x="4799" y="2785"/>
                    <a:pt x="4792" y="2991"/>
                  </a:cubicBezTo>
                  <a:cubicBezTo>
                    <a:pt x="4788" y="3075"/>
                    <a:pt x="4814" y="3145"/>
                    <a:pt x="4869" y="3213"/>
                  </a:cubicBezTo>
                  <a:cubicBezTo>
                    <a:pt x="4919" y="3275"/>
                    <a:pt x="4952" y="3352"/>
                    <a:pt x="4990" y="3424"/>
                  </a:cubicBezTo>
                  <a:cubicBezTo>
                    <a:pt x="5108" y="3644"/>
                    <a:pt x="5061" y="3816"/>
                    <a:pt x="4838" y="3927"/>
                  </a:cubicBezTo>
                  <a:cubicBezTo>
                    <a:pt x="4721" y="3986"/>
                    <a:pt x="4591" y="4020"/>
                    <a:pt x="4469" y="4068"/>
                  </a:cubicBezTo>
                  <a:cubicBezTo>
                    <a:pt x="4346" y="4115"/>
                    <a:pt x="4225" y="4166"/>
                    <a:pt x="4104" y="4216"/>
                  </a:cubicBezTo>
                  <a:cubicBezTo>
                    <a:pt x="4076" y="4228"/>
                    <a:pt x="4050" y="4251"/>
                    <a:pt x="4022" y="4256"/>
                  </a:cubicBezTo>
                  <a:cubicBezTo>
                    <a:pt x="3673" y="4310"/>
                    <a:pt x="3344" y="4450"/>
                    <a:pt x="2984" y="4465"/>
                  </a:cubicBezTo>
                  <a:cubicBezTo>
                    <a:pt x="2447" y="4488"/>
                    <a:pt x="1912" y="4546"/>
                    <a:pt x="1399" y="4725"/>
                  </a:cubicBezTo>
                  <a:cubicBezTo>
                    <a:pt x="1258" y="4774"/>
                    <a:pt x="1122" y="4842"/>
                    <a:pt x="961" y="4865"/>
                  </a:cubicBezTo>
                  <a:cubicBezTo>
                    <a:pt x="897" y="4732"/>
                    <a:pt x="922" y="4598"/>
                    <a:pt x="904" y="4471"/>
                  </a:cubicBezTo>
                  <a:cubicBezTo>
                    <a:pt x="885" y="4341"/>
                    <a:pt x="864" y="4213"/>
                    <a:pt x="839" y="4058"/>
                  </a:cubicBezTo>
                  <a:cubicBezTo>
                    <a:pt x="916" y="4077"/>
                    <a:pt x="977" y="4102"/>
                    <a:pt x="1038" y="4105"/>
                  </a:cubicBezTo>
                  <a:cubicBezTo>
                    <a:pt x="1108" y="4107"/>
                    <a:pt x="1180" y="4093"/>
                    <a:pt x="1248" y="4078"/>
                  </a:cubicBezTo>
                  <a:cubicBezTo>
                    <a:pt x="1318" y="4063"/>
                    <a:pt x="1385" y="4039"/>
                    <a:pt x="1452" y="4016"/>
                  </a:cubicBezTo>
                  <a:cubicBezTo>
                    <a:pt x="1662" y="3941"/>
                    <a:pt x="1873" y="3867"/>
                    <a:pt x="2082" y="3790"/>
                  </a:cubicBezTo>
                  <a:cubicBezTo>
                    <a:pt x="2137" y="3769"/>
                    <a:pt x="2189" y="3737"/>
                    <a:pt x="2293" y="3684"/>
                  </a:cubicBezTo>
                  <a:cubicBezTo>
                    <a:pt x="1996" y="3669"/>
                    <a:pt x="1795" y="3818"/>
                    <a:pt x="1563" y="3841"/>
                  </a:cubicBezTo>
                  <a:cubicBezTo>
                    <a:pt x="1553" y="3792"/>
                    <a:pt x="1545" y="3748"/>
                    <a:pt x="1533" y="3689"/>
                  </a:cubicBezTo>
                  <a:cubicBezTo>
                    <a:pt x="1271" y="3718"/>
                    <a:pt x="1039" y="3891"/>
                    <a:pt x="754" y="3837"/>
                  </a:cubicBezTo>
                  <a:cubicBezTo>
                    <a:pt x="656" y="3637"/>
                    <a:pt x="574" y="3416"/>
                    <a:pt x="447" y="3225"/>
                  </a:cubicBezTo>
                  <a:cubicBezTo>
                    <a:pt x="325" y="3043"/>
                    <a:pt x="156" y="2892"/>
                    <a:pt x="0" y="2719"/>
                  </a:cubicBezTo>
                  <a:cubicBezTo>
                    <a:pt x="128" y="2619"/>
                    <a:pt x="256" y="2520"/>
                    <a:pt x="382" y="2420"/>
                  </a:cubicBezTo>
                  <a:cubicBezTo>
                    <a:pt x="797" y="2094"/>
                    <a:pt x="1209" y="1764"/>
                    <a:pt x="1628" y="1443"/>
                  </a:cubicBezTo>
                  <a:cubicBezTo>
                    <a:pt x="1796" y="1313"/>
                    <a:pt x="1977" y="1199"/>
                    <a:pt x="2158" y="1085"/>
                  </a:cubicBezTo>
                  <a:cubicBezTo>
                    <a:pt x="2432" y="911"/>
                    <a:pt x="2695" y="723"/>
                    <a:pt x="2956" y="530"/>
                  </a:cubicBezTo>
                  <a:cubicBezTo>
                    <a:pt x="3232" y="326"/>
                    <a:pt x="3537" y="164"/>
                    <a:pt x="3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96;p33">
              <a:extLst>
                <a:ext uri="{FF2B5EF4-FFF2-40B4-BE49-F238E27FC236}">
                  <a16:creationId xmlns:a16="http://schemas.microsoft.com/office/drawing/2014/main" id="{5F00DF45-11EA-4370-B7BC-2A734286169B}"/>
                </a:ext>
              </a:extLst>
            </p:cNvPr>
            <p:cNvSpPr/>
            <p:nvPr/>
          </p:nvSpPr>
          <p:spPr>
            <a:xfrm>
              <a:off x="1855470" y="3645862"/>
              <a:ext cx="230957" cy="180562"/>
            </a:xfrm>
            <a:custGeom>
              <a:avLst/>
              <a:gdLst/>
              <a:ahLst/>
              <a:cxnLst/>
              <a:rect l="l" t="t" r="r" b="b"/>
              <a:pathLst>
                <a:path w="3923" h="3067" extrusionOk="0">
                  <a:moveTo>
                    <a:pt x="3922" y="2425"/>
                  </a:moveTo>
                  <a:cubicBezTo>
                    <a:pt x="3848" y="2474"/>
                    <a:pt x="3799" y="2428"/>
                    <a:pt x="3747" y="2400"/>
                  </a:cubicBezTo>
                  <a:cubicBezTo>
                    <a:pt x="3666" y="2357"/>
                    <a:pt x="3584" y="2317"/>
                    <a:pt x="3487" y="2327"/>
                  </a:cubicBezTo>
                  <a:cubicBezTo>
                    <a:pt x="3263" y="2352"/>
                    <a:pt x="3069" y="2275"/>
                    <a:pt x="2890" y="2148"/>
                  </a:cubicBezTo>
                  <a:cubicBezTo>
                    <a:pt x="2867" y="2130"/>
                    <a:pt x="2837" y="2121"/>
                    <a:pt x="2814" y="2111"/>
                  </a:cubicBezTo>
                  <a:cubicBezTo>
                    <a:pt x="2716" y="2131"/>
                    <a:pt x="2698" y="2198"/>
                    <a:pt x="2710" y="2273"/>
                  </a:cubicBezTo>
                  <a:cubicBezTo>
                    <a:pt x="2743" y="2484"/>
                    <a:pt x="2782" y="2693"/>
                    <a:pt x="2818" y="2904"/>
                  </a:cubicBezTo>
                  <a:cubicBezTo>
                    <a:pt x="2826" y="2951"/>
                    <a:pt x="2829" y="3000"/>
                    <a:pt x="2835" y="3055"/>
                  </a:cubicBezTo>
                  <a:cubicBezTo>
                    <a:pt x="2702" y="3066"/>
                    <a:pt x="2627" y="2998"/>
                    <a:pt x="2566" y="2917"/>
                  </a:cubicBezTo>
                  <a:cubicBezTo>
                    <a:pt x="2499" y="2828"/>
                    <a:pt x="2436" y="2735"/>
                    <a:pt x="2376" y="2641"/>
                  </a:cubicBezTo>
                  <a:cubicBezTo>
                    <a:pt x="2298" y="2520"/>
                    <a:pt x="2206" y="2417"/>
                    <a:pt x="2093" y="2325"/>
                  </a:cubicBezTo>
                  <a:cubicBezTo>
                    <a:pt x="1865" y="2139"/>
                    <a:pt x="1649" y="1940"/>
                    <a:pt x="1448" y="1723"/>
                  </a:cubicBezTo>
                  <a:cubicBezTo>
                    <a:pt x="1226" y="1487"/>
                    <a:pt x="986" y="1266"/>
                    <a:pt x="751" y="1041"/>
                  </a:cubicBezTo>
                  <a:cubicBezTo>
                    <a:pt x="700" y="993"/>
                    <a:pt x="641" y="944"/>
                    <a:pt x="577" y="921"/>
                  </a:cubicBezTo>
                  <a:cubicBezTo>
                    <a:pt x="338" y="835"/>
                    <a:pt x="176" y="654"/>
                    <a:pt x="0" y="497"/>
                  </a:cubicBezTo>
                  <a:cubicBezTo>
                    <a:pt x="8" y="466"/>
                    <a:pt x="7" y="435"/>
                    <a:pt x="18" y="431"/>
                  </a:cubicBezTo>
                  <a:cubicBezTo>
                    <a:pt x="210" y="358"/>
                    <a:pt x="291" y="204"/>
                    <a:pt x="308" y="1"/>
                  </a:cubicBezTo>
                  <a:cubicBezTo>
                    <a:pt x="458" y="1"/>
                    <a:pt x="581" y="54"/>
                    <a:pt x="699" y="102"/>
                  </a:cubicBezTo>
                  <a:cubicBezTo>
                    <a:pt x="1105" y="264"/>
                    <a:pt x="1507" y="433"/>
                    <a:pt x="1909" y="604"/>
                  </a:cubicBezTo>
                  <a:cubicBezTo>
                    <a:pt x="2238" y="744"/>
                    <a:pt x="2541" y="931"/>
                    <a:pt x="2821" y="1151"/>
                  </a:cubicBezTo>
                  <a:cubicBezTo>
                    <a:pt x="2933" y="1239"/>
                    <a:pt x="3036" y="1337"/>
                    <a:pt x="3135" y="1440"/>
                  </a:cubicBezTo>
                  <a:cubicBezTo>
                    <a:pt x="3316" y="1631"/>
                    <a:pt x="3494" y="1826"/>
                    <a:pt x="3669" y="2024"/>
                  </a:cubicBezTo>
                  <a:cubicBezTo>
                    <a:pt x="3776" y="2143"/>
                    <a:pt x="3881" y="2265"/>
                    <a:pt x="3922" y="2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97;p33">
              <a:extLst>
                <a:ext uri="{FF2B5EF4-FFF2-40B4-BE49-F238E27FC236}">
                  <a16:creationId xmlns:a16="http://schemas.microsoft.com/office/drawing/2014/main" id="{EDF59FB6-A9DC-4260-9D5F-BDDC4D548ADD}"/>
                </a:ext>
              </a:extLst>
            </p:cNvPr>
            <p:cNvSpPr/>
            <p:nvPr/>
          </p:nvSpPr>
          <p:spPr>
            <a:xfrm>
              <a:off x="1824857" y="3676534"/>
              <a:ext cx="124339" cy="215885"/>
            </a:xfrm>
            <a:custGeom>
              <a:avLst/>
              <a:gdLst/>
              <a:ahLst/>
              <a:cxnLst/>
              <a:rect l="l" t="t" r="r" b="b"/>
              <a:pathLst>
                <a:path w="2112" h="3667" extrusionOk="0">
                  <a:moveTo>
                    <a:pt x="2055" y="3494"/>
                  </a:moveTo>
                  <a:cubicBezTo>
                    <a:pt x="1890" y="3365"/>
                    <a:pt x="1701" y="3270"/>
                    <a:pt x="1557" y="3109"/>
                  </a:cubicBezTo>
                  <a:cubicBezTo>
                    <a:pt x="1453" y="2993"/>
                    <a:pt x="1348" y="3005"/>
                    <a:pt x="1264" y="3133"/>
                  </a:cubicBezTo>
                  <a:cubicBezTo>
                    <a:pt x="1175" y="3268"/>
                    <a:pt x="1092" y="3408"/>
                    <a:pt x="1003" y="3542"/>
                  </a:cubicBezTo>
                  <a:cubicBezTo>
                    <a:pt x="977" y="3582"/>
                    <a:pt x="937" y="3612"/>
                    <a:pt x="884" y="3666"/>
                  </a:cubicBezTo>
                  <a:cubicBezTo>
                    <a:pt x="850" y="3607"/>
                    <a:pt x="817" y="3569"/>
                    <a:pt x="807" y="3526"/>
                  </a:cubicBezTo>
                  <a:cubicBezTo>
                    <a:pt x="770" y="3358"/>
                    <a:pt x="733" y="3190"/>
                    <a:pt x="708" y="3020"/>
                  </a:cubicBezTo>
                  <a:cubicBezTo>
                    <a:pt x="642" y="2590"/>
                    <a:pt x="585" y="2158"/>
                    <a:pt x="521" y="1728"/>
                  </a:cubicBezTo>
                  <a:cubicBezTo>
                    <a:pt x="506" y="1628"/>
                    <a:pt x="483" y="1528"/>
                    <a:pt x="452" y="1432"/>
                  </a:cubicBezTo>
                  <a:cubicBezTo>
                    <a:pt x="314" y="998"/>
                    <a:pt x="172" y="566"/>
                    <a:pt x="31" y="133"/>
                  </a:cubicBezTo>
                  <a:cubicBezTo>
                    <a:pt x="19" y="95"/>
                    <a:pt x="13" y="55"/>
                    <a:pt x="1" y="1"/>
                  </a:cubicBezTo>
                  <a:lnTo>
                    <a:pt x="298" y="1"/>
                  </a:lnTo>
                  <a:cubicBezTo>
                    <a:pt x="379" y="86"/>
                    <a:pt x="452" y="223"/>
                    <a:pt x="563" y="269"/>
                  </a:cubicBezTo>
                  <a:cubicBezTo>
                    <a:pt x="739" y="340"/>
                    <a:pt x="862" y="471"/>
                    <a:pt x="1012" y="571"/>
                  </a:cubicBezTo>
                  <a:cubicBezTo>
                    <a:pt x="1213" y="705"/>
                    <a:pt x="1341" y="896"/>
                    <a:pt x="1430" y="1117"/>
                  </a:cubicBezTo>
                  <a:cubicBezTo>
                    <a:pt x="1552" y="1416"/>
                    <a:pt x="1677" y="1715"/>
                    <a:pt x="1756" y="2031"/>
                  </a:cubicBezTo>
                  <a:cubicBezTo>
                    <a:pt x="1800" y="2206"/>
                    <a:pt x="1874" y="2375"/>
                    <a:pt x="1935" y="2546"/>
                  </a:cubicBezTo>
                  <a:cubicBezTo>
                    <a:pt x="1942" y="2565"/>
                    <a:pt x="1956" y="2582"/>
                    <a:pt x="1960" y="2601"/>
                  </a:cubicBezTo>
                  <a:cubicBezTo>
                    <a:pt x="2011" y="2888"/>
                    <a:pt x="2061" y="3176"/>
                    <a:pt x="2112" y="3463"/>
                  </a:cubicBezTo>
                  <a:cubicBezTo>
                    <a:pt x="2093" y="3473"/>
                    <a:pt x="2074" y="3484"/>
                    <a:pt x="2055" y="3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98;p33">
              <a:extLst>
                <a:ext uri="{FF2B5EF4-FFF2-40B4-BE49-F238E27FC236}">
                  <a16:creationId xmlns:a16="http://schemas.microsoft.com/office/drawing/2014/main" id="{6F83DF24-3E26-42AC-A035-6F30ACC655F3}"/>
                </a:ext>
              </a:extLst>
            </p:cNvPr>
            <p:cNvSpPr/>
            <p:nvPr/>
          </p:nvSpPr>
          <p:spPr>
            <a:xfrm>
              <a:off x="1777701" y="3502982"/>
              <a:ext cx="88368" cy="164843"/>
            </a:xfrm>
            <a:custGeom>
              <a:avLst/>
              <a:gdLst/>
              <a:ahLst/>
              <a:cxnLst/>
              <a:rect l="l" t="t" r="r" b="b"/>
              <a:pathLst>
                <a:path w="1501" h="2800" extrusionOk="0">
                  <a:moveTo>
                    <a:pt x="1091" y="2332"/>
                  </a:moveTo>
                  <a:lnTo>
                    <a:pt x="1117" y="2332"/>
                  </a:lnTo>
                  <a:lnTo>
                    <a:pt x="1117" y="2234"/>
                  </a:lnTo>
                  <a:lnTo>
                    <a:pt x="1091" y="2234"/>
                  </a:lnTo>
                  <a:close/>
                  <a:moveTo>
                    <a:pt x="1057" y="1728"/>
                  </a:moveTo>
                  <a:cubicBezTo>
                    <a:pt x="981" y="1869"/>
                    <a:pt x="981" y="1869"/>
                    <a:pt x="1057" y="1951"/>
                  </a:cubicBezTo>
                  <a:close/>
                  <a:moveTo>
                    <a:pt x="795" y="2710"/>
                  </a:moveTo>
                  <a:cubicBezTo>
                    <a:pt x="776" y="2262"/>
                    <a:pt x="762" y="1793"/>
                    <a:pt x="624" y="1346"/>
                  </a:cubicBezTo>
                  <a:cubicBezTo>
                    <a:pt x="490" y="911"/>
                    <a:pt x="272" y="512"/>
                    <a:pt x="1" y="129"/>
                  </a:cubicBezTo>
                  <a:cubicBezTo>
                    <a:pt x="107" y="55"/>
                    <a:pt x="213" y="27"/>
                    <a:pt x="321" y="11"/>
                  </a:cubicBezTo>
                  <a:cubicBezTo>
                    <a:pt x="392" y="0"/>
                    <a:pt x="457" y="17"/>
                    <a:pt x="520" y="65"/>
                  </a:cubicBezTo>
                  <a:cubicBezTo>
                    <a:pt x="823" y="298"/>
                    <a:pt x="1052" y="577"/>
                    <a:pt x="1195" y="942"/>
                  </a:cubicBezTo>
                  <a:cubicBezTo>
                    <a:pt x="1353" y="1343"/>
                    <a:pt x="1448" y="1753"/>
                    <a:pt x="1488" y="2179"/>
                  </a:cubicBezTo>
                  <a:cubicBezTo>
                    <a:pt x="1491" y="2219"/>
                    <a:pt x="1500" y="2262"/>
                    <a:pt x="1493" y="2300"/>
                  </a:cubicBezTo>
                  <a:cubicBezTo>
                    <a:pt x="1435" y="2600"/>
                    <a:pt x="1437" y="2654"/>
                    <a:pt x="1137" y="2703"/>
                  </a:cubicBezTo>
                  <a:cubicBezTo>
                    <a:pt x="1032" y="2721"/>
                    <a:pt x="926" y="2800"/>
                    <a:pt x="795" y="271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99;p33">
              <a:extLst>
                <a:ext uri="{FF2B5EF4-FFF2-40B4-BE49-F238E27FC236}">
                  <a16:creationId xmlns:a16="http://schemas.microsoft.com/office/drawing/2014/main" id="{56F1DB75-8953-43FB-902A-6B5043BCCAB8}"/>
                </a:ext>
              </a:extLst>
            </p:cNvPr>
            <p:cNvSpPr/>
            <p:nvPr/>
          </p:nvSpPr>
          <p:spPr>
            <a:xfrm>
              <a:off x="1727484" y="3505631"/>
              <a:ext cx="86248" cy="158544"/>
            </a:xfrm>
            <a:custGeom>
              <a:avLst/>
              <a:gdLst/>
              <a:ahLst/>
              <a:cxnLst/>
              <a:rect l="l" t="t" r="r" b="b"/>
              <a:pathLst>
                <a:path w="1465" h="2693" extrusionOk="0">
                  <a:moveTo>
                    <a:pt x="995" y="2219"/>
                  </a:moveTo>
                  <a:cubicBezTo>
                    <a:pt x="991" y="2211"/>
                    <a:pt x="988" y="2203"/>
                    <a:pt x="984" y="2194"/>
                  </a:cubicBezTo>
                  <a:cubicBezTo>
                    <a:pt x="982" y="2210"/>
                    <a:pt x="981" y="2225"/>
                    <a:pt x="979" y="2240"/>
                  </a:cubicBezTo>
                  <a:cubicBezTo>
                    <a:pt x="984" y="2233"/>
                    <a:pt x="989" y="2226"/>
                    <a:pt x="995" y="2219"/>
                  </a:cubicBezTo>
                  <a:close/>
                  <a:moveTo>
                    <a:pt x="799" y="2632"/>
                  </a:moveTo>
                  <a:cubicBezTo>
                    <a:pt x="822" y="2422"/>
                    <a:pt x="848" y="2222"/>
                    <a:pt x="862" y="2021"/>
                  </a:cubicBezTo>
                  <a:cubicBezTo>
                    <a:pt x="867" y="1943"/>
                    <a:pt x="857" y="1859"/>
                    <a:pt x="836" y="1782"/>
                  </a:cubicBezTo>
                  <a:cubicBezTo>
                    <a:pt x="754" y="1490"/>
                    <a:pt x="685" y="1192"/>
                    <a:pt x="573" y="914"/>
                  </a:cubicBezTo>
                  <a:cubicBezTo>
                    <a:pt x="491" y="711"/>
                    <a:pt x="347" y="533"/>
                    <a:pt x="226" y="346"/>
                  </a:cubicBezTo>
                  <a:cubicBezTo>
                    <a:pt x="212" y="325"/>
                    <a:pt x="176" y="305"/>
                    <a:pt x="149" y="305"/>
                  </a:cubicBezTo>
                  <a:cubicBezTo>
                    <a:pt x="19" y="303"/>
                    <a:pt x="17" y="208"/>
                    <a:pt x="1" y="113"/>
                  </a:cubicBezTo>
                  <a:cubicBezTo>
                    <a:pt x="59" y="88"/>
                    <a:pt x="111" y="57"/>
                    <a:pt x="167" y="43"/>
                  </a:cubicBezTo>
                  <a:cubicBezTo>
                    <a:pt x="331" y="1"/>
                    <a:pt x="487" y="12"/>
                    <a:pt x="617" y="139"/>
                  </a:cubicBezTo>
                  <a:cubicBezTo>
                    <a:pt x="676" y="194"/>
                    <a:pt x="741" y="244"/>
                    <a:pt x="793" y="306"/>
                  </a:cubicBezTo>
                  <a:cubicBezTo>
                    <a:pt x="1073" y="648"/>
                    <a:pt x="1275" y="1030"/>
                    <a:pt x="1360" y="1466"/>
                  </a:cubicBezTo>
                  <a:cubicBezTo>
                    <a:pt x="1419" y="1764"/>
                    <a:pt x="1464" y="2066"/>
                    <a:pt x="1423" y="2371"/>
                  </a:cubicBezTo>
                  <a:cubicBezTo>
                    <a:pt x="1415" y="2431"/>
                    <a:pt x="1408" y="2494"/>
                    <a:pt x="1382" y="2546"/>
                  </a:cubicBezTo>
                  <a:cubicBezTo>
                    <a:pt x="1361" y="2586"/>
                    <a:pt x="1310" y="2636"/>
                    <a:pt x="1271" y="2637"/>
                  </a:cubicBezTo>
                  <a:cubicBezTo>
                    <a:pt x="1113" y="2640"/>
                    <a:pt x="953" y="2693"/>
                    <a:pt x="799" y="26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00;p33">
              <a:extLst>
                <a:ext uri="{FF2B5EF4-FFF2-40B4-BE49-F238E27FC236}">
                  <a16:creationId xmlns:a16="http://schemas.microsoft.com/office/drawing/2014/main" id="{079E293C-B7F6-4093-A9FF-4FCAE19D3C9E}"/>
                </a:ext>
              </a:extLst>
            </p:cNvPr>
            <p:cNvSpPr/>
            <p:nvPr/>
          </p:nvSpPr>
          <p:spPr>
            <a:xfrm>
              <a:off x="1701522" y="3521467"/>
              <a:ext cx="72413" cy="153481"/>
            </a:xfrm>
            <a:custGeom>
              <a:avLst/>
              <a:gdLst/>
              <a:ahLst/>
              <a:cxnLst/>
              <a:rect l="l" t="t" r="r" b="b"/>
              <a:pathLst>
                <a:path w="1230" h="2607" extrusionOk="0">
                  <a:moveTo>
                    <a:pt x="0" y="104"/>
                  </a:moveTo>
                  <a:cubicBezTo>
                    <a:pt x="229" y="1"/>
                    <a:pt x="385" y="222"/>
                    <a:pt x="551" y="201"/>
                  </a:cubicBezTo>
                  <a:cubicBezTo>
                    <a:pt x="905" y="620"/>
                    <a:pt x="988" y="1137"/>
                    <a:pt x="1200" y="1594"/>
                  </a:cubicBezTo>
                  <a:cubicBezTo>
                    <a:pt x="1220" y="1638"/>
                    <a:pt x="1229" y="1695"/>
                    <a:pt x="1218" y="1741"/>
                  </a:cubicBezTo>
                  <a:cubicBezTo>
                    <a:pt x="1173" y="1928"/>
                    <a:pt x="1124" y="2114"/>
                    <a:pt x="1064" y="2297"/>
                  </a:cubicBezTo>
                  <a:cubicBezTo>
                    <a:pt x="1022" y="2429"/>
                    <a:pt x="919" y="2514"/>
                    <a:pt x="798" y="2576"/>
                  </a:cubicBezTo>
                  <a:cubicBezTo>
                    <a:pt x="740" y="2606"/>
                    <a:pt x="665" y="2572"/>
                    <a:pt x="659" y="2507"/>
                  </a:cubicBezTo>
                  <a:cubicBezTo>
                    <a:pt x="654" y="2437"/>
                    <a:pt x="649" y="2364"/>
                    <a:pt x="664" y="2297"/>
                  </a:cubicBezTo>
                  <a:cubicBezTo>
                    <a:pt x="731" y="1979"/>
                    <a:pt x="687" y="1670"/>
                    <a:pt x="598" y="1365"/>
                  </a:cubicBezTo>
                  <a:cubicBezTo>
                    <a:pt x="549" y="1199"/>
                    <a:pt x="490" y="1037"/>
                    <a:pt x="422" y="878"/>
                  </a:cubicBezTo>
                  <a:cubicBezTo>
                    <a:pt x="370" y="758"/>
                    <a:pt x="310" y="638"/>
                    <a:pt x="233" y="533"/>
                  </a:cubicBezTo>
                  <a:cubicBezTo>
                    <a:pt x="136" y="402"/>
                    <a:pt x="64" y="263"/>
                    <a:pt x="0"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01;p33">
              <a:extLst>
                <a:ext uri="{FF2B5EF4-FFF2-40B4-BE49-F238E27FC236}">
                  <a16:creationId xmlns:a16="http://schemas.microsoft.com/office/drawing/2014/main" id="{5DE309DA-6306-405D-9D3D-6781C56DBEEA}"/>
                </a:ext>
              </a:extLst>
            </p:cNvPr>
            <p:cNvSpPr/>
            <p:nvPr/>
          </p:nvSpPr>
          <p:spPr>
            <a:xfrm>
              <a:off x="1443077" y="3645450"/>
              <a:ext cx="68057" cy="125575"/>
            </a:xfrm>
            <a:custGeom>
              <a:avLst/>
              <a:gdLst/>
              <a:ahLst/>
              <a:cxnLst/>
              <a:rect l="l" t="t" r="r" b="b"/>
              <a:pathLst>
                <a:path w="1156" h="2133" extrusionOk="0">
                  <a:moveTo>
                    <a:pt x="152" y="1"/>
                  </a:moveTo>
                  <a:cubicBezTo>
                    <a:pt x="333" y="251"/>
                    <a:pt x="464" y="488"/>
                    <a:pt x="531" y="755"/>
                  </a:cubicBezTo>
                  <a:cubicBezTo>
                    <a:pt x="582" y="961"/>
                    <a:pt x="617" y="1171"/>
                    <a:pt x="656" y="1380"/>
                  </a:cubicBezTo>
                  <a:cubicBezTo>
                    <a:pt x="678" y="1499"/>
                    <a:pt x="746" y="1557"/>
                    <a:pt x="868" y="1540"/>
                  </a:cubicBezTo>
                  <a:cubicBezTo>
                    <a:pt x="946" y="1529"/>
                    <a:pt x="1022" y="1506"/>
                    <a:pt x="1118" y="1484"/>
                  </a:cubicBezTo>
                  <a:cubicBezTo>
                    <a:pt x="1155" y="1689"/>
                    <a:pt x="1142" y="1876"/>
                    <a:pt x="1130" y="2080"/>
                  </a:cubicBezTo>
                  <a:cubicBezTo>
                    <a:pt x="854" y="2133"/>
                    <a:pt x="604" y="2104"/>
                    <a:pt x="375" y="1948"/>
                  </a:cubicBezTo>
                  <a:cubicBezTo>
                    <a:pt x="335" y="1920"/>
                    <a:pt x="296" y="1881"/>
                    <a:pt x="272" y="1839"/>
                  </a:cubicBezTo>
                  <a:cubicBezTo>
                    <a:pt x="157" y="1624"/>
                    <a:pt x="51" y="1405"/>
                    <a:pt x="43" y="1153"/>
                  </a:cubicBezTo>
                  <a:cubicBezTo>
                    <a:pt x="35" y="890"/>
                    <a:pt x="19" y="627"/>
                    <a:pt x="7" y="364"/>
                  </a:cubicBezTo>
                  <a:cubicBezTo>
                    <a:pt x="1" y="244"/>
                    <a:pt x="13" y="212"/>
                    <a:pt x="152" y="1"/>
                  </a:cubicBezTo>
                  <a:close/>
                </a:path>
              </a:pathLst>
            </a:custGeom>
            <a:solidFill>
              <a:srgbClr val="A8A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02;p33">
              <a:extLst>
                <a:ext uri="{FF2B5EF4-FFF2-40B4-BE49-F238E27FC236}">
                  <a16:creationId xmlns:a16="http://schemas.microsoft.com/office/drawing/2014/main" id="{393D503D-5E27-4843-BF4E-207087A36808}"/>
                </a:ext>
              </a:extLst>
            </p:cNvPr>
            <p:cNvSpPr/>
            <p:nvPr/>
          </p:nvSpPr>
          <p:spPr>
            <a:xfrm>
              <a:off x="1402514" y="3610893"/>
              <a:ext cx="86013" cy="174910"/>
            </a:xfrm>
            <a:custGeom>
              <a:avLst/>
              <a:gdLst/>
              <a:ahLst/>
              <a:cxnLst/>
              <a:rect l="l" t="t" r="r" b="b"/>
              <a:pathLst>
                <a:path w="1461" h="2971" extrusionOk="0">
                  <a:moveTo>
                    <a:pt x="0" y="1373"/>
                  </a:moveTo>
                  <a:cubicBezTo>
                    <a:pt x="141" y="1204"/>
                    <a:pt x="392" y="1177"/>
                    <a:pt x="466" y="957"/>
                  </a:cubicBezTo>
                  <a:cubicBezTo>
                    <a:pt x="362" y="821"/>
                    <a:pt x="114" y="904"/>
                    <a:pt x="85" y="661"/>
                  </a:cubicBezTo>
                  <a:cubicBezTo>
                    <a:pt x="117" y="544"/>
                    <a:pt x="203" y="430"/>
                    <a:pt x="245" y="294"/>
                  </a:cubicBezTo>
                  <a:cubicBezTo>
                    <a:pt x="296" y="124"/>
                    <a:pt x="457" y="31"/>
                    <a:pt x="655" y="1"/>
                  </a:cubicBezTo>
                  <a:cubicBezTo>
                    <a:pt x="811" y="99"/>
                    <a:pt x="1022" y="156"/>
                    <a:pt x="1046" y="412"/>
                  </a:cubicBezTo>
                  <a:cubicBezTo>
                    <a:pt x="1016" y="425"/>
                    <a:pt x="989" y="449"/>
                    <a:pt x="966" y="445"/>
                  </a:cubicBezTo>
                  <a:cubicBezTo>
                    <a:pt x="779" y="419"/>
                    <a:pt x="678" y="516"/>
                    <a:pt x="630" y="680"/>
                  </a:cubicBezTo>
                  <a:cubicBezTo>
                    <a:pt x="603" y="767"/>
                    <a:pt x="580" y="857"/>
                    <a:pt x="575" y="946"/>
                  </a:cubicBezTo>
                  <a:cubicBezTo>
                    <a:pt x="565" y="1199"/>
                    <a:pt x="568" y="1453"/>
                    <a:pt x="558" y="1706"/>
                  </a:cubicBezTo>
                  <a:cubicBezTo>
                    <a:pt x="546" y="2013"/>
                    <a:pt x="664" y="2281"/>
                    <a:pt x="811" y="2537"/>
                  </a:cubicBezTo>
                  <a:cubicBezTo>
                    <a:pt x="859" y="2619"/>
                    <a:pt x="947" y="2689"/>
                    <a:pt x="1033" y="2735"/>
                  </a:cubicBezTo>
                  <a:cubicBezTo>
                    <a:pt x="1164" y="2804"/>
                    <a:pt x="1308" y="2848"/>
                    <a:pt x="1461" y="2908"/>
                  </a:cubicBezTo>
                  <a:cubicBezTo>
                    <a:pt x="1314" y="2970"/>
                    <a:pt x="1196" y="2927"/>
                    <a:pt x="1079" y="2864"/>
                  </a:cubicBezTo>
                  <a:cubicBezTo>
                    <a:pt x="843" y="2735"/>
                    <a:pt x="678" y="2528"/>
                    <a:pt x="497" y="2337"/>
                  </a:cubicBezTo>
                  <a:cubicBezTo>
                    <a:pt x="441" y="2279"/>
                    <a:pt x="396" y="2205"/>
                    <a:pt x="330" y="2163"/>
                  </a:cubicBezTo>
                  <a:cubicBezTo>
                    <a:pt x="112" y="2023"/>
                    <a:pt x="37" y="1812"/>
                    <a:pt x="11" y="1572"/>
                  </a:cubicBezTo>
                  <a:cubicBezTo>
                    <a:pt x="4" y="1503"/>
                    <a:pt x="3" y="1432"/>
                    <a:pt x="0" y="1373"/>
                  </a:cubicBezTo>
                  <a:close/>
                </a:path>
              </a:pathLst>
            </a:custGeom>
            <a:solidFill>
              <a:srgbClr val="B9B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03;p33">
              <a:extLst>
                <a:ext uri="{FF2B5EF4-FFF2-40B4-BE49-F238E27FC236}">
                  <a16:creationId xmlns:a16="http://schemas.microsoft.com/office/drawing/2014/main" id="{89533CA9-A006-40A9-BCF3-DB526EA34B46}"/>
                </a:ext>
              </a:extLst>
            </p:cNvPr>
            <p:cNvSpPr/>
            <p:nvPr/>
          </p:nvSpPr>
          <p:spPr>
            <a:xfrm>
              <a:off x="1463564" y="3630261"/>
              <a:ext cx="44331" cy="96492"/>
            </a:xfrm>
            <a:custGeom>
              <a:avLst/>
              <a:gdLst/>
              <a:ahLst/>
              <a:cxnLst/>
              <a:rect l="l" t="t" r="r" b="b"/>
              <a:pathLst>
                <a:path w="753" h="1639" extrusionOk="0">
                  <a:moveTo>
                    <a:pt x="753" y="1405"/>
                  </a:moveTo>
                  <a:cubicBezTo>
                    <a:pt x="657" y="1495"/>
                    <a:pt x="586" y="1561"/>
                    <a:pt x="502" y="1639"/>
                  </a:cubicBezTo>
                  <a:cubicBezTo>
                    <a:pt x="481" y="1601"/>
                    <a:pt x="456" y="1570"/>
                    <a:pt x="447" y="1536"/>
                  </a:cubicBezTo>
                  <a:cubicBezTo>
                    <a:pt x="381" y="1272"/>
                    <a:pt x="320" y="1007"/>
                    <a:pt x="252" y="743"/>
                  </a:cubicBezTo>
                  <a:cubicBezTo>
                    <a:pt x="237" y="687"/>
                    <a:pt x="202" y="635"/>
                    <a:pt x="171" y="583"/>
                  </a:cubicBezTo>
                  <a:cubicBezTo>
                    <a:pt x="116" y="488"/>
                    <a:pt x="56" y="396"/>
                    <a:pt x="0" y="306"/>
                  </a:cubicBezTo>
                  <a:cubicBezTo>
                    <a:pt x="234" y="42"/>
                    <a:pt x="246" y="38"/>
                    <a:pt x="692" y="0"/>
                  </a:cubicBezTo>
                  <a:cubicBezTo>
                    <a:pt x="722" y="79"/>
                    <a:pt x="652" y="106"/>
                    <a:pt x="609" y="129"/>
                  </a:cubicBezTo>
                  <a:cubicBezTo>
                    <a:pt x="479" y="203"/>
                    <a:pt x="342" y="266"/>
                    <a:pt x="189" y="342"/>
                  </a:cubicBezTo>
                  <a:cubicBezTo>
                    <a:pt x="217" y="393"/>
                    <a:pt x="241" y="445"/>
                    <a:pt x="271" y="493"/>
                  </a:cubicBezTo>
                  <a:cubicBezTo>
                    <a:pt x="404" y="720"/>
                    <a:pt x="541" y="942"/>
                    <a:pt x="670" y="1171"/>
                  </a:cubicBezTo>
                  <a:cubicBezTo>
                    <a:pt x="708" y="1239"/>
                    <a:pt x="724" y="1320"/>
                    <a:pt x="753" y="1405"/>
                  </a:cubicBezTo>
                  <a:close/>
                </a:path>
              </a:pathLst>
            </a:custGeom>
            <a:solidFill>
              <a:srgbClr val="A8A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04;p33">
              <a:extLst>
                <a:ext uri="{FF2B5EF4-FFF2-40B4-BE49-F238E27FC236}">
                  <a16:creationId xmlns:a16="http://schemas.microsoft.com/office/drawing/2014/main" id="{75185F90-1F76-46DA-A2BF-04B377360DA5}"/>
                </a:ext>
              </a:extLst>
            </p:cNvPr>
            <p:cNvSpPr/>
            <p:nvPr/>
          </p:nvSpPr>
          <p:spPr>
            <a:xfrm>
              <a:off x="1359950" y="3329900"/>
              <a:ext cx="771465" cy="572712"/>
            </a:xfrm>
            <a:custGeom>
              <a:avLst/>
              <a:gdLst/>
              <a:ahLst/>
              <a:cxnLst/>
              <a:rect l="l" t="t" r="r" b="b"/>
              <a:pathLst>
                <a:path w="13104" h="9728" extrusionOk="0">
                  <a:moveTo>
                    <a:pt x="2513" y="6507"/>
                  </a:moveTo>
                  <a:cubicBezTo>
                    <a:pt x="2484" y="6422"/>
                    <a:pt x="2468" y="6341"/>
                    <a:pt x="2430" y="6273"/>
                  </a:cubicBezTo>
                  <a:cubicBezTo>
                    <a:pt x="2301" y="6044"/>
                    <a:pt x="2164" y="5822"/>
                    <a:pt x="2031" y="5595"/>
                  </a:cubicBezTo>
                  <a:cubicBezTo>
                    <a:pt x="2001" y="5547"/>
                    <a:pt x="1977" y="5495"/>
                    <a:pt x="1949" y="5444"/>
                  </a:cubicBezTo>
                  <a:cubicBezTo>
                    <a:pt x="2102" y="5368"/>
                    <a:pt x="2239" y="5305"/>
                    <a:pt x="2369" y="5231"/>
                  </a:cubicBezTo>
                  <a:cubicBezTo>
                    <a:pt x="2412" y="5208"/>
                    <a:pt x="2482" y="5181"/>
                    <a:pt x="2452" y="5102"/>
                  </a:cubicBezTo>
                  <a:cubicBezTo>
                    <a:pt x="2006" y="5140"/>
                    <a:pt x="1994" y="5144"/>
                    <a:pt x="1760" y="5408"/>
                  </a:cubicBezTo>
                  <a:cubicBezTo>
                    <a:pt x="1816" y="5498"/>
                    <a:pt x="1876" y="5590"/>
                    <a:pt x="1931" y="5685"/>
                  </a:cubicBezTo>
                  <a:cubicBezTo>
                    <a:pt x="1962" y="5737"/>
                    <a:pt x="1997" y="5789"/>
                    <a:pt x="2012" y="5845"/>
                  </a:cubicBezTo>
                  <a:cubicBezTo>
                    <a:pt x="2080" y="6109"/>
                    <a:pt x="2141" y="6374"/>
                    <a:pt x="2207" y="6638"/>
                  </a:cubicBezTo>
                  <a:cubicBezTo>
                    <a:pt x="2216" y="6672"/>
                    <a:pt x="2241" y="6703"/>
                    <a:pt x="2262" y="6741"/>
                  </a:cubicBezTo>
                  <a:cubicBezTo>
                    <a:pt x="2346" y="6663"/>
                    <a:pt x="2417" y="6597"/>
                    <a:pt x="2513" y="6507"/>
                  </a:cubicBezTo>
                  <a:close/>
                  <a:moveTo>
                    <a:pt x="723" y="6146"/>
                  </a:moveTo>
                  <a:cubicBezTo>
                    <a:pt x="726" y="6205"/>
                    <a:pt x="727" y="6276"/>
                    <a:pt x="734" y="6345"/>
                  </a:cubicBezTo>
                  <a:cubicBezTo>
                    <a:pt x="760" y="6585"/>
                    <a:pt x="835" y="6796"/>
                    <a:pt x="1053" y="6936"/>
                  </a:cubicBezTo>
                  <a:cubicBezTo>
                    <a:pt x="1119" y="6978"/>
                    <a:pt x="1164" y="7052"/>
                    <a:pt x="1220" y="7110"/>
                  </a:cubicBezTo>
                  <a:cubicBezTo>
                    <a:pt x="1401" y="7301"/>
                    <a:pt x="1566" y="7508"/>
                    <a:pt x="1802" y="7637"/>
                  </a:cubicBezTo>
                  <a:cubicBezTo>
                    <a:pt x="1919" y="7700"/>
                    <a:pt x="2037" y="7743"/>
                    <a:pt x="2184" y="7681"/>
                  </a:cubicBezTo>
                  <a:cubicBezTo>
                    <a:pt x="2031" y="7621"/>
                    <a:pt x="1887" y="7577"/>
                    <a:pt x="1756" y="7508"/>
                  </a:cubicBezTo>
                  <a:cubicBezTo>
                    <a:pt x="1670" y="7462"/>
                    <a:pt x="1582" y="7392"/>
                    <a:pt x="1534" y="7310"/>
                  </a:cubicBezTo>
                  <a:cubicBezTo>
                    <a:pt x="1387" y="7054"/>
                    <a:pt x="1269" y="6786"/>
                    <a:pt x="1281" y="6479"/>
                  </a:cubicBezTo>
                  <a:cubicBezTo>
                    <a:pt x="1291" y="6226"/>
                    <a:pt x="1288" y="5972"/>
                    <a:pt x="1298" y="5719"/>
                  </a:cubicBezTo>
                  <a:cubicBezTo>
                    <a:pt x="1303" y="5630"/>
                    <a:pt x="1326" y="5540"/>
                    <a:pt x="1353" y="5453"/>
                  </a:cubicBezTo>
                  <a:cubicBezTo>
                    <a:pt x="1401" y="5289"/>
                    <a:pt x="1502" y="5192"/>
                    <a:pt x="1689" y="5218"/>
                  </a:cubicBezTo>
                  <a:cubicBezTo>
                    <a:pt x="1712" y="5222"/>
                    <a:pt x="1739" y="5198"/>
                    <a:pt x="1769" y="5185"/>
                  </a:cubicBezTo>
                  <a:cubicBezTo>
                    <a:pt x="1745" y="4929"/>
                    <a:pt x="1534" y="4872"/>
                    <a:pt x="1378" y="4774"/>
                  </a:cubicBezTo>
                  <a:cubicBezTo>
                    <a:pt x="1180" y="4804"/>
                    <a:pt x="1019" y="4897"/>
                    <a:pt x="968" y="5067"/>
                  </a:cubicBezTo>
                  <a:cubicBezTo>
                    <a:pt x="926" y="5203"/>
                    <a:pt x="840" y="5317"/>
                    <a:pt x="808" y="5434"/>
                  </a:cubicBezTo>
                  <a:cubicBezTo>
                    <a:pt x="837" y="5677"/>
                    <a:pt x="1085" y="5594"/>
                    <a:pt x="1189" y="5730"/>
                  </a:cubicBezTo>
                  <a:cubicBezTo>
                    <a:pt x="1115" y="5950"/>
                    <a:pt x="864" y="5978"/>
                    <a:pt x="723" y="6146"/>
                  </a:cubicBezTo>
                  <a:close/>
                  <a:moveTo>
                    <a:pt x="1564" y="5361"/>
                  </a:moveTo>
                  <a:cubicBezTo>
                    <a:pt x="1425" y="5572"/>
                    <a:pt x="1413" y="5604"/>
                    <a:pt x="1419" y="5724"/>
                  </a:cubicBezTo>
                  <a:cubicBezTo>
                    <a:pt x="1431" y="5987"/>
                    <a:pt x="1447" y="6250"/>
                    <a:pt x="1455" y="6513"/>
                  </a:cubicBezTo>
                  <a:cubicBezTo>
                    <a:pt x="1463" y="6765"/>
                    <a:pt x="1569" y="6984"/>
                    <a:pt x="1684" y="7199"/>
                  </a:cubicBezTo>
                  <a:cubicBezTo>
                    <a:pt x="1708" y="7241"/>
                    <a:pt x="1747" y="7280"/>
                    <a:pt x="1787" y="7308"/>
                  </a:cubicBezTo>
                  <a:cubicBezTo>
                    <a:pt x="2016" y="7464"/>
                    <a:pt x="2266" y="7493"/>
                    <a:pt x="2542" y="7440"/>
                  </a:cubicBezTo>
                  <a:cubicBezTo>
                    <a:pt x="2554" y="7236"/>
                    <a:pt x="2567" y="7049"/>
                    <a:pt x="2530" y="6844"/>
                  </a:cubicBezTo>
                  <a:cubicBezTo>
                    <a:pt x="2434" y="6866"/>
                    <a:pt x="2358" y="6889"/>
                    <a:pt x="2280" y="6900"/>
                  </a:cubicBezTo>
                  <a:cubicBezTo>
                    <a:pt x="2158" y="6917"/>
                    <a:pt x="2090" y="6859"/>
                    <a:pt x="2068" y="6740"/>
                  </a:cubicBezTo>
                  <a:cubicBezTo>
                    <a:pt x="2029" y="6531"/>
                    <a:pt x="1994" y="6321"/>
                    <a:pt x="1943" y="6115"/>
                  </a:cubicBezTo>
                  <a:cubicBezTo>
                    <a:pt x="1876" y="5848"/>
                    <a:pt x="1745" y="5611"/>
                    <a:pt x="1564" y="5361"/>
                  </a:cubicBezTo>
                  <a:close/>
                  <a:moveTo>
                    <a:pt x="5802" y="3358"/>
                  </a:moveTo>
                  <a:cubicBezTo>
                    <a:pt x="5866" y="3517"/>
                    <a:pt x="5938" y="3656"/>
                    <a:pt x="6035" y="3787"/>
                  </a:cubicBezTo>
                  <a:cubicBezTo>
                    <a:pt x="6112" y="3892"/>
                    <a:pt x="6172" y="4012"/>
                    <a:pt x="6224" y="4132"/>
                  </a:cubicBezTo>
                  <a:cubicBezTo>
                    <a:pt x="6292" y="4291"/>
                    <a:pt x="6351" y="4453"/>
                    <a:pt x="6400" y="4619"/>
                  </a:cubicBezTo>
                  <a:cubicBezTo>
                    <a:pt x="6489" y="4924"/>
                    <a:pt x="6533" y="5233"/>
                    <a:pt x="6466" y="5551"/>
                  </a:cubicBezTo>
                  <a:cubicBezTo>
                    <a:pt x="6451" y="5618"/>
                    <a:pt x="6456" y="5691"/>
                    <a:pt x="6461" y="5761"/>
                  </a:cubicBezTo>
                  <a:cubicBezTo>
                    <a:pt x="6467" y="5826"/>
                    <a:pt x="6542" y="5860"/>
                    <a:pt x="6600" y="5830"/>
                  </a:cubicBezTo>
                  <a:cubicBezTo>
                    <a:pt x="6721" y="5768"/>
                    <a:pt x="6824" y="5683"/>
                    <a:pt x="6866" y="5551"/>
                  </a:cubicBezTo>
                  <a:cubicBezTo>
                    <a:pt x="6926" y="5368"/>
                    <a:pt x="6975" y="5182"/>
                    <a:pt x="7020" y="4995"/>
                  </a:cubicBezTo>
                  <a:cubicBezTo>
                    <a:pt x="7031" y="4949"/>
                    <a:pt x="7022" y="4892"/>
                    <a:pt x="7002" y="4848"/>
                  </a:cubicBezTo>
                  <a:cubicBezTo>
                    <a:pt x="6790" y="4391"/>
                    <a:pt x="6707" y="3874"/>
                    <a:pt x="6353" y="3455"/>
                  </a:cubicBezTo>
                  <a:cubicBezTo>
                    <a:pt x="6187" y="3476"/>
                    <a:pt x="6031" y="3255"/>
                    <a:pt x="5802" y="3358"/>
                  </a:cubicBezTo>
                  <a:close/>
                  <a:moveTo>
                    <a:pt x="7042" y="5617"/>
                  </a:moveTo>
                  <a:cubicBezTo>
                    <a:pt x="7196" y="5678"/>
                    <a:pt x="7356" y="5625"/>
                    <a:pt x="7514" y="5622"/>
                  </a:cubicBezTo>
                  <a:cubicBezTo>
                    <a:pt x="7553" y="5621"/>
                    <a:pt x="7604" y="5571"/>
                    <a:pt x="7625" y="5531"/>
                  </a:cubicBezTo>
                  <a:cubicBezTo>
                    <a:pt x="7651" y="5479"/>
                    <a:pt x="7658" y="5416"/>
                    <a:pt x="7666" y="5356"/>
                  </a:cubicBezTo>
                  <a:cubicBezTo>
                    <a:pt x="7707" y="5051"/>
                    <a:pt x="7662" y="4749"/>
                    <a:pt x="7603" y="4451"/>
                  </a:cubicBezTo>
                  <a:cubicBezTo>
                    <a:pt x="7518" y="4015"/>
                    <a:pt x="7316" y="3633"/>
                    <a:pt x="7036" y="3291"/>
                  </a:cubicBezTo>
                  <a:cubicBezTo>
                    <a:pt x="6984" y="3229"/>
                    <a:pt x="6919" y="3179"/>
                    <a:pt x="6860" y="3124"/>
                  </a:cubicBezTo>
                  <a:cubicBezTo>
                    <a:pt x="6730" y="2997"/>
                    <a:pt x="6574" y="2986"/>
                    <a:pt x="6410" y="3028"/>
                  </a:cubicBezTo>
                  <a:cubicBezTo>
                    <a:pt x="6354" y="3042"/>
                    <a:pt x="6302" y="3073"/>
                    <a:pt x="6244" y="3098"/>
                  </a:cubicBezTo>
                  <a:cubicBezTo>
                    <a:pt x="6260" y="3193"/>
                    <a:pt x="6262" y="3288"/>
                    <a:pt x="6392" y="3290"/>
                  </a:cubicBezTo>
                  <a:cubicBezTo>
                    <a:pt x="6419" y="3290"/>
                    <a:pt x="6455" y="3310"/>
                    <a:pt x="6469" y="3331"/>
                  </a:cubicBezTo>
                  <a:cubicBezTo>
                    <a:pt x="6590" y="3518"/>
                    <a:pt x="6734" y="3696"/>
                    <a:pt x="6816" y="3899"/>
                  </a:cubicBezTo>
                  <a:cubicBezTo>
                    <a:pt x="6928" y="4177"/>
                    <a:pt x="6997" y="4475"/>
                    <a:pt x="7079" y="4767"/>
                  </a:cubicBezTo>
                  <a:cubicBezTo>
                    <a:pt x="7100" y="4844"/>
                    <a:pt x="7110" y="4928"/>
                    <a:pt x="7105" y="5006"/>
                  </a:cubicBezTo>
                  <a:cubicBezTo>
                    <a:pt x="7091" y="5207"/>
                    <a:pt x="7065" y="5407"/>
                    <a:pt x="7042" y="5617"/>
                  </a:cubicBezTo>
                  <a:close/>
                  <a:moveTo>
                    <a:pt x="7891" y="5650"/>
                  </a:moveTo>
                  <a:cubicBezTo>
                    <a:pt x="8022" y="5740"/>
                    <a:pt x="8128" y="5661"/>
                    <a:pt x="8233" y="5643"/>
                  </a:cubicBezTo>
                  <a:cubicBezTo>
                    <a:pt x="8533" y="5594"/>
                    <a:pt x="8531" y="5540"/>
                    <a:pt x="8589" y="5240"/>
                  </a:cubicBezTo>
                  <a:cubicBezTo>
                    <a:pt x="8596" y="5202"/>
                    <a:pt x="8587" y="5159"/>
                    <a:pt x="8584" y="5119"/>
                  </a:cubicBezTo>
                  <a:cubicBezTo>
                    <a:pt x="8544" y="4693"/>
                    <a:pt x="8449" y="4283"/>
                    <a:pt x="8291" y="3882"/>
                  </a:cubicBezTo>
                  <a:cubicBezTo>
                    <a:pt x="8148" y="3517"/>
                    <a:pt x="7919" y="3238"/>
                    <a:pt x="7616" y="3005"/>
                  </a:cubicBezTo>
                  <a:cubicBezTo>
                    <a:pt x="7553" y="2957"/>
                    <a:pt x="7488" y="2940"/>
                    <a:pt x="7417" y="2951"/>
                  </a:cubicBezTo>
                  <a:cubicBezTo>
                    <a:pt x="7309" y="2967"/>
                    <a:pt x="7203" y="2995"/>
                    <a:pt x="7097" y="3069"/>
                  </a:cubicBezTo>
                  <a:cubicBezTo>
                    <a:pt x="7368" y="3452"/>
                    <a:pt x="7586" y="3851"/>
                    <a:pt x="7720" y="4286"/>
                  </a:cubicBezTo>
                  <a:cubicBezTo>
                    <a:pt x="7858" y="4733"/>
                    <a:pt x="7872" y="5202"/>
                    <a:pt x="7891" y="5650"/>
                  </a:cubicBezTo>
                  <a:close/>
                  <a:moveTo>
                    <a:pt x="9952" y="9382"/>
                  </a:moveTo>
                  <a:cubicBezTo>
                    <a:pt x="9971" y="9372"/>
                    <a:pt x="9990" y="9361"/>
                    <a:pt x="10009" y="9351"/>
                  </a:cubicBezTo>
                  <a:cubicBezTo>
                    <a:pt x="9958" y="9064"/>
                    <a:pt x="9908" y="8776"/>
                    <a:pt x="9857" y="8489"/>
                  </a:cubicBezTo>
                  <a:cubicBezTo>
                    <a:pt x="9853" y="8470"/>
                    <a:pt x="9839" y="8453"/>
                    <a:pt x="9832" y="8434"/>
                  </a:cubicBezTo>
                  <a:cubicBezTo>
                    <a:pt x="9771" y="8263"/>
                    <a:pt x="9697" y="8094"/>
                    <a:pt x="9653" y="7919"/>
                  </a:cubicBezTo>
                  <a:cubicBezTo>
                    <a:pt x="9574" y="7603"/>
                    <a:pt x="9449" y="7304"/>
                    <a:pt x="9327" y="7005"/>
                  </a:cubicBezTo>
                  <a:cubicBezTo>
                    <a:pt x="9238" y="6784"/>
                    <a:pt x="9110" y="6593"/>
                    <a:pt x="8909" y="6459"/>
                  </a:cubicBezTo>
                  <a:cubicBezTo>
                    <a:pt x="8759" y="6359"/>
                    <a:pt x="8636" y="6228"/>
                    <a:pt x="8460" y="6157"/>
                  </a:cubicBezTo>
                  <a:cubicBezTo>
                    <a:pt x="8349" y="6111"/>
                    <a:pt x="8277" y="5974"/>
                    <a:pt x="8195" y="5889"/>
                  </a:cubicBezTo>
                  <a:lnTo>
                    <a:pt x="7898" y="5889"/>
                  </a:lnTo>
                  <a:cubicBezTo>
                    <a:pt x="7910" y="5943"/>
                    <a:pt x="7916" y="5983"/>
                    <a:pt x="7928" y="6021"/>
                  </a:cubicBezTo>
                  <a:cubicBezTo>
                    <a:pt x="8069" y="6454"/>
                    <a:pt x="8211" y="6886"/>
                    <a:pt x="8349" y="7320"/>
                  </a:cubicBezTo>
                  <a:cubicBezTo>
                    <a:pt x="8380" y="7416"/>
                    <a:pt x="8403" y="7516"/>
                    <a:pt x="8418" y="7616"/>
                  </a:cubicBezTo>
                  <a:cubicBezTo>
                    <a:pt x="8482" y="8046"/>
                    <a:pt x="8539" y="8478"/>
                    <a:pt x="8605" y="8908"/>
                  </a:cubicBezTo>
                  <a:cubicBezTo>
                    <a:pt x="8630" y="9078"/>
                    <a:pt x="8667" y="9246"/>
                    <a:pt x="8704" y="9414"/>
                  </a:cubicBezTo>
                  <a:cubicBezTo>
                    <a:pt x="8714" y="9457"/>
                    <a:pt x="8747" y="9495"/>
                    <a:pt x="8781" y="9554"/>
                  </a:cubicBezTo>
                  <a:cubicBezTo>
                    <a:pt x="8834" y="9500"/>
                    <a:pt x="8874" y="9470"/>
                    <a:pt x="8900" y="9430"/>
                  </a:cubicBezTo>
                  <a:cubicBezTo>
                    <a:pt x="8989" y="9296"/>
                    <a:pt x="9072" y="9156"/>
                    <a:pt x="9161" y="9021"/>
                  </a:cubicBezTo>
                  <a:cubicBezTo>
                    <a:pt x="9245" y="8893"/>
                    <a:pt x="9350" y="8881"/>
                    <a:pt x="9454" y="8997"/>
                  </a:cubicBezTo>
                  <a:cubicBezTo>
                    <a:pt x="9598" y="9158"/>
                    <a:pt x="9787" y="9253"/>
                    <a:pt x="9952" y="9382"/>
                  </a:cubicBezTo>
                  <a:close/>
                  <a:moveTo>
                    <a:pt x="12339" y="7792"/>
                  </a:moveTo>
                  <a:cubicBezTo>
                    <a:pt x="12297" y="7632"/>
                    <a:pt x="12193" y="7510"/>
                    <a:pt x="12086" y="7391"/>
                  </a:cubicBezTo>
                  <a:cubicBezTo>
                    <a:pt x="11911" y="7193"/>
                    <a:pt x="11733" y="6998"/>
                    <a:pt x="11552" y="6807"/>
                  </a:cubicBezTo>
                  <a:cubicBezTo>
                    <a:pt x="11453" y="6704"/>
                    <a:pt x="11350" y="6606"/>
                    <a:pt x="11238" y="6518"/>
                  </a:cubicBezTo>
                  <a:cubicBezTo>
                    <a:pt x="10958" y="6298"/>
                    <a:pt x="10655" y="6111"/>
                    <a:pt x="10326" y="5971"/>
                  </a:cubicBezTo>
                  <a:cubicBezTo>
                    <a:pt x="9924" y="5800"/>
                    <a:pt x="9522" y="5631"/>
                    <a:pt x="9116" y="5469"/>
                  </a:cubicBezTo>
                  <a:cubicBezTo>
                    <a:pt x="8998" y="5421"/>
                    <a:pt x="8875" y="5368"/>
                    <a:pt x="8725" y="5368"/>
                  </a:cubicBezTo>
                  <a:cubicBezTo>
                    <a:pt x="8708" y="5571"/>
                    <a:pt x="8627" y="5725"/>
                    <a:pt x="8435" y="5798"/>
                  </a:cubicBezTo>
                  <a:cubicBezTo>
                    <a:pt x="8424" y="5802"/>
                    <a:pt x="8425" y="5833"/>
                    <a:pt x="8417" y="5864"/>
                  </a:cubicBezTo>
                  <a:cubicBezTo>
                    <a:pt x="8593" y="6021"/>
                    <a:pt x="8755" y="6202"/>
                    <a:pt x="8994" y="6288"/>
                  </a:cubicBezTo>
                  <a:cubicBezTo>
                    <a:pt x="9058" y="6311"/>
                    <a:pt x="9117" y="6360"/>
                    <a:pt x="9168" y="6408"/>
                  </a:cubicBezTo>
                  <a:cubicBezTo>
                    <a:pt x="9403" y="6633"/>
                    <a:pt x="9643" y="6854"/>
                    <a:pt x="9865" y="7090"/>
                  </a:cubicBezTo>
                  <a:cubicBezTo>
                    <a:pt x="10066" y="7307"/>
                    <a:pt x="10282" y="7506"/>
                    <a:pt x="10510" y="7692"/>
                  </a:cubicBezTo>
                  <a:cubicBezTo>
                    <a:pt x="10623" y="7784"/>
                    <a:pt x="10715" y="7887"/>
                    <a:pt x="10793" y="8008"/>
                  </a:cubicBezTo>
                  <a:cubicBezTo>
                    <a:pt x="10853" y="8102"/>
                    <a:pt x="10916" y="8195"/>
                    <a:pt x="10983" y="8284"/>
                  </a:cubicBezTo>
                  <a:cubicBezTo>
                    <a:pt x="11044" y="8365"/>
                    <a:pt x="11119" y="8433"/>
                    <a:pt x="11252" y="8422"/>
                  </a:cubicBezTo>
                  <a:cubicBezTo>
                    <a:pt x="11246" y="8367"/>
                    <a:pt x="11243" y="8318"/>
                    <a:pt x="11235" y="8271"/>
                  </a:cubicBezTo>
                  <a:cubicBezTo>
                    <a:pt x="11199" y="8060"/>
                    <a:pt x="11160" y="7851"/>
                    <a:pt x="11127" y="7640"/>
                  </a:cubicBezTo>
                  <a:cubicBezTo>
                    <a:pt x="11115" y="7565"/>
                    <a:pt x="11133" y="7498"/>
                    <a:pt x="11231" y="7478"/>
                  </a:cubicBezTo>
                  <a:cubicBezTo>
                    <a:pt x="11254" y="7488"/>
                    <a:pt x="11283" y="7497"/>
                    <a:pt x="11307" y="7515"/>
                  </a:cubicBezTo>
                  <a:cubicBezTo>
                    <a:pt x="11486" y="7642"/>
                    <a:pt x="11680" y="7719"/>
                    <a:pt x="11904" y="7694"/>
                  </a:cubicBezTo>
                  <a:cubicBezTo>
                    <a:pt x="12001" y="7684"/>
                    <a:pt x="12083" y="7724"/>
                    <a:pt x="12164" y="7767"/>
                  </a:cubicBezTo>
                  <a:cubicBezTo>
                    <a:pt x="12216" y="7795"/>
                    <a:pt x="12265" y="7841"/>
                    <a:pt x="12339" y="7792"/>
                  </a:cubicBezTo>
                  <a:close/>
                  <a:moveTo>
                    <a:pt x="11647" y="188"/>
                  </a:moveTo>
                  <a:cubicBezTo>
                    <a:pt x="11349" y="352"/>
                    <a:pt x="11044" y="514"/>
                    <a:pt x="10768" y="718"/>
                  </a:cubicBezTo>
                  <a:cubicBezTo>
                    <a:pt x="10507" y="911"/>
                    <a:pt x="10244" y="1099"/>
                    <a:pt x="9970" y="1273"/>
                  </a:cubicBezTo>
                  <a:cubicBezTo>
                    <a:pt x="9789" y="1387"/>
                    <a:pt x="9608" y="1501"/>
                    <a:pt x="9440" y="1631"/>
                  </a:cubicBezTo>
                  <a:cubicBezTo>
                    <a:pt x="9021" y="1952"/>
                    <a:pt x="8609" y="2282"/>
                    <a:pt x="8194" y="2608"/>
                  </a:cubicBezTo>
                  <a:cubicBezTo>
                    <a:pt x="8068" y="2708"/>
                    <a:pt x="7940" y="2807"/>
                    <a:pt x="7812" y="2907"/>
                  </a:cubicBezTo>
                  <a:cubicBezTo>
                    <a:pt x="7968" y="3080"/>
                    <a:pt x="8137" y="3231"/>
                    <a:pt x="8259" y="3413"/>
                  </a:cubicBezTo>
                  <a:cubicBezTo>
                    <a:pt x="8386" y="3604"/>
                    <a:pt x="8468" y="3825"/>
                    <a:pt x="8566" y="4025"/>
                  </a:cubicBezTo>
                  <a:cubicBezTo>
                    <a:pt x="8851" y="4079"/>
                    <a:pt x="9083" y="3906"/>
                    <a:pt x="9345" y="3877"/>
                  </a:cubicBezTo>
                  <a:cubicBezTo>
                    <a:pt x="9357" y="3936"/>
                    <a:pt x="9365" y="3980"/>
                    <a:pt x="9375" y="4029"/>
                  </a:cubicBezTo>
                  <a:cubicBezTo>
                    <a:pt x="9607" y="4006"/>
                    <a:pt x="9808" y="3857"/>
                    <a:pt x="10105" y="3872"/>
                  </a:cubicBezTo>
                  <a:cubicBezTo>
                    <a:pt x="10001" y="3925"/>
                    <a:pt x="9949" y="3957"/>
                    <a:pt x="9894" y="3978"/>
                  </a:cubicBezTo>
                  <a:cubicBezTo>
                    <a:pt x="9685" y="4055"/>
                    <a:pt x="9474" y="4129"/>
                    <a:pt x="9264" y="4204"/>
                  </a:cubicBezTo>
                  <a:cubicBezTo>
                    <a:pt x="9197" y="4227"/>
                    <a:pt x="9130" y="4251"/>
                    <a:pt x="9061" y="4266"/>
                  </a:cubicBezTo>
                  <a:cubicBezTo>
                    <a:pt x="8992" y="4281"/>
                    <a:pt x="8920" y="4295"/>
                    <a:pt x="8850" y="4293"/>
                  </a:cubicBezTo>
                  <a:cubicBezTo>
                    <a:pt x="8789" y="4290"/>
                    <a:pt x="8728" y="4265"/>
                    <a:pt x="8651" y="4246"/>
                  </a:cubicBezTo>
                  <a:cubicBezTo>
                    <a:pt x="8676" y="4401"/>
                    <a:pt x="8697" y="4529"/>
                    <a:pt x="8716" y="4659"/>
                  </a:cubicBezTo>
                  <a:cubicBezTo>
                    <a:pt x="8734" y="4786"/>
                    <a:pt x="8709" y="4920"/>
                    <a:pt x="8773" y="5053"/>
                  </a:cubicBezTo>
                  <a:cubicBezTo>
                    <a:pt x="8934" y="5030"/>
                    <a:pt x="9070" y="4962"/>
                    <a:pt x="9211" y="4913"/>
                  </a:cubicBezTo>
                  <a:cubicBezTo>
                    <a:pt x="9724" y="4734"/>
                    <a:pt x="10259" y="4676"/>
                    <a:pt x="10796" y="4653"/>
                  </a:cubicBezTo>
                  <a:cubicBezTo>
                    <a:pt x="11156" y="4638"/>
                    <a:pt x="11485" y="4498"/>
                    <a:pt x="11835" y="4444"/>
                  </a:cubicBezTo>
                  <a:cubicBezTo>
                    <a:pt x="11862" y="4439"/>
                    <a:pt x="11888" y="4416"/>
                    <a:pt x="11916" y="4404"/>
                  </a:cubicBezTo>
                  <a:cubicBezTo>
                    <a:pt x="12037" y="4354"/>
                    <a:pt x="12158" y="4303"/>
                    <a:pt x="12281" y="4256"/>
                  </a:cubicBezTo>
                  <a:cubicBezTo>
                    <a:pt x="12403" y="4208"/>
                    <a:pt x="12533" y="4174"/>
                    <a:pt x="12650" y="4115"/>
                  </a:cubicBezTo>
                  <a:cubicBezTo>
                    <a:pt x="12873" y="4004"/>
                    <a:pt x="12920" y="3832"/>
                    <a:pt x="12802" y="3612"/>
                  </a:cubicBezTo>
                  <a:cubicBezTo>
                    <a:pt x="12764" y="3540"/>
                    <a:pt x="12731" y="3463"/>
                    <a:pt x="12681" y="3401"/>
                  </a:cubicBezTo>
                  <a:cubicBezTo>
                    <a:pt x="12626" y="3333"/>
                    <a:pt x="12600" y="3263"/>
                    <a:pt x="12604" y="3179"/>
                  </a:cubicBezTo>
                  <a:cubicBezTo>
                    <a:pt x="12611" y="2973"/>
                    <a:pt x="12532" y="2788"/>
                    <a:pt x="12469" y="2608"/>
                  </a:cubicBezTo>
                  <a:lnTo>
                    <a:pt x="12267" y="2608"/>
                  </a:lnTo>
                  <a:cubicBezTo>
                    <a:pt x="12365" y="2431"/>
                    <a:pt x="12554" y="2406"/>
                    <a:pt x="12693" y="2301"/>
                  </a:cubicBezTo>
                  <a:cubicBezTo>
                    <a:pt x="12678" y="2249"/>
                    <a:pt x="12674" y="2195"/>
                    <a:pt x="12649" y="2154"/>
                  </a:cubicBezTo>
                  <a:cubicBezTo>
                    <a:pt x="12582" y="2042"/>
                    <a:pt x="12513" y="1928"/>
                    <a:pt x="12430" y="1828"/>
                  </a:cubicBezTo>
                  <a:cubicBezTo>
                    <a:pt x="12344" y="1726"/>
                    <a:pt x="12313" y="1617"/>
                    <a:pt x="12337" y="1490"/>
                  </a:cubicBezTo>
                  <a:cubicBezTo>
                    <a:pt x="12342" y="1470"/>
                    <a:pt x="12351" y="1451"/>
                    <a:pt x="12352" y="1431"/>
                  </a:cubicBezTo>
                  <a:cubicBezTo>
                    <a:pt x="12364" y="1319"/>
                    <a:pt x="12328" y="1278"/>
                    <a:pt x="12224" y="1280"/>
                  </a:cubicBezTo>
                  <a:cubicBezTo>
                    <a:pt x="12080" y="1282"/>
                    <a:pt x="11944" y="1299"/>
                    <a:pt x="11831" y="1408"/>
                  </a:cubicBezTo>
                  <a:cubicBezTo>
                    <a:pt x="11725" y="1510"/>
                    <a:pt x="11581" y="1540"/>
                    <a:pt x="11443" y="1571"/>
                  </a:cubicBezTo>
                  <a:cubicBezTo>
                    <a:pt x="11405" y="1579"/>
                    <a:pt x="11363" y="1568"/>
                    <a:pt x="11324" y="1562"/>
                  </a:cubicBezTo>
                  <a:cubicBezTo>
                    <a:pt x="11284" y="1555"/>
                    <a:pt x="11257" y="1498"/>
                    <a:pt x="11276" y="1466"/>
                  </a:cubicBezTo>
                  <a:cubicBezTo>
                    <a:pt x="11291" y="1441"/>
                    <a:pt x="11305" y="1411"/>
                    <a:pt x="11328" y="1393"/>
                  </a:cubicBezTo>
                  <a:cubicBezTo>
                    <a:pt x="11600" y="1170"/>
                    <a:pt x="11853" y="922"/>
                    <a:pt x="12213" y="758"/>
                  </a:cubicBezTo>
                  <a:cubicBezTo>
                    <a:pt x="12033" y="554"/>
                    <a:pt x="11907" y="324"/>
                    <a:pt x="11647" y="188"/>
                  </a:cubicBezTo>
                  <a:close/>
                  <a:moveTo>
                    <a:pt x="5768" y="3630"/>
                  </a:moveTo>
                  <a:cubicBezTo>
                    <a:pt x="5467" y="3610"/>
                    <a:pt x="5194" y="3591"/>
                    <a:pt x="4921" y="3575"/>
                  </a:cubicBezTo>
                  <a:cubicBezTo>
                    <a:pt x="4871" y="3572"/>
                    <a:pt x="4821" y="3583"/>
                    <a:pt x="4771" y="3590"/>
                  </a:cubicBezTo>
                  <a:cubicBezTo>
                    <a:pt x="4570" y="3618"/>
                    <a:pt x="4369" y="3642"/>
                    <a:pt x="4170" y="3677"/>
                  </a:cubicBezTo>
                  <a:cubicBezTo>
                    <a:pt x="4017" y="3703"/>
                    <a:pt x="3871" y="3729"/>
                    <a:pt x="3730" y="3631"/>
                  </a:cubicBezTo>
                  <a:cubicBezTo>
                    <a:pt x="3701" y="3610"/>
                    <a:pt x="3652" y="3612"/>
                    <a:pt x="3612" y="3613"/>
                  </a:cubicBezTo>
                  <a:cubicBezTo>
                    <a:pt x="3135" y="3623"/>
                    <a:pt x="2659" y="3599"/>
                    <a:pt x="2183" y="3559"/>
                  </a:cubicBezTo>
                  <a:cubicBezTo>
                    <a:pt x="1971" y="3541"/>
                    <a:pt x="1756" y="3559"/>
                    <a:pt x="1543" y="3546"/>
                  </a:cubicBezTo>
                  <a:cubicBezTo>
                    <a:pt x="1246" y="3527"/>
                    <a:pt x="987" y="3640"/>
                    <a:pt x="727" y="3756"/>
                  </a:cubicBezTo>
                  <a:cubicBezTo>
                    <a:pt x="658" y="3786"/>
                    <a:pt x="617" y="3844"/>
                    <a:pt x="614" y="3923"/>
                  </a:cubicBezTo>
                  <a:cubicBezTo>
                    <a:pt x="612" y="3984"/>
                    <a:pt x="613" y="4045"/>
                    <a:pt x="610" y="4106"/>
                  </a:cubicBezTo>
                  <a:cubicBezTo>
                    <a:pt x="604" y="4299"/>
                    <a:pt x="593" y="4488"/>
                    <a:pt x="497" y="4666"/>
                  </a:cubicBezTo>
                  <a:cubicBezTo>
                    <a:pt x="455" y="4744"/>
                    <a:pt x="450" y="4842"/>
                    <a:pt x="428" y="4931"/>
                  </a:cubicBezTo>
                  <a:cubicBezTo>
                    <a:pt x="397" y="5058"/>
                    <a:pt x="376" y="5190"/>
                    <a:pt x="333" y="5314"/>
                  </a:cubicBezTo>
                  <a:cubicBezTo>
                    <a:pt x="225" y="5625"/>
                    <a:pt x="190" y="5944"/>
                    <a:pt x="186" y="6272"/>
                  </a:cubicBezTo>
                  <a:cubicBezTo>
                    <a:pt x="183" y="6520"/>
                    <a:pt x="242" y="6733"/>
                    <a:pt x="408" y="6916"/>
                  </a:cubicBezTo>
                  <a:cubicBezTo>
                    <a:pt x="517" y="7035"/>
                    <a:pt x="630" y="7151"/>
                    <a:pt x="743" y="7268"/>
                  </a:cubicBezTo>
                  <a:cubicBezTo>
                    <a:pt x="863" y="7391"/>
                    <a:pt x="984" y="7513"/>
                    <a:pt x="1105" y="7636"/>
                  </a:cubicBezTo>
                  <a:cubicBezTo>
                    <a:pt x="1139" y="7671"/>
                    <a:pt x="1170" y="7707"/>
                    <a:pt x="1199" y="7738"/>
                  </a:cubicBezTo>
                  <a:cubicBezTo>
                    <a:pt x="1382" y="7660"/>
                    <a:pt x="1404" y="7614"/>
                    <a:pt x="1317" y="7503"/>
                  </a:cubicBezTo>
                  <a:cubicBezTo>
                    <a:pt x="1254" y="7424"/>
                    <a:pt x="1188" y="7347"/>
                    <a:pt x="1120" y="7270"/>
                  </a:cubicBezTo>
                  <a:cubicBezTo>
                    <a:pt x="1055" y="7194"/>
                    <a:pt x="999" y="7101"/>
                    <a:pt x="917" y="7049"/>
                  </a:cubicBezTo>
                  <a:cubicBezTo>
                    <a:pt x="727" y="6930"/>
                    <a:pt x="659" y="6739"/>
                    <a:pt x="603" y="6547"/>
                  </a:cubicBezTo>
                  <a:cubicBezTo>
                    <a:pt x="557" y="6393"/>
                    <a:pt x="544" y="6230"/>
                    <a:pt x="517" y="6072"/>
                  </a:cubicBezTo>
                  <a:cubicBezTo>
                    <a:pt x="610" y="5950"/>
                    <a:pt x="810" y="5984"/>
                    <a:pt x="885" y="5810"/>
                  </a:cubicBezTo>
                  <a:cubicBezTo>
                    <a:pt x="763" y="5780"/>
                    <a:pt x="658" y="5753"/>
                    <a:pt x="559" y="5728"/>
                  </a:cubicBezTo>
                  <a:cubicBezTo>
                    <a:pt x="551" y="5695"/>
                    <a:pt x="539" y="5673"/>
                    <a:pt x="543" y="5657"/>
                  </a:cubicBezTo>
                  <a:cubicBezTo>
                    <a:pt x="583" y="5512"/>
                    <a:pt x="602" y="5352"/>
                    <a:pt x="677" y="5225"/>
                  </a:cubicBezTo>
                  <a:cubicBezTo>
                    <a:pt x="779" y="5053"/>
                    <a:pt x="911" y="4893"/>
                    <a:pt x="1057" y="4755"/>
                  </a:cubicBezTo>
                  <a:cubicBezTo>
                    <a:pt x="1174" y="4646"/>
                    <a:pt x="1332" y="4583"/>
                    <a:pt x="1508" y="4639"/>
                  </a:cubicBezTo>
                  <a:cubicBezTo>
                    <a:pt x="1543" y="4652"/>
                    <a:pt x="1583" y="4647"/>
                    <a:pt x="1627" y="4651"/>
                  </a:cubicBezTo>
                  <a:cubicBezTo>
                    <a:pt x="1587" y="4462"/>
                    <a:pt x="1590" y="4441"/>
                    <a:pt x="1512" y="4404"/>
                  </a:cubicBezTo>
                  <a:cubicBezTo>
                    <a:pt x="1304" y="4308"/>
                    <a:pt x="1126" y="4147"/>
                    <a:pt x="889" y="4108"/>
                  </a:cubicBezTo>
                  <a:cubicBezTo>
                    <a:pt x="815" y="4095"/>
                    <a:pt x="796" y="4033"/>
                    <a:pt x="816" y="3968"/>
                  </a:cubicBezTo>
                  <a:cubicBezTo>
                    <a:pt x="827" y="3933"/>
                    <a:pt x="857" y="3903"/>
                    <a:pt x="878" y="3872"/>
                  </a:cubicBezTo>
                  <a:cubicBezTo>
                    <a:pt x="947" y="3896"/>
                    <a:pt x="1021" y="3902"/>
                    <a:pt x="1057" y="3941"/>
                  </a:cubicBezTo>
                  <a:cubicBezTo>
                    <a:pt x="1188" y="4079"/>
                    <a:pt x="1353" y="4151"/>
                    <a:pt x="1518" y="4230"/>
                  </a:cubicBezTo>
                  <a:cubicBezTo>
                    <a:pt x="1664" y="4301"/>
                    <a:pt x="1758" y="4415"/>
                    <a:pt x="1787" y="4577"/>
                  </a:cubicBezTo>
                  <a:cubicBezTo>
                    <a:pt x="1801" y="4646"/>
                    <a:pt x="1814" y="4716"/>
                    <a:pt x="1818" y="4787"/>
                  </a:cubicBezTo>
                  <a:cubicBezTo>
                    <a:pt x="1825" y="4881"/>
                    <a:pt x="1846" y="4966"/>
                    <a:pt x="1931" y="5037"/>
                  </a:cubicBezTo>
                  <a:cubicBezTo>
                    <a:pt x="2034" y="5017"/>
                    <a:pt x="2142" y="4993"/>
                    <a:pt x="2252" y="4977"/>
                  </a:cubicBezTo>
                  <a:cubicBezTo>
                    <a:pt x="2342" y="4964"/>
                    <a:pt x="2434" y="4958"/>
                    <a:pt x="2524" y="4955"/>
                  </a:cubicBezTo>
                  <a:cubicBezTo>
                    <a:pt x="2586" y="4954"/>
                    <a:pt x="2649" y="4967"/>
                    <a:pt x="2675" y="5035"/>
                  </a:cubicBezTo>
                  <a:cubicBezTo>
                    <a:pt x="2703" y="5113"/>
                    <a:pt x="2674" y="5175"/>
                    <a:pt x="2610" y="5220"/>
                  </a:cubicBezTo>
                  <a:cubicBezTo>
                    <a:pt x="2510" y="5290"/>
                    <a:pt x="2409" y="5357"/>
                    <a:pt x="2308" y="5423"/>
                  </a:cubicBezTo>
                  <a:cubicBezTo>
                    <a:pt x="2259" y="5456"/>
                    <a:pt x="2207" y="5485"/>
                    <a:pt x="2148" y="5521"/>
                  </a:cubicBezTo>
                  <a:cubicBezTo>
                    <a:pt x="2226" y="5620"/>
                    <a:pt x="2293" y="5707"/>
                    <a:pt x="2362" y="5793"/>
                  </a:cubicBezTo>
                  <a:cubicBezTo>
                    <a:pt x="2518" y="5987"/>
                    <a:pt x="2610" y="6207"/>
                    <a:pt x="2667" y="6449"/>
                  </a:cubicBezTo>
                  <a:cubicBezTo>
                    <a:pt x="2743" y="6782"/>
                    <a:pt x="2716" y="7117"/>
                    <a:pt x="2714" y="7451"/>
                  </a:cubicBezTo>
                  <a:cubicBezTo>
                    <a:pt x="2712" y="7615"/>
                    <a:pt x="2622" y="7701"/>
                    <a:pt x="2461" y="7751"/>
                  </a:cubicBezTo>
                  <a:cubicBezTo>
                    <a:pt x="2411" y="7766"/>
                    <a:pt x="2335" y="7733"/>
                    <a:pt x="2317" y="7817"/>
                  </a:cubicBezTo>
                  <a:cubicBezTo>
                    <a:pt x="2326" y="7827"/>
                    <a:pt x="2331" y="7841"/>
                    <a:pt x="2338" y="7842"/>
                  </a:cubicBezTo>
                  <a:cubicBezTo>
                    <a:pt x="2531" y="7853"/>
                    <a:pt x="2819" y="7744"/>
                    <a:pt x="2943" y="7630"/>
                  </a:cubicBezTo>
                  <a:cubicBezTo>
                    <a:pt x="3025" y="7556"/>
                    <a:pt x="3115" y="7491"/>
                    <a:pt x="3208" y="7431"/>
                  </a:cubicBezTo>
                  <a:cubicBezTo>
                    <a:pt x="3275" y="7386"/>
                    <a:pt x="3356" y="7362"/>
                    <a:pt x="3424" y="7318"/>
                  </a:cubicBezTo>
                  <a:cubicBezTo>
                    <a:pt x="3840" y="7047"/>
                    <a:pt x="4228" y="6731"/>
                    <a:pt x="4696" y="6545"/>
                  </a:cubicBezTo>
                  <a:cubicBezTo>
                    <a:pt x="4714" y="6538"/>
                    <a:pt x="4730" y="6523"/>
                    <a:pt x="4747" y="6513"/>
                  </a:cubicBezTo>
                  <a:cubicBezTo>
                    <a:pt x="5001" y="6366"/>
                    <a:pt x="5252" y="6215"/>
                    <a:pt x="5510" y="6074"/>
                  </a:cubicBezTo>
                  <a:cubicBezTo>
                    <a:pt x="5633" y="6007"/>
                    <a:pt x="5767" y="5959"/>
                    <a:pt x="5897" y="5903"/>
                  </a:cubicBezTo>
                  <a:cubicBezTo>
                    <a:pt x="6018" y="5851"/>
                    <a:pt x="6138" y="5800"/>
                    <a:pt x="6247" y="5753"/>
                  </a:cubicBezTo>
                  <a:cubicBezTo>
                    <a:pt x="6333" y="5593"/>
                    <a:pt x="6343" y="5435"/>
                    <a:pt x="6345" y="5270"/>
                  </a:cubicBezTo>
                  <a:cubicBezTo>
                    <a:pt x="6350" y="4926"/>
                    <a:pt x="6240" y="4611"/>
                    <a:pt x="6136" y="4293"/>
                  </a:cubicBezTo>
                  <a:cubicBezTo>
                    <a:pt x="6056" y="4047"/>
                    <a:pt x="5937" y="3826"/>
                    <a:pt x="5768" y="3630"/>
                  </a:cubicBezTo>
                  <a:close/>
                  <a:moveTo>
                    <a:pt x="5602" y="3443"/>
                  </a:moveTo>
                  <a:cubicBezTo>
                    <a:pt x="5649" y="3217"/>
                    <a:pt x="5792" y="3154"/>
                    <a:pt x="6006" y="3205"/>
                  </a:cubicBezTo>
                  <a:cubicBezTo>
                    <a:pt x="6015" y="3133"/>
                    <a:pt x="6019" y="3086"/>
                    <a:pt x="6027" y="3040"/>
                  </a:cubicBezTo>
                  <a:cubicBezTo>
                    <a:pt x="6038" y="2972"/>
                    <a:pt x="6087" y="2934"/>
                    <a:pt x="6147" y="2915"/>
                  </a:cubicBezTo>
                  <a:cubicBezTo>
                    <a:pt x="6322" y="2861"/>
                    <a:pt x="6501" y="2815"/>
                    <a:pt x="6685" y="2863"/>
                  </a:cubicBezTo>
                  <a:cubicBezTo>
                    <a:pt x="6888" y="2918"/>
                    <a:pt x="7086" y="2921"/>
                    <a:pt x="7279" y="2828"/>
                  </a:cubicBezTo>
                  <a:cubicBezTo>
                    <a:pt x="7306" y="2816"/>
                    <a:pt x="7341" y="2808"/>
                    <a:pt x="7368" y="2813"/>
                  </a:cubicBezTo>
                  <a:cubicBezTo>
                    <a:pt x="7595" y="2848"/>
                    <a:pt x="7757" y="2725"/>
                    <a:pt x="7918" y="2598"/>
                  </a:cubicBezTo>
                  <a:cubicBezTo>
                    <a:pt x="8164" y="2402"/>
                    <a:pt x="8403" y="2197"/>
                    <a:pt x="8653" y="2005"/>
                  </a:cubicBezTo>
                  <a:cubicBezTo>
                    <a:pt x="8943" y="1782"/>
                    <a:pt x="9234" y="1562"/>
                    <a:pt x="9535" y="1354"/>
                  </a:cubicBezTo>
                  <a:cubicBezTo>
                    <a:pt x="9769" y="1192"/>
                    <a:pt x="10017" y="1052"/>
                    <a:pt x="10258" y="901"/>
                  </a:cubicBezTo>
                  <a:cubicBezTo>
                    <a:pt x="10318" y="863"/>
                    <a:pt x="10376" y="822"/>
                    <a:pt x="10437" y="784"/>
                  </a:cubicBezTo>
                  <a:cubicBezTo>
                    <a:pt x="10616" y="669"/>
                    <a:pt x="10795" y="554"/>
                    <a:pt x="10975" y="440"/>
                  </a:cubicBezTo>
                  <a:cubicBezTo>
                    <a:pt x="11186" y="304"/>
                    <a:pt x="11398" y="168"/>
                    <a:pt x="11635" y="16"/>
                  </a:cubicBezTo>
                  <a:cubicBezTo>
                    <a:pt x="11753" y="0"/>
                    <a:pt x="11852" y="102"/>
                    <a:pt x="11945" y="190"/>
                  </a:cubicBezTo>
                  <a:cubicBezTo>
                    <a:pt x="12076" y="316"/>
                    <a:pt x="12188" y="461"/>
                    <a:pt x="12308" y="598"/>
                  </a:cubicBezTo>
                  <a:cubicBezTo>
                    <a:pt x="12321" y="614"/>
                    <a:pt x="12332" y="631"/>
                    <a:pt x="12342" y="649"/>
                  </a:cubicBezTo>
                  <a:cubicBezTo>
                    <a:pt x="12403" y="761"/>
                    <a:pt x="12365" y="867"/>
                    <a:pt x="12242" y="918"/>
                  </a:cubicBezTo>
                  <a:cubicBezTo>
                    <a:pt x="12167" y="949"/>
                    <a:pt x="12082" y="963"/>
                    <a:pt x="12017" y="1007"/>
                  </a:cubicBezTo>
                  <a:cubicBezTo>
                    <a:pt x="11894" y="1092"/>
                    <a:pt x="11782" y="1192"/>
                    <a:pt x="11660" y="1291"/>
                  </a:cubicBezTo>
                  <a:cubicBezTo>
                    <a:pt x="11691" y="1300"/>
                    <a:pt x="11718" y="1315"/>
                    <a:pt x="11725" y="1309"/>
                  </a:cubicBezTo>
                  <a:cubicBezTo>
                    <a:pt x="11877" y="1171"/>
                    <a:pt x="12081" y="1180"/>
                    <a:pt x="12262" y="1127"/>
                  </a:cubicBezTo>
                  <a:cubicBezTo>
                    <a:pt x="12358" y="1098"/>
                    <a:pt x="12497" y="1230"/>
                    <a:pt x="12509" y="1346"/>
                  </a:cubicBezTo>
                  <a:cubicBezTo>
                    <a:pt x="12511" y="1376"/>
                    <a:pt x="12509" y="1408"/>
                    <a:pt x="12501" y="1436"/>
                  </a:cubicBezTo>
                  <a:cubicBezTo>
                    <a:pt x="12451" y="1593"/>
                    <a:pt x="12523" y="1709"/>
                    <a:pt x="12619" y="1823"/>
                  </a:cubicBezTo>
                  <a:cubicBezTo>
                    <a:pt x="12684" y="1899"/>
                    <a:pt x="12752" y="1978"/>
                    <a:pt x="12798" y="2066"/>
                  </a:cubicBezTo>
                  <a:cubicBezTo>
                    <a:pt x="12923" y="2312"/>
                    <a:pt x="12895" y="2405"/>
                    <a:pt x="12663" y="2568"/>
                  </a:cubicBezTo>
                  <a:cubicBezTo>
                    <a:pt x="12697" y="2844"/>
                    <a:pt x="12847" y="3367"/>
                    <a:pt x="12945" y="3551"/>
                  </a:cubicBezTo>
                  <a:cubicBezTo>
                    <a:pt x="13103" y="3849"/>
                    <a:pt x="13005" y="4137"/>
                    <a:pt x="12688" y="4274"/>
                  </a:cubicBezTo>
                  <a:cubicBezTo>
                    <a:pt x="12540" y="4337"/>
                    <a:pt x="12381" y="4375"/>
                    <a:pt x="12227" y="4427"/>
                  </a:cubicBezTo>
                  <a:cubicBezTo>
                    <a:pt x="12064" y="4482"/>
                    <a:pt x="11892" y="4523"/>
                    <a:pt x="11742" y="4603"/>
                  </a:cubicBezTo>
                  <a:cubicBezTo>
                    <a:pt x="11445" y="4761"/>
                    <a:pt x="11128" y="4810"/>
                    <a:pt x="10803" y="4828"/>
                  </a:cubicBezTo>
                  <a:cubicBezTo>
                    <a:pt x="10640" y="4836"/>
                    <a:pt x="10477" y="4838"/>
                    <a:pt x="10314" y="4832"/>
                  </a:cubicBezTo>
                  <a:cubicBezTo>
                    <a:pt x="10056" y="4824"/>
                    <a:pt x="9810" y="4874"/>
                    <a:pt x="9569" y="4962"/>
                  </a:cubicBezTo>
                  <a:cubicBezTo>
                    <a:pt x="9360" y="5038"/>
                    <a:pt x="9148" y="5106"/>
                    <a:pt x="8938" y="5179"/>
                  </a:cubicBezTo>
                  <a:cubicBezTo>
                    <a:pt x="8924" y="5184"/>
                    <a:pt x="8917" y="5210"/>
                    <a:pt x="8911" y="5219"/>
                  </a:cubicBezTo>
                  <a:cubicBezTo>
                    <a:pt x="9370" y="5407"/>
                    <a:pt x="9829" y="5594"/>
                    <a:pt x="10288" y="5782"/>
                  </a:cubicBezTo>
                  <a:cubicBezTo>
                    <a:pt x="10647" y="5930"/>
                    <a:pt x="10980" y="6125"/>
                    <a:pt x="11290" y="6358"/>
                  </a:cubicBezTo>
                  <a:cubicBezTo>
                    <a:pt x="11331" y="6388"/>
                    <a:pt x="11375" y="6415"/>
                    <a:pt x="11409" y="6452"/>
                  </a:cubicBezTo>
                  <a:cubicBezTo>
                    <a:pt x="11721" y="6786"/>
                    <a:pt x="12034" y="7117"/>
                    <a:pt x="12337" y="7459"/>
                  </a:cubicBezTo>
                  <a:cubicBezTo>
                    <a:pt x="12416" y="7548"/>
                    <a:pt x="12470" y="7664"/>
                    <a:pt x="12516" y="7776"/>
                  </a:cubicBezTo>
                  <a:cubicBezTo>
                    <a:pt x="12578" y="7922"/>
                    <a:pt x="12489" y="8033"/>
                    <a:pt x="12343" y="7994"/>
                  </a:cubicBezTo>
                  <a:cubicBezTo>
                    <a:pt x="12207" y="7957"/>
                    <a:pt x="12083" y="7879"/>
                    <a:pt x="11947" y="7845"/>
                  </a:cubicBezTo>
                  <a:cubicBezTo>
                    <a:pt x="11811" y="7811"/>
                    <a:pt x="11667" y="7813"/>
                    <a:pt x="11527" y="7792"/>
                  </a:cubicBezTo>
                  <a:cubicBezTo>
                    <a:pt x="11471" y="7784"/>
                    <a:pt x="11417" y="7758"/>
                    <a:pt x="11353" y="7736"/>
                  </a:cubicBezTo>
                  <a:cubicBezTo>
                    <a:pt x="11310" y="7853"/>
                    <a:pt x="11343" y="7950"/>
                    <a:pt x="11360" y="8048"/>
                  </a:cubicBezTo>
                  <a:cubicBezTo>
                    <a:pt x="11386" y="8188"/>
                    <a:pt x="11417" y="8327"/>
                    <a:pt x="11440" y="8467"/>
                  </a:cubicBezTo>
                  <a:cubicBezTo>
                    <a:pt x="11452" y="8541"/>
                    <a:pt x="11439" y="8610"/>
                    <a:pt x="11348" y="8651"/>
                  </a:cubicBezTo>
                  <a:cubicBezTo>
                    <a:pt x="10994" y="8595"/>
                    <a:pt x="10775" y="8348"/>
                    <a:pt x="10607" y="8051"/>
                  </a:cubicBezTo>
                  <a:cubicBezTo>
                    <a:pt x="10526" y="7906"/>
                    <a:pt x="10445" y="7791"/>
                    <a:pt x="10290" y="7702"/>
                  </a:cubicBezTo>
                  <a:cubicBezTo>
                    <a:pt x="10110" y="7599"/>
                    <a:pt x="9970" y="7426"/>
                    <a:pt x="9817" y="7278"/>
                  </a:cubicBezTo>
                  <a:cubicBezTo>
                    <a:pt x="9723" y="7188"/>
                    <a:pt x="9637" y="7090"/>
                    <a:pt x="9534" y="6982"/>
                  </a:cubicBezTo>
                  <a:cubicBezTo>
                    <a:pt x="9489" y="7099"/>
                    <a:pt x="9545" y="7167"/>
                    <a:pt x="9584" y="7230"/>
                  </a:cubicBezTo>
                  <a:cubicBezTo>
                    <a:pt x="9656" y="7344"/>
                    <a:pt x="9691" y="7466"/>
                    <a:pt x="9722" y="7596"/>
                  </a:cubicBezTo>
                  <a:cubicBezTo>
                    <a:pt x="9785" y="7861"/>
                    <a:pt x="9838" y="8132"/>
                    <a:pt x="9967" y="8378"/>
                  </a:cubicBezTo>
                  <a:cubicBezTo>
                    <a:pt x="9995" y="8431"/>
                    <a:pt x="10010" y="8493"/>
                    <a:pt x="10021" y="8552"/>
                  </a:cubicBezTo>
                  <a:cubicBezTo>
                    <a:pt x="10066" y="8771"/>
                    <a:pt x="10109" y="8990"/>
                    <a:pt x="10147" y="9210"/>
                  </a:cubicBezTo>
                  <a:cubicBezTo>
                    <a:pt x="10161" y="9290"/>
                    <a:pt x="10164" y="9372"/>
                    <a:pt x="10160" y="9453"/>
                  </a:cubicBezTo>
                  <a:cubicBezTo>
                    <a:pt x="10154" y="9570"/>
                    <a:pt x="10042" y="9632"/>
                    <a:pt x="9940" y="9569"/>
                  </a:cubicBezTo>
                  <a:cubicBezTo>
                    <a:pt x="9803" y="9484"/>
                    <a:pt x="9674" y="9383"/>
                    <a:pt x="9541" y="9289"/>
                  </a:cubicBezTo>
                  <a:cubicBezTo>
                    <a:pt x="9460" y="9231"/>
                    <a:pt x="9378" y="9174"/>
                    <a:pt x="9283" y="9106"/>
                  </a:cubicBezTo>
                  <a:cubicBezTo>
                    <a:pt x="9160" y="9270"/>
                    <a:pt x="9051" y="9426"/>
                    <a:pt x="8959" y="9594"/>
                  </a:cubicBezTo>
                  <a:cubicBezTo>
                    <a:pt x="8917" y="9670"/>
                    <a:pt x="8874" y="9727"/>
                    <a:pt x="8774" y="9723"/>
                  </a:cubicBezTo>
                  <a:cubicBezTo>
                    <a:pt x="8658" y="9718"/>
                    <a:pt x="8575" y="9663"/>
                    <a:pt x="8549" y="9554"/>
                  </a:cubicBezTo>
                  <a:cubicBezTo>
                    <a:pt x="8498" y="9348"/>
                    <a:pt x="8454" y="9140"/>
                    <a:pt x="8421" y="8929"/>
                  </a:cubicBezTo>
                  <a:cubicBezTo>
                    <a:pt x="8353" y="8487"/>
                    <a:pt x="8296" y="8045"/>
                    <a:pt x="8231" y="7602"/>
                  </a:cubicBezTo>
                  <a:cubicBezTo>
                    <a:pt x="8222" y="7532"/>
                    <a:pt x="8203" y="7462"/>
                    <a:pt x="8183" y="7395"/>
                  </a:cubicBezTo>
                  <a:cubicBezTo>
                    <a:pt x="8046" y="6949"/>
                    <a:pt x="7906" y="6503"/>
                    <a:pt x="7768" y="6056"/>
                  </a:cubicBezTo>
                  <a:cubicBezTo>
                    <a:pt x="7742" y="5969"/>
                    <a:pt x="7719" y="5881"/>
                    <a:pt x="7691" y="5783"/>
                  </a:cubicBezTo>
                  <a:cubicBezTo>
                    <a:pt x="7547" y="5807"/>
                    <a:pt x="7396" y="5808"/>
                    <a:pt x="7262" y="5888"/>
                  </a:cubicBezTo>
                  <a:cubicBezTo>
                    <a:pt x="7160" y="5948"/>
                    <a:pt x="7066" y="5870"/>
                    <a:pt x="6991" y="5861"/>
                  </a:cubicBezTo>
                  <a:cubicBezTo>
                    <a:pt x="6866" y="5878"/>
                    <a:pt x="6865" y="6037"/>
                    <a:pt x="6727" y="6019"/>
                  </a:cubicBezTo>
                  <a:cubicBezTo>
                    <a:pt x="6632" y="6007"/>
                    <a:pt x="6530" y="6045"/>
                    <a:pt x="6412" y="6063"/>
                  </a:cubicBezTo>
                  <a:cubicBezTo>
                    <a:pt x="6361" y="6041"/>
                    <a:pt x="6291" y="5987"/>
                    <a:pt x="6218" y="5981"/>
                  </a:cubicBezTo>
                  <a:cubicBezTo>
                    <a:pt x="6153" y="5975"/>
                    <a:pt x="6085" y="6023"/>
                    <a:pt x="6018" y="6044"/>
                  </a:cubicBezTo>
                  <a:cubicBezTo>
                    <a:pt x="5763" y="6122"/>
                    <a:pt x="5539" y="6256"/>
                    <a:pt x="5316" y="6400"/>
                  </a:cubicBezTo>
                  <a:cubicBezTo>
                    <a:pt x="5078" y="6552"/>
                    <a:pt x="4822" y="6676"/>
                    <a:pt x="4569" y="6804"/>
                  </a:cubicBezTo>
                  <a:cubicBezTo>
                    <a:pt x="4380" y="6900"/>
                    <a:pt x="4175" y="6973"/>
                    <a:pt x="4065" y="7175"/>
                  </a:cubicBezTo>
                  <a:cubicBezTo>
                    <a:pt x="3765" y="7433"/>
                    <a:pt x="3469" y="7697"/>
                    <a:pt x="3081" y="7821"/>
                  </a:cubicBezTo>
                  <a:cubicBezTo>
                    <a:pt x="2859" y="7891"/>
                    <a:pt x="2640" y="7970"/>
                    <a:pt x="2416" y="8033"/>
                  </a:cubicBezTo>
                  <a:cubicBezTo>
                    <a:pt x="2354" y="8051"/>
                    <a:pt x="2258" y="8052"/>
                    <a:pt x="2214" y="8016"/>
                  </a:cubicBezTo>
                  <a:cubicBezTo>
                    <a:pt x="2043" y="7874"/>
                    <a:pt x="1828" y="7842"/>
                    <a:pt x="1623" y="7746"/>
                  </a:cubicBezTo>
                  <a:cubicBezTo>
                    <a:pt x="1537" y="7781"/>
                    <a:pt x="1444" y="7820"/>
                    <a:pt x="1350" y="7855"/>
                  </a:cubicBezTo>
                  <a:cubicBezTo>
                    <a:pt x="1173" y="7921"/>
                    <a:pt x="1113" y="7895"/>
                    <a:pt x="990" y="7743"/>
                  </a:cubicBezTo>
                  <a:cubicBezTo>
                    <a:pt x="914" y="7651"/>
                    <a:pt x="829" y="7560"/>
                    <a:pt x="732" y="7490"/>
                  </a:cubicBezTo>
                  <a:cubicBezTo>
                    <a:pt x="506" y="7326"/>
                    <a:pt x="331" y="7117"/>
                    <a:pt x="171" y="6894"/>
                  </a:cubicBezTo>
                  <a:cubicBezTo>
                    <a:pt x="67" y="6748"/>
                    <a:pt x="18" y="6588"/>
                    <a:pt x="12" y="6409"/>
                  </a:cubicBezTo>
                  <a:cubicBezTo>
                    <a:pt x="1" y="6010"/>
                    <a:pt x="37" y="5623"/>
                    <a:pt x="163" y="5238"/>
                  </a:cubicBezTo>
                  <a:cubicBezTo>
                    <a:pt x="258" y="4950"/>
                    <a:pt x="293" y="4644"/>
                    <a:pt x="361" y="4347"/>
                  </a:cubicBezTo>
                  <a:cubicBezTo>
                    <a:pt x="403" y="4160"/>
                    <a:pt x="443" y="3971"/>
                    <a:pt x="506" y="3792"/>
                  </a:cubicBezTo>
                  <a:cubicBezTo>
                    <a:pt x="529" y="3724"/>
                    <a:pt x="605" y="3653"/>
                    <a:pt x="673" y="3628"/>
                  </a:cubicBezTo>
                  <a:cubicBezTo>
                    <a:pt x="892" y="3551"/>
                    <a:pt x="1115" y="3462"/>
                    <a:pt x="1343" y="3437"/>
                  </a:cubicBezTo>
                  <a:cubicBezTo>
                    <a:pt x="1725" y="3395"/>
                    <a:pt x="2112" y="3393"/>
                    <a:pt x="2500" y="3422"/>
                  </a:cubicBezTo>
                  <a:cubicBezTo>
                    <a:pt x="2895" y="3451"/>
                    <a:pt x="3291" y="3455"/>
                    <a:pt x="3687" y="3468"/>
                  </a:cubicBezTo>
                  <a:cubicBezTo>
                    <a:pt x="3839" y="3473"/>
                    <a:pt x="3993" y="3464"/>
                    <a:pt x="4144" y="3477"/>
                  </a:cubicBezTo>
                  <a:cubicBezTo>
                    <a:pt x="4368" y="3496"/>
                    <a:pt x="4587" y="3498"/>
                    <a:pt x="4808" y="3428"/>
                  </a:cubicBezTo>
                  <a:cubicBezTo>
                    <a:pt x="4908" y="3396"/>
                    <a:pt x="5028" y="3420"/>
                    <a:pt x="5138" y="3424"/>
                  </a:cubicBezTo>
                  <a:cubicBezTo>
                    <a:pt x="5290" y="3427"/>
                    <a:pt x="5441" y="3436"/>
                    <a:pt x="5602" y="3443"/>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05;p33">
              <a:extLst>
                <a:ext uri="{FF2B5EF4-FFF2-40B4-BE49-F238E27FC236}">
                  <a16:creationId xmlns:a16="http://schemas.microsoft.com/office/drawing/2014/main" id="{B819BEF9-BDBD-4E24-9AC7-5FA6F9B13442}"/>
                </a:ext>
              </a:extLst>
            </p:cNvPr>
            <p:cNvSpPr/>
            <p:nvPr/>
          </p:nvSpPr>
          <p:spPr>
            <a:xfrm>
              <a:off x="1565529" y="3656282"/>
              <a:ext cx="71530" cy="26375"/>
            </a:xfrm>
            <a:custGeom>
              <a:avLst/>
              <a:gdLst/>
              <a:ahLst/>
              <a:cxnLst/>
              <a:rect l="l" t="t" r="r" b="b"/>
              <a:pathLst>
                <a:path w="1215" h="448" extrusionOk="0">
                  <a:moveTo>
                    <a:pt x="1213" y="2"/>
                  </a:moveTo>
                  <a:cubicBezTo>
                    <a:pt x="1190" y="33"/>
                    <a:pt x="1172" y="76"/>
                    <a:pt x="1140" y="92"/>
                  </a:cubicBezTo>
                  <a:cubicBezTo>
                    <a:pt x="814" y="258"/>
                    <a:pt x="472" y="380"/>
                    <a:pt x="112" y="443"/>
                  </a:cubicBezTo>
                  <a:cubicBezTo>
                    <a:pt x="85" y="448"/>
                    <a:pt x="57" y="433"/>
                    <a:pt x="1" y="421"/>
                  </a:cubicBezTo>
                  <a:cubicBezTo>
                    <a:pt x="137" y="322"/>
                    <a:pt x="283" y="317"/>
                    <a:pt x="410" y="268"/>
                  </a:cubicBezTo>
                  <a:cubicBezTo>
                    <a:pt x="542" y="216"/>
                    <a:pt x="678" y="177"/>
                    <a:pt x="814" y="133"/>
                  </a:cubicBezTo>
                  <a:cubicBezTo>
                    <a:pt x="946" y="88"/>
                    <a:pt x="1081" y="44"/>
                    <a:pt x="1214" y="1"/>
                  </a:cubicBezTo>
                  <a:cubicBezTo>
                    <a:pt x="1214" y="1"/>
                    <a:pt x="1213" y="2"/>
                    <a:pt x="1213" y="2"/>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6;p33">
              <a:extLst>
                <a:ext uri="{FF2B5EF4-FFF2-40B4-BE49-F238E27FC236}">
                  <a16:creationId xmlns:a16="http://schemas.microsoft.com/office/drawing/2014/main" id="{B02F0362-4FE4-445A-898D-2928AA455B55}"/>
                </a:ext>
              </a:extLst>
            </p:cNvPr>
            <p:cNvSpPr/>
            <p:nvPr/>
          </p:nvSpPr>
          <p:spPr>
            <a:xfrm>
              <a:off x="1636940" y="3652574"/>
              <a:ext cx="7300" cy="3827"/>
            </a:xfrm>
            <a:custGeom>
              <a:avLst/>
              <a:gdLst/>
              <a:ahLst/>
              <a:cxnLst/>
              <a:rect l="l" t="t" r="r" b="b"/>
              <a:pathLst>
                <a:path w="124" h="65" extrusionOk="0">
                  <a:moveTo>
                    <a:pt x="123" y="1"/>
                  </a:moveTo>
                  <a:cubicBezTo>
                    <a:pt x="82" y="22"/>
                    <a:pt x="41" y="44"/>
                    <a:pt x="0" y="65"/>
                  </a:cubicBezTo>
                  <a:cubicBezTo>
                    <a:pt x="0" y="65"/>
                    <a:pt x="1" y="64"/>
                    <a:pt x="1" y="64"/>
                  </a:cubicBezTo>
                  <a:cubicBezTo>
                    <a:pt x="41" y="43"/>
                    <a:pt x="82" y="21"/>
                    <a:pt x="124" y="0"/>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07;p33">
              <a:extLst>
                <a:ext uri="{FF2B5EF4-FFF2-40B4-BE49-F238E27FC236}">
                  <a16:creationId xmlns:a16="http://schemas.microsoft.com/office/drawing/2014/main" id="{38FE3942-8AFB-44ED-B446-C3D6CE419604}"/>
                </a:ext>
              </a:extLst>
            </p:cNvPr>
            <p:cNvSpPr/>
            <p:nvPr/>
          </p:nvSpPr>
          <p:spPr>
            <a:xfrm>
              <a:off x="1655425" y="3650807"/>
              <a:ext cx="1707" cy="706"/>
            </a:xfrm>
            <a:custGeom>
              <a:avLst/>
              <a:gdLst/>
              <a:ahLst/>
              <a:cxnLst/>
              <a:rect l="l" t="t" r="r" b="b"/>
              <a:pathLst>
                <a:path w="29" h="12" extrusionOk="0">
                  <a:moveTo>
                    <a:pt x="9" y="12"/>
                  </a:moveTo>
                  <a:cubicBezTo>
                    <a:pt x="16" y="8"/>
                    <a:pt x="22" y="4"/>
                    <a:pt x="29" y="0"/>
                  </a:cubicBezTo>
                  <a:cubicBezTo>
                    <a:pt x="19" y="2"/>
                    <a:pt x="10" y="5"/>
                    <a:pt x="1" y="7"/>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08;p33">
              <a:extLst>
                <a:ext uri="{FF2B5EF4-FFF2-40B4-BE49-F238E27FC236}">
                  <a16:creationId xmlns:a16="http://schemas.microsoft.com/office/drawing/2014/main" id="{4C333BDC-A890-4194-A498-35B08B45CC40}"/>
                </a:ext>
              </a:extLst>
            </p:cNvPr>
            <p:cNvSpPr/>
            <p:nvPr/>
          </p:nvSpPr>
          <p:spPr>
            <a:xfrm>
              <a:off x="1644122" y="3651220"/>
              <a:ext cx="11892" cy="1413"/>
            </a:xfrm>
            <a:custGeom>
              <a:avLst/>
              <a:gdLst/>
              <a:ahLst/>
              <a:cxnLst/>
              <a:rect l="l" t="t" r="r" b="b"/>
              <a:pathLst>
                <a:path w="202" h="24" extrusionOk="0">
                  <a:moveTo>
                    <a:pt x="193" y="0"/>
                  </a:moveTo>
                  <a:cubicBezTo>
                    <a:pt x="129" y="8"/>
                    <a:pt x="64" y="16"/>
                    <a:pt x="1" y="24"/>
                  </a:cubicBezTo>
                  <a:lnTo>
                    <a:pt x="2" y="23"/>
                  </a:lnTo>
                  <a:cubicBezTo>
                    <a:pt x="67" y="17"/>
                    <a:pt x="133" y="10"/>
                    <a:pt x="201" y="4"/>
                  </a:cubicBezTo>
                  <a:cubicBezTo>
                    <a:pt x="201" y="5"/>
                    <a:pt x="193" y="0"/>
                    <a:pt x="193" y="0"/>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09;p33">
              <a:extLst>
                <a:ext uri="{FF2B5EF4-FFF2-40B4-BE49-F238E27FC236}">
                  <a16:creationId xmlns:a16="http://schemas.microsoft.com/office/drawing/2014/main" id="{AB3DC6F8-F2A4-4CA5-A3B5-D42618EACCD6}"/>
                </a:ext>
              </a:extLst>
            </p:cNvPr>
            <p:cNvSpPr/>
            <p:nvPr/>
          </p:nvSpPr>
          <p:spPr>
            <a:xfrm>
              <a:off x="2031613" y="3511459"/>
              <a:ext cx="21901" cy="17897"/>
            </a:xfrm>
            <a:custGeom>
              <a:avLst/>
              <a:gdLst/>
              <a:ahLst/>
              <a:cxnLst/>
              <a:rect l="l" t="t" r="r" b="b"/>
              <a:pathLst>
                <a:path w="372" h="304" extrusionOk="0">
                  <a:moveTo>
                    <a:pt x="6" y="303"/>
                  </a:moveTo>
                  <a:cubicBezTo>
                    <a:pt x="61" y="150"/>
                    <a:pt x="191" y="78"/>
                    <a:pt x="314" y="0"/>
                  </a:cubicBezTo>
                  <a:cubicBezTo>
                    <a:pt x="371" y="51"/>
                    <a:pt x="369" y="106"/>
                    <a:pt x="323" y="134"/>
                  </a:cubicBezTo>
                  <a:cubicBezTo>
                    <a:pt x="219" y="195"/>
                    <a:pt x="109" y="242"/>
                    <a:pt x="0" y="295"/>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10;p33">
              <a:extLst>
                <a:ext uri="{FF2B5EF4-FFF2-40B4-BE49-F238E27FC236}">
                  <a16:creationId xmlns:a16="http://schemas.microsoft.com/office/drawing/2014/main" id="{8B27B6D5-7203-4926-A357-BD7BC51F04DC}"/>
                </a:ext>
              </a:extLst>
            </p:cNvPr>
            <p:cNvSpPr/>
            <p:nvPr/>
          </p:nvSpPr>
          <p:spPr>
            <a:xfrm>
              <a:off x="2026668" y="3528826"/>
              <a:ext cx="5357" cy="2473"/>
            </a:xfrm>
            <a:custGeom>
              <a:avLst/>
              <a:gdLst/>
              <a:ahLst/>
              <a:cxnLst/>
              <a:rect l="l" t="t" r="r" b="b"/>
              <a:pathLst>
                <a:path w="91" h="42" extrusionOk="0">
                  <a:moveTo>
                    <a:pt x="84" y="0"/>
                  </a:moveTo>
                  <a:cubicBezTo>
                    <a:pt x="62" y="14"/>
                    <a:pt x="40" y="28"/>
                    <a:pt x="17" y="41"/>
                  </a:cubicBezTo>
                  <a:cubicBezTo>
                    <a:pt x="15" y="41"/>
                    <a:pt x="7" y="30"/>
                    <a:pt x="1" y="24"/>
                  </a:cubicBezTo>
                  <a:cubicBezTo>
                    <a:pt x="30" y="18"/>
                    <a:pt x="60" y="13"/>
                    <a:pt x="90" y="7"/>
                  </a:cubicBezTo>
                  <a:cubicBezTo>
                    <a:pt x="90" y="8"/>
                    <a:pt x="84" y="0"/>
                    <a:pt x="84" y="0"/>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11;p33">
              <a:extLst>
                <a:ext uri="{FF2B5EF4-FFF2-40B4-BE49-F238E27FC236}">
                  <a16:creationId xmlns:a16="http://schemas.microsoft.com/office/drawing/2014/main" id="{055C22D6-D0EA-43EB-97ED-A5ECE12D5F32}"/>
                </a:ext>
              </a:extLst>
            </p:cNvPr>
            <p:cNvSpPr/>
            <p:nvPr/>
          </p:nvSpPr>
          <p:spPr>
            <a:xfrm>
              <a:off x="1835395" y="3604711"/>
              <a:ext cx="4533" cy="13129"/>
            </a:xfrm>
            <a:custGeom>
              <a:avLst/>
              <a:gdLst/>
              <a:ahLst/>
              <a:cxnLst/>
              <a:rect l="l" t="t" r="r" b="b"/>
              <a:pathLst>
                <a:path w="77" h="223" extrusionOk="0">
                  <a:moveTo>
                    <a:pt x="77" y="0"/>
                  </a:moveTo>
                  <a:lnTo>
                    <a:pt x="77" y="223"/>
                  </a:lnTo>
                  <a:cubicBezTo>
                    <a:pt x="1" y="141"/>
                    <a:pt x="1" y="141"/>
                    <a:pt x="77" y="0"/>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12;p33">
              <a:extLst>
                <a:ext uri="{FF2B5EF4-FFF2-40B4-BE49-F238E27FC236}">
                  <a16:creationId xmlns:a16="http://schemas.microsoft.com/office/drawing/2014/main" id="{E23AD7C1-778E-4E60-B2A7-A2A8DD31E920}"/>
                </a:ext>
              </a:extLst>
            </p:cNvPr>
            <p:cNvSpPr/>
            <p:nvPr/>
          </p:nvSpPr>
          <p:spPr>
            <a:xfrm>
              <a:off x="1841930" y="3634441"/>
              <a:ext cx="1531" cy="5887"/>
            </a:xfrm>
            <a:custGeom>
              <a:avLst/>
              <a:gdLst/>
              <a:ahLst/>
              <a:cxnLst/>
              <a:rect l="l" t="t" r="r" b="b"/>
              <a:pathLst>
                <a:path w="26" h="100" extrusionOk="0">
                  <a:moveTo>
                    <a:pt x="0" y="1"/>
                  </a:moveTo>
                  <a:lnTo>
                    <a:pt x="26" y="1"/>
                  </a:lnTo>
                  <a:lnTo>
                    <a:pt x="26" y="99"/>
                  </a:lnTo>
                  <a:lnTo>
                    <a:pt x="0" y="99"/>
                  </a:ln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13;p33">
              <a:extLst>
                <a:ext uri="{FF2B5EF4-FFF2-40B4-BE49-F238E27FC236}">
                  <a16:creationId xmlns:a16="http://schemas.microsoft.com/office/drawing/2014/main" id="{3E546F22-362D-4BB9-840C-D9C278F274D0}"/>
                </a:ext>
              </a:extLst>
            </p:cNvPr>
            <p:cNvSpPr/>
            <p:nvPr/>
          </p:nvSpPr>
          <p:spPr>
            <a:xfrm>
              <a:off x="1785060" y="3634736"/>
              <a:ext cx="1001" cy="2826"/>
            </a:xfrm>
            <a:custGeom>
              <a:avLst/>
              <a:gdLst/>
              <a:ahLst/>
              <a:cxnLst/>
              <a:rect l="l" t="t" r="r" b="b"/>
              <a:pathLst>
                <a:path w="17" h="48" extrusionOk="0">
                  <a:moveTo>
                    <a:pt x="17" y="26"/>
                  </a:moveTo>
                  <a:cubicBezTo>
                    <a:pt x="11" y="33"/>
                    <a:pt x="6" y="40"/>
                    <a:pt x="1" y="47"/>
                  </a:cubicBezTo>
                  <a:cubicBezTo>
                    <a:pt x="3" y="32"/>
                    <a:pt x="4" y="17"/>
                    <a:pt x="6" y="1"/>
                  </a:cubicBezTo>
                  <a:cubicBezTo>
                    <a:pt x="10" y="10"/>
                    <a:pt x="13" y="18"/>
                    <a:pt x="17" y="26"/>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165;p33">
            <a:extLst>
              <a:ext uri="{FF2B5EF4-FFF2-40B4-BE49-F238E27FC236}">
                <a16:creationId xmlns:a16="http://schemas.microsoft.com/office/drawing/2014/main" id="{5029F67D-5CCB-45D3-B83C-67ED8AE6D45B}"/>
              </a:ext>
            </a:extLst>
          </p:cNvPr>
          <p:cNvGrpSpPr/>
          <p:nvPr/>
        </p:nvGrpSpPr>
        <p:grpSpPr>
          <a:xfrm rot="1404357" flipH="1">
            <a:off x="1138941" y="1068432"/>
            <a:ext cx="491329" cy="692054"/>
            <a:chOff x="2146500" y="1584025"/>
            <a:chExt cx="586207" cy="843545"/>
          </a:xfrm>
        </p:grpSpPr>
        <p:sp>
          <p:nvSpPr>
            <p:cNvPr id="129" name="Google Shape;1166;p33">
              <a:extLst>
                <a:ext uri="{FF2B5EF4-FFF2-40B4-BE49-F238E27FC236}">
                  <a16:creationId xmlns:a16="http://schemas.microsoft.com/office/drawing/2014/main" id="{E2CE2A2D-1C9D-4995-9308-B80298F0A6BE}"/>
                </a:ext>
              </a:extLst>
            </p:cNvPr>
            <p:cNvSpPr/>
            <p:nvPr/>
          </p:nvSpPr>
          <p:spPr>
            <a:xfrm>
              <a:off x="2164950" y="1737873"/>
              <a:ext cx="487484" cy="633440"/>
            </a:xfrm>
            <a:custGeom>
              <a:avLst/>
              <a:gdLst/>
              <a:ahLst/>
              <a:cxnLst/>
              <a:rect l="l" t="t" r="r" b="b"/>
              <a:pathLst>
                <a:path w="8587" h="11158" extrusionOk="0">
                  <a:moveTo>
                    <a:pt x="9" y="1448"/>
                  </a:moveTo>
                  <a:cubicBezTo>
                    <a:pt x="179" y="1541"/>
                    <a:pt x="331" y="1604"/>
                    <a:pt x="456" y="1702"/>
                  </a:cubicBezTo>
                  <a:cubicBezTo>
                    <a:pt x="586" y="1803"/>
                    <a:pt x="727" y="1847"/>
                    <a:pt x="881" y="1850"/>
                  </a:cubicBezTo>
                  <a:cubicBezTo>
                    <a:pt x="1198" y="1859"/>
                    <a:pt x="1516" y="1853"/>
                    <a:pt x="1834" y="1857"/>
                  </a:cubicBezTo>
                  <a:cubicBezTo>
                    <a:pt x="1951" y="1858"/>
                    <a:pt x="2053" y="1823"/>
                    <a:pt x="2154" y="1766"/>
                  </a:cubicBezTo>
                  <a:cubicBezTo>
                    <a:pt x="2733" y="1437"/>
                    <a:pt x="3312" y="1112"/>
                    <a:pt x="3892" y="785"/>
                  </a:cubicBezTo>
                  <a:cubicBezTo>
                    <a:pt x="3928" y="765"/>
                    <a:pt x="3966" y="751"/>
                    <a:pt x="4004" y="735"/>
                  </a:cubicBezTo>
                  <a:cubicBezTo>
                    <a:pt x="4191" y="653"/>
                    <a:pt x="4383" y="580"/>
                    <a:pt x="4564" y="486"/>
                  </a:cubicBezTo>
                  <a:cubicBezTo>
                    <a:pt x="4712" y="409"/>
                    <a:pt x="4867" y="361"/>
                    <a:pt x="5026" y="328"/>
                  </a:cubicBezTo>
                  <a:cubicBezTo>
                    <a:pt x="5237" y="285"/>
                    <a:pt x="5451" y="262"/>
                    <a:pt x="5662" y="227"/>
                  </a:cubicBezTo>
                  <a:cubicBezTo>
                    <a:pt x="5753" y="212"/>
                    <a:pt x="5843" y="190"/>
                    <a:pt x="5933" y="170"/>
                  </a:cubicBezTo>
                  <a:cubicBezTo>
                    <a:pt x="6002" y="155"/>
                    <a:pt x="6071" y="131"/>
                    <a:pt x="6142" y="128"/>
                  </a:cubicBezTo>
                  <a:cubicBezTo>
                    <a:pt x="6470" y="113"/>
                    <a:pt x="6791" y="52"/>
                    <a:pt x="7116" y="24"/>
                  </a:cubicBezTo>
                  <a:cubicBezTo>
                    <a:pt x="7379" y="1"/>
                    <a:pt x="7647" y="19"/>
                    <a:pt x="7925" y="19"/>
                  </a:cubicBezTo>
                  <a:cubicBezTo>
                    <a:pt x="7956" y="74"/>
                    <a:pt x="7989" y="124"/>
                    <a:pt x="8012" y="179"/>
                  </a:cubicBezTo>
                  <a:cubicBezTo>
                    <a:pt x="8363" y="998"/>
                    <a:pt x="8566" y="1850"/>
                    <a:pt x="8580" y="2743"/>
                  </a:cubicBezTo>
                  <a:cubicBezTo>
                    <a:pt x="8586" y="3102"/>
                    <a:pt x="8587" y="3461"/>
                    <a:pt x="8583" y="3819"/>
                  </a:cubicBezTo>
                  <a:cubicBezTo>
                    <a:pt x="8576" y="4305"/>
                    <a:pt x="8477" y="4776"/>
                    <a:pt x="8359" y="5243"/>
                  </a:cubicBezTo>
                  <a:cubicBezTo>
                    <a:pt x="8245" y="5701"/>
                    <a:pt x="8114" y="6153"/>
                    <a:pt x="7999" y="6611"/>
                  </a:cubicBezTo>
                  <a:cubicBezTo>
                    <a:pt x="7907" y="6978"/>
                    <a:pt x="7841" y="7352"/>
                    <a:pt x="7845" y="7734"/>
                  </a:cubicBezTo>
                  <a:cubicBezTo>
                    <a:pt x="7854" y="8734"/>
                    <a:pt x="7782" y="8506"/>
                    <a:pt x="8113" y="9412"/>
                  </a:cubicBezTo>
                  <a:cubicBezTo>
                    <a:pt x="7929" y="9537"/>
                    <a:pt x="7563" y="9633"/>
                    <a:pt x="7225" y="9636"/>
                  </a:cubicBezTo>
                  <a:cubicBezTo>
                    <a:pt x="7296" y="9557"/>
                    <a:pt x="7344" y="9471"/>
                    <a:pt x="7416" y="9427"/>
                  </a:cubicBezTo>
                  <a:cubicBezTo>
                    <a:pt x="7652" y="9285"/>
                    <a:pt x="7688" y="9047"/>
                    <a:pt x="7707" y="8815"/>
                  </a:cubicBezTo>
                  <a:cubicBezTo>
                    <a:pt x="7726" y="8573"/>
                    <a:pt x="7730" y="8325"/>
                    <a:pt x="7654" y="8084"/>
                  </a:cubicBezTo>
                  <a:cubicBezTo>
                    <a:pt x="7631" y="8008"/>
                    <a:pt x="7637" y="7921"/>
                    <a:pt x="7633" y="7840"/>
                  </a:cubicBezTo>
                  <a:cubicBezTo>
                    <a:pt x="7622" y="7636"/>
                    <a:pt x="7537" y="7491"/>
                    <a:pt x="7328" y="7436"/>
                  </a:cubicBezTo>
                  <a:cubicBezTo>
                    <a:pt x="7226" y="7410"/>
                    <a:pt x="7140" y="7365"/>
                    <a:pt x="7099" y="7253"/>
                  </a:cubicBezTo>
                  <a:cubicBezTo>
                    <a:pt x="7074" y="7182"/>
                    <a:pt x="7008" y="7148"/>
                    <a:pt x="6930" y="7140"/>
                  </a:cubicBezTo>
                  <a:cubicBezTo>
                    <a:pt x="6869" y="7134"/>
                    <a:pt x="6806" y="7129"/>
                    <a:pt x="6750" y="7108"/>
                  </a:cubicBezTo>
                  <a:cubicBezTo>
                    <a:pt x="6623" y="7061"/>
                    <a:pt x="6516" y="7078"/>
                    <a:pt x="6403" y="7155"/>
                  </a:cubicBezTo>
                  <a:cubicBezTo>
                    <a:pt x="6197" y="7294"/>
                    <a:pt x="5946" y="7314"/>
                    <a:pt x="5710" y="7393"/>
                  </a:cubicBezTo>
                  <a:cubicBezTo>
                    <a:pt x="5592" y="7592"/>
                    <a:pt x="5474" y="7795"/>
                    <a:pt x="5351" y="7993"/>
                  </a:cubicBezTo>
                  <a:cubicBezTo>
                    <a:pt x="5320" y="8043"/>
                    <a:pt x="5273" y="8085"/>
                    <a:pt x="5227" y="8125"/>
                  </a:cubicBezTo>
                  <a:cubicBezTo>
                    <a:pt x="5073" y="8262"/>
                    <a:pt x="5021" y="8439"/>
                    <a:pt x="5077" y="8626"/>
                  </a:cubicBezTo>
                  <a:cubicBezTo>
                    <a:pt x="5116" y="8758"/>
                    <a:pt x="5120" y="8886"/>
                    <a:pt x="5131" y="9018"/>
                  </a:cubicBezTo>
                  <a:cubicBezTo>
                    <a:pt x="5148" y="9205"/>
                    <a:pt x="5190" y="9378"/>
                    <a:pt x="5348" y="9508"/>
                  </a:cubicBezTo>
                  <a:cubicBezTo>
                    <a:pt x="5455" y="9594"/>
                    <a:pt x="5577" y="9586"/>
                    <a:pt x="5716" y="9612"/>
                  </a:cubicBezTo>
                  <a:cubicBezTo>
                    <a:pt x="5761" y="9670"/>
                    <a:pt x="5816" y="9740"/>
                    <a:pt x="5883" y="9826"/>
                  </a:cubicBezTo>
                  <a:cubicBezTo>
                    <a:pt x="5719" y="9876"/>
                    <a:pt x="5576" y="9851"/>
                    <a:pt x="5438" y="9855"/>
                  </a:cubicBezTo>
                  <a:cubicBezTo>
                    <a:pt x="5273" y="9860"/>
                    <a:pt x="5112" y="9856"/>
                    <a:pt x="4954" y="9920"/>
                  </a:cubicBezTo>
                  <a:cubicBezTo>
                    <a:pt x="4872" y="9953"/>
                    <a:pt x="4773" y="9951"/>
                    <a:pt x="4682" y="9952"/>
                  </a:cubicBezTo>
                  <a:cubicBezTo>
                    <a:pt x="4354" y="9956"/>
                    <a:pt x="4026" y="9954"/>
                    <a:pt x="3698" y="9953"/>
                  </a:cubicBezTo>
                  <a:cubicBezTo>
                    <a:pt x="3636" y="9953"/>
                    <a:pt x="3573" y="9959"/>
                    <a:pt x="3514" y="9945"/>
                  </a:cubicBezTo>
                  <a:cubicBezTo>
                    <a:pt x="3109" y="9849"/>
                    <a:pt x="2697" y="9893"/>
                    <a:pt x="2289" y="9902"/>
                  </a:cubicBezTo>
                  <a:cubicBezTo>
                    <a:pt x="2025" y="9908"/>
                    <a:pt x="1762" y="9965"/>
                    <a:pt x="1500" y="10012"/>
                  </a:cubicBezTo>
                  <a:cubicBezTo>
                    <a:pt x="1403" y="10030"/>
                    <a:pt x="1313" y="10085"/>
                    <a:pt x="1227" y="10119"/>
                  </a:cubicBezTo>
                  <a:cubicBezTo>
                    <a:pt x="1172" y="10306"/>
                    <a:pt x="1112" y="10470"/>
                    <a:pt x="1076" y="10639"/>
                  </a:cubicBezTo>
                  <a:cubicBezTo>
                    <a:pt x="1041" y="10803"/>
                    <a:pt x="1031" y="10973"/>
                    <a:pt x="1007" y="11158"/>
                  </a:cubicBezTo>
                  <a:cubicBezTo>
                    <a:pt x="961" y="11130"/>
                    <a:pt x="931" y="11120"/>
                    <a:pt x="914" y="11099"/>
                  </a:cubicBezTo>
                  <a:cubicBezTo>
                    <a:pt x="805" y="10973"/>
                    <a:pt x="723" y="10825"/>
                    <a:pt x="705" y="10661"/>
                  </a:cubicBezTo>
                  <a:cubicBezTo>
                    <a:pt x="657" y="10192"/>
                    <a:pt x="601" y="9720"/>
                    <a:pt x="823" y="9273"/>
                  </a:cubicBezTo>
                  <a:cubicBezTo>
                    <a:pt x="841" y="9236"/>
                    <a:pt x="861" y="9199"/>
                    <a:pt x="871" y="9160"/>
                  </a:cubicBezTo>
                  <a:cubicBezTo>
                    <a:pt x="963" y="8793"/>
                    <a:pt x="1051" y="8425"/>
                    <a:pt x="1141" y="8057"/>
                  </a:cubicBezTo>
                  <a:cubicBezTo>
                    <a:pt x="1299" y="7409"/>
                    <a:pt x="1267" y="6754"/>
                    <a:pt x="1187" y="6101"/>
                  </a:cubicBezTo>
                  <a:cubicBezTo>
                    <a:pt x="1134" y="5663"/>
                    <a:pt x="1019" y="5238"/>
                    <a:pt x="875" y="4819"/>
                  </a:cubicBezTo>
                  <a:cubicBezTo>
                    <a:pt x="789" y="4568"/>
                    <a:pt x="731" y="4307"/>
                    <a:pt x="662" y="4050"/>
                  </a:cubicBezTo>
                  <a:cubicBezTo>
                    <a:pt x="634" y="3941"/>
                    <a:pt x="626" y="3824"/>
                    <a:pt x="582" y="3722"/>
                  </a:cubicBezTo>
                  <a:cubicBezTo>
                    <a:pt x="424" y="3350"/>
                    <a:pt x="381" y="2950"/>
                    <a:pt x="286" y="2563"/>
                  </a:cubicBezTo>
                  <a:cubicBezTo>
                    <a:pt x="237" y="2365"/>
                    <a:pt x="194" y="2166"/>
                    <a:pt x="105" y="1978"/>
                  </a:cubicBezTo>
                  <a:cubicBezTo>
                    <a:pt x="33" y="1825"/>
                    <a:pt x="1" y="1656"/>
                    <a:pt x="9" y="1448"/>
                  </a:cubicBezTo>
                  <a:close/>
                </a:path>
              </a:pathLst>
            </a:custGeom>
            <a:solidFill>
              <a:srgbClr val="FFD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167;p33">
              <a:extLst>
                <a:ext uri="{FF2B5EF4-FFF2-40B4-BE49-F238E27FC236}">
                  <a16:creationId xmlns:a16="http://schemas.microsoft.com/office/drawing/2014/main" id="{52D1EF5D-A366-4FEE-8745-8B7F317B5A50}"/>
                </a:ext>
              </a:extLst>
            </p:cNvPr>
            <p:cNvSpPr/>
            <p:nvPr/>
          </p:nvSpPr>
          <p:spPr>
            <a:xfrm>
              <a:off x="2199352" y="1596912"/>
              <a:ext cx="475335" cy="234801"/>
            </a:xfrm>
            <a:custGeom>
              <a:avLst/>
              <a:gdLst/>
              <a:ahLst/>
              <a:cxnLst/>
              <a:rect l="l" t="t" r="r" b="b"/>
              <a:pathLst>
                <a:path w="8373" h="4136" extrusionOk="0">
                  <a:moveTo>
                    <a:pt x="4271" y="2143"/>
                  </a:moveTo>
                  <a:cubicBezTo>
                    <a:pt x="4245" y="2110"/>
                    <a:pt x="4230" y="2077"/>
                    <a:pt x="4207" y="2068"/>
                  </a:cubicBezTo>
                  <a:cubicBezTo>
                    <a:pt x="4185" y="2060"/>
                    <a:pt x="4141" y="2067"/>
                    <a:pt x="4127" y="2084"/>
                  </a:cubicBezTo>
                  <a:cubicBezTo>
                    <a:pt x="4096" y="2122"/>
                    <a:pt x="4070" y="2169"/>
                    <a:pt x="4055" y="2216"/>
                  </a:cubicBezTo>
                  <a:cubicBezTo>
                    <a:pt x="4049" y="2238"/>
                    <a:pt x="4068" y="2280"/>
                    <a:pt x="4089" y="2293"/>
                  </a:cubicBezTo>
                  <a:cubicBezTo>
                    <a:pt x="4109" y="2306"/>
                    <a:pt x="4157" y="2305"/>
                    <a:pt x="4171" y="2289"/>
                  </a:cubicBezTo>
                  <a:cubicBezTo>
                    <a:pt x="4211" y="2247"/>
                    <a:pt x="4238" y="2193"/>
                    <a:pt x="4271" y="2143"/>
                  </a:cubicBezTo>
                  <a:close/>
                  <a:moveTo>
                    <a:pt x="4488" y="1971"/>
                  </a:moveTo>
                  <a:cubicBezTo>
                    <a:pt x="4534" y="2109"/>
                    <a:pt x="4572" y="2144"/>
                    <a:pt x="4642" y="2112"/>
                  </a:cubicBezTo>
                  <a:cubicBezTo>
                    <a:pt x="4740" y="2067"/>
                    <a:pt x="4832" y="2011"/>
                    <a:pt x="4929" y="1958"/>
                  </a:cubicBezTo>
                  <a:cubicBezTo>
                    <a:pt x="4863" y="1892"/>
                    <a:pt x="4790" y="1909"/>
                    <a:pt x="4738" y="1953"/>
                  </a:cubicBezTo>
                  <a:cubicBezTo>
                    <a:pt x="4660" y="2020"/>
                    <a:pt x="4587" y="1945"/>
                    <a:pt x="4488" y="1971"/>
                  </a:cubicBezTo>
                  <a:close/>
                  <a:moveTo>
                    <a:pt x="3580" y="2170"/>
                  </a:moveTo>
                  <a:cubicBezTo>
                    <a:pt x="3414" y="2282"/>
                    <a:pt x="3296" y="2385"/>
                    <a:pt x="3302" y="2571"/>
                  </a:cubicBezTo>
                  <a:cubicBezTo>
                    <a:pt x="3304" y="2639"/>
                    <a:pt x="3339" y="2686"/>
                    <a:pt x="3414" y="2656"/>
                  </a:cubicBezTo>
                  <a:cubicBezTo>
                    <a:pt x="3476" y="2535"/>
                    <a:pt x="3538" y="2421"/>
                    <a:pt x="3593" y="2303"/>
                  </a:cubicBezTo>
                  <a:cubicBezTo>
                    <a:pt x="3605" y="2276"/>
                    <a:pt x="3588" y="2236"/>
                    <a:pt x="3580" y="2170"/>
                  </a:cubicBezTo>
                  <a:close/>
                  <a:moveTo>
                    <a:pt x="1" y="2149"/>
                  </a:moveTo>
                  <a:cubicBezTo>
                    <a:pt x="53" y="2058"/>
                    <a:pt x="124" y="2011"/>
                    <a:pt x="224" y="2014"/>
                  </a:cubicBezTo>
                  <a:cubicBezTo>
                    <a:pt x="285" y="2016"/>
                    <a:pt x="348" y="2012"/>
                    <a:pt x="408" y="2020"/>
                  </a:cubicBezTo>
                  <a:cubicBezTo>
                    <a:pt x="1037" y="2101"/>
                    <a:pt x="1658" y="2052"/>
                    <a:pt x="2270" y="1902"/>
                  </a:cubicBezTo>
                  <a:cubicBezTo>
                    <a:pt x="2797" y="1774"/>
                    <a:pt x="3321" y="1631"/>
                    <a:pt x="3844" y="1485"/>
                  </a:cubicBezTo>
                  <a:cubicBezTo>
                    <a:pt x="4150" y="1400"/>
                    <a:pt x="4454" y="1306"/>
                    <a:pt x="4752" y="1197"/>
                  </a:cubicBezTo>
                  <a:cubicBezTo>
                    <a:pt x="5184" y="1038"/>
                    <a:pt x="5611" y="863"/>
                    <a:pt x="6038" y="691"/>
                  </a:cubicBezTo>
                  <a:cubicBezTo>
                    <a:pt x="6304" y="583"/>
                    <a:pt x="6564" y="461"/>
                    <a:pt x="6830" y="355"/>
                  </a:cubicBezTo>
                  <a:cubicBezTo>
                    <a:pt x="7040" y="273"/>
                    <a:pt x="7254" y="207"/>
                    <a:pt x="7451" y="92"/>
                  </a:cubicBezTo>
                  <a:cubicBezTo>
                    <a:pt x="7607" y="1"/>
                    <a:pt x="7652" y="9"/>
                    <a:pt x="7769" y="141"/>
                  </a:cubicBezTo>
                  <a:cubicBezTo>
                    <a:pt x="7822" y="202"/>
                    <a:pt x="7900" y="202"/>
                    <a:pt x="7945" y="251"/>
                  </a:cubicBezTo>
                  <a:cubicBezTo>
                    <a:pt x="8061" y="375"/>
                    <a:pt x="8170" y="505"/>
                    <a:pt x="8273" y="640"/>
                  </a:cubicBezTo>
                  <a:cubicBezTo>
                    <a:pt x="8353" y="744"/>
                    <a:pt x="8342" y="874"/>
                    <a:pt x="8346" y="996"/>
                  </a:cubicBezTo>
                  <a:cubicBezTo>
                    <a:pt x="8353" y="1180"/>
                    <a:pt x="8350" y="1365"/>
                    <a:pt x="8359" y="1550"/>
                  </a:cubicBezTo>
                  <a:cubicBezTo>
                    <a:pt x="8372" y="1811"/>
                    <a:pt x="8233" y="1993"/>
                    <a:pt x="8050" y="2150"/>
                  </a:cubicBezTo>
                  <a:cubicBezTo>
                    <a:pt x="8015" y="2181"/>
                    <a:pt x="7958" y="2194"/>
                    <a:pt x="7910" y="2198"/>
                  </a:cubicBezTo>
                  <a:cubicBezTo>
                    <a:pt x="7808" y="2206"/>
                    <a:pt x="7705" y="2199"/>
                    <a:pt x="7603" y="2206"/>
                  </a:cubicBezTo>
                  <a:cubicBezTo>
                    <a:pt x="7501" y="2212"/>
                    <a:pt x="7399" y="2226"/>
                    <a:pt x="7298" y="2239"/>
                  </a:cubicBezTo>
                  <a:cubicBezTo>
                    <a:pt x="7258" y="2244"/>
                    <a:pt x="7218" y="2260"/>
                    <a:pt x="7178" y="2262"/>
                  </a:cubicBezTo>
                  <a:cubicBezTo>
                    <a:pt x="6687" y="2290"/>
                    <a:pt x="6197" y="2325"/>
                    <a:pt x="5706" y="2341"/>
                  </a:cubicBezTo>
                  <a:cubicBezTo>
                    <a:pt x="5251" y="2356"/>
                    <a:pt x="4813" y="2453"/>
                    <a:pt x="4386" y="2598"/>
                  </a:cubicBezTo>
                  <a:cubicBezTo>
                    <a:pt x="4028" y="2720"/>
                    <a:pt x="3677" y="2861"/>
                    <a:pt x="3326" y="2998"/>
                  </a:cubicBezTo>
                  <a:cubicBezTo>
                    <a:pt x="3222" y="3039"/>
                    <a:pt x="3122" y="3093"/>
                    <a:pt x="3023" y="3148"/>
                  </a:cubicBezTo>
                  <a:cubicBezTo>
                    <a:pt x="2497" y="3445"/>
                    <a:pt x="1970" y="3742"/>
                    <a:pt x="1446" y="4043"/>
                  </a:cubicBezTo>
                  <a:cubicBezTo>
                    <a:pt x="1283" y="4135"/>
                    <a:pt x="1116" y="4125"/>
                    <a:pt x="923" y="4096"/>
                  </a:cubicBezTo>
                  <a:cubicBezTo>
                    <a:pt x="889" y="3927"/>
                    <a:pt x="904" y="3767"/>
                    <a:pt x="923" y="3606"/>
                  </a:cubicBezTo>
                  <a:cubicBezTo>
                    <a:pt x="936" y="3494"/>
                    <a:pt x="952" y="3382"/>
                    <a:pt x="953" y="3270"/>
                  </a:cubicBezTo>
                  <a:cubicBezTo>
                    <a:pt x="956" y="3046"/>
                    <a:pt x="871" y="2854"/>
                    <a:pt x="737" y="2676"/>
                  </a:cubicBezTo>
                  <a:cubicBezTo>
                    <a:pt x="547" y="2422"/>
                    <a:pt x="311" y="2237"/>
                    <a:pt x="1" y="2149"/>
                  </a:cubicBezTo>
                  <a:close/>
                </a:path>
              </a:pathLst>
            </a:custGeom>
            <a:solidFill>
              <a:srgbClr val="FFD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68;p33">
              <a:extLst>
                <a:ext uri="{FF2B5EF4-FFF2-40B4-BE49-F238E27FC236}">
                  <a16:creationId xmlns:a16="http://schemas.microsoft.com/office/drawing/2014/main" id="{17E9F416-910F-404F-BBC0-CA6CF7649BE4}"/>
                </a:ext>
              </a:extLst>
            </p:cNvPr>
            <p:cNvSpPr/>
            <p:nvPr/>
          </p:nvSpPr>
          <p:spPr>
            <a:xfrm>
              <a:off x="2275934" y="2266063"/>
              <a:ext cx="432190" cy="147829"/>
            </a:xfrm>
            <a:custGeom>
              <a:avLst/>
              <a:gdLst/>
              <a:ahLst/>
              <a:cxnLst/>
              <a:rect l="l" t="t" r="r" b="b"/>
              <a:pathLst>
                <a:path w="7613" h="2604" extrusionOk="0">
                  <a:moveTo>
                    <a:pt x="4394" y="1765"/>
                  </a:moveTo>
                  <a:cubicBezTo>
                    <a:pt x="4513" y="1705"/>
                    <a:pt x="4513" y="1705"/>
                    <a:pt x="4571" y="1584"/>
                  </a:cubicBezTo>
                  <a:cubicBezTo>
                    <a:pt x="4454" y="1650"/>
                    <a:pt x="4454" y="1650"/>
                    <a:pt x="4394" y="1765"/>
                  </a:cubicBezTo>
                  <a:close/>
                  <a:moveTo>
                    <a:pt x="5514" y="1387"/>
                  </a:moveTo>
                  <a:cubicBezTo>
                    <a:pt x="5372" y="1405"/>
                    <a:pt x="5296" y="1464"/>
                    <a:pt x="5256" y="1563"/>
                  </a:cubicBezTo>
                  <a:cubicBezTo>
                    <a:pt x="5248" y="1582"/>
                    <a:pt x="5268" y="1618"/>
                    <a:pt x="5284" y="1639"/>
                  </a:cubicBezTo>
                  <a:cubicBezTo>
                    <a:pt x="5292" y="1649"/>
                    <a:pt x="5324" y="1650"/>
                    <a:pt x="5339" y="1643"/>
                  </a:cubicBezTo>
                  <a:cubicBezTo>
                    <a:pt x="5435" y="1597"/>
                    <a:pt x="5490" y="1521"/>
                    <a:pt x="5514" y="1387"/>
                  </a:cubicBezTo>
                  <a:close/>
                  <a:moveTo>
                    <a:pt x="4028" y="1734"/>
                  </a:moveTo>
                  <a:cubicBezTo>
                    <a:pt x="4138" y="1660"/>
                    <a:pt x="4195" y="1554"/>
                    <a:pt x="4254" y="1452"/>
                  </a:cubicBezTo>
                  <a:cubicBezTo>
                    <a:pt x="4274" y="1418"/>
                    <a:pt x="4281" y="1373"/>
                    <a:pt x="4219" y="1363"/>
                  </a:cubicBezTo>
                  <a:cubicBezTo>
                    <a:pt x="4008" y="1581"/>
                    <a:pt x="4008" y="1581"/>
                    <a:pt x="4028" y="1734"/>
                  </a:cubicBezTo>
                  <a:close/>
                  <a:moveTo>
                    <a:pt x="340" y="2571"/>
                  </a:moveTo>
                  <a:cubicBezTo>
                    <a:pt x="372" y="2514"/>
                    <a:pt x="389" y="2478"/>
                    <a:pt x="412" y="2447"/>
                  </a:cubicBezTo>
                  <a:cubicBezTo>
                    <a:pt x="581" y="2223"/>
                    <a:pt x="630" y="1968"/>
                    <a:pt x="621" y="1693"/>
                  </a:cubicBezTo>
                  <a:cubicBezTo>
                    <a:pt x="617" y="1561"/>
                    <a:pt x="573" y="1457"/>
                    <a:pt x="485" y="1362"/>
                  </a:cubicBezTo>
                  <a:cubicBezTo>
                    <a:pt x="327" y="1193"/>
                    <a:pt x="173" y="1018"/>
                    <a:pt x="1" y="826"/>
                  </a:cubicBezTo>
                  <a:cubicBezTo>
                    <a:pt x="130" y="790"/>
                    <a:pt x="239" y="785"/>
                    <a:pt x="349" y="786"/>
                  </a:cubicBezTo>
                  <a:cubicBezTo>
                    <a:pt x="606" y="786"/>
                    <a:pt x="862" y="787"/>
                    <a:pt x="1118" y="789"/>
                  </a:cubicBezTo>
                  <a:cubicBezTo>
                    <a:pt x="1180" y="790"/>
                    <a:pt x="1242" y="790"/>
                    <a:pt x="1302" y="797"/>
                  </a:cubicBezTo>
                  <a:cubicBezTo>
                    <a:pt x="1986" y="887"/>
                    <a:pt x="2671" y="872"/>
                    <a:pt x="3355" y="805"/>
                  </a:cubicBezTo>
                  <a:cubicBezTo>
                    <a:pt x="3406" y="800"/>
                    <a:pt x="3457" y="796"/>
                    <a:pt x="3509" y="798"/>
                  </a:cubicBezTo>
                  <a:cubicBezTo>
                    <a:pt x="4150" y="828"/>
                    <a:pt x="4773" y="697"/>
                    <a:pt x="5398" y="588"/>
                  </a:cubicBezTo>
                  <a:cubicBezTo>
                    <a:pt x="5887" y="502"/>
                    <a:pt x="6336" y="302"/>
                    <a:pt x="6792" y="120"/>
                  </a:cubicBezTo>
                  <a:cubicBezTo>
                    <a:pt x="6877" y="86"/>
                    <a:pt x="6960" y="45"/>
                    <a:pt x="7059" y="0"/>
                  </a:cubicBezTo>
                  <a:cubicBezTo>
                    <a:pt x="7114" y="29"/>
                    <a:pt x="7173" y="67"/>
                    <a:pt x="7237" y="94"/>
                  </a:cubicBezTo>
                  <a:cubicBezTo>
                    <a:pt x="7459" y="189"/>
                    <a:pt x="7567" y="356"/>
                    <a:pt x="7565" y="597"/>
                  </a:cubicBezTo>
                  <a:cubicBezTo>
                    <a:pt x="7565" y="679"/>
                    <a:pt x="7553" y="762"/>
                    <a:pt x="7565" y="842"/>
                  </a:cubicBezTo>
                  <a:cubicBezTo>
                    <a:pt x="7612" y="1141"/>
                    <a:pt x="7481" y="1402"/>
                    <a:pt x="7396" y="1672"/>
                  </a:cubicBezTo>
                  <a:cubicBezTo>
                    <a:pt x="7345" y="1832"/>
                    <a:pt x="7232" y="1931"/>
                    <a:pt x="7053" y="1927"/>
                  </a:cubicBezTo>
                  <a:cubicBezTo>
                    <a:pt x="6869" y="1924"/>
                    <a:pt x="6682" y="1934"/>
                    <a:pt x="6500" y="1911"/>
                  </a:cubicBezTo>
                  <a:cubicBezTo>
                    <a:pt x="6203" y="1871"/>
                    <a:pt x="5915" y="1884"/>
                    <a:pt x="5616" y="1922"/>
                  </a:cubicBezTo>
                  <a:cubicBezTo>
                    <a:pt x="5183" y="1978"/>
                    <a:pt x="4748" y="2070"/>
                    <a:pt x="4304" y="1994"/>
                  </a:cubicBezTo>
                  <a:cubicBezTo>
                    <a:pt x="4195" y="1976"/>
                    <a:pt x="4080" y="1994"/>
                    <a:pt x="3967" y="2001"/>
                  </a:cubicBezTo>
                  <a:cubicBezTo>
                    <a:pt x="3600" y="2024"/>
                    <a:pt x="3235" y="2084"/>
                    <a:pt x="2864" y="2054"/>
                  </a:cubicBezTo>
                  <a:cubicBezTo>
                    <a:pt x="2754" y="2045"/>
                    <a:pt x="2639" y="2075"/>
                    <a:pt x="2531" y="2103"/>
                  </a:cubicBezTo>
                  <a:cubicBezTo>
                    <a:pt x="2174" y="2196"/>
                    <a:pt x="1821" y="2304"/>
                    <a:pt x="1463" y="2393"/>
                  </a:cubicBezTo>
                  <a:cubicBezTo>
                    <a:pt x="1145" y="2471"/>
                    <a:pt x="823" y="2531"/>
                    <a:pt x="502" y="2594"/>
                  </a:cubicBezTo>
                  <a:cubicBezTo>
                    <a:pt x="458" y="2603"/>
                    <a:pt x="409" y="2581"/>
                    <a:pt x="340" y="2571"/>
                  </a:cubicBezTo>
                  <a:close/>
                </a:path>
              </a:pathLst>
            </a:custGeom>
            <a:solidFill>
              <a:srgbClr val="FFD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69;p33">
              <a:extLst>
                <a:ext uri="{FF2B5EF4-FFF2-40B4-BE49-F238E27FC236}">
                  <a16:creationId xmlns:a16="http://schemas.microsoft.com/office/drawing/2014/main" id="{A5D23C6D-B238-421A-AD02-6C3B5994B66A}"/>
                </a:ext>
              </a:extLst>
            </p:cNvPr>
            <p:cNvSpPr/>
            <p:nvPr/>
          </p:nvSpPr>
          <p:spPr>
            <a:xfrm>
              <a:off x="2463954" y="2150025"/>
              <a:ext cx="129265" cy="137951"/>
            </a:xfrm>
            <a:custGeom>
              <a:avLst/>
              <a:gdLst/>
              <a:ahLst/>
              <a:cxnLst/>
              <a:rect l="l" t="t" r="r" b="b"/>
              <a:pathLst>
                <a:path w="2277" h="2430" extrusionOk="0">
                  <a:moveTo>
                    <a:pt x="857" y="996"/>
                  </a:moveTo>
                  <a:cubicBezTo>
                    <a:pt x="795" y="1044"/>
                    <a:pt x="749" y="1062"/>
                    <a:pt x="742" y="1090"/>
                  </a:cubicBezTo>
                  <a:cubicBezTo>
                    <a:pt x="722" y="1167"/>
                    <a:pt x="712" y="1248"/>
                    <a:pt x="710" y="1328"/>
                  </a:cubicBezTo>
                  <a:cubicBezTo>
                    <a:pt x="709" y="1391"/>
                    <a:pt x="739" y="1457"/>
                    <a:pt x="808" y="1463"/>
                  </a:cubicBezTo>
                  <a:cubicBezTo>
                    <a:pt x="859" y="1467"/>
                    <a:pt x="912" y="1434"/>
                    <a:pt x="975" y="1414"/>
                  </a:cubicBezTo>
                  <a:cubicBezTo>
                    <a:pt x="936" y="1278"/>
                    <a:pt x="904" y="1163"/>
                    <a:pt x="857" y="996"/>
                  </a:cubicBezTo>
                  <a:close/>
                  <a:moveTo>
                    <a:pt x="909" y="1910"/>
                  </a:moveTo>
                  <a:cubicBezTo>
                    <a:pt x="1019" y="1907"/>
                    <a:pt x="1129" y="1910"/>
                    <a:pt x="1238" y="1898"/>
                  </a:cubicBezTo>
                  <a:cubicBezTo>
                    <a:pt x="1265" y="1894"/>
                    <a:pt x="1303" y="1843"/>
                    <a:pt x="1306" y="1812"/>
                  </a:cubicBezTo>
                  <a:cubicBezTo>
                    <a:pt x="1307" y="1783"/>
                    <a:pt x="1272" y="1746"/>
                    <a:pt x="1245" y="1723"/>
                  </a:cubicBezTo>
                  <a:cubicBezTo>
                    <a:pt x="1224" y="1705"/>
                    <a:pt x="1188" y="1705"/>
                    <a:pt x="1163" y="1689"/>
                  </a:cubicBezTo>
                  <a:cubicBezTo>
                    <a:pt x="1153" y="1682"/>
                    <a:pt x="1155" y="1656"/>
                    <a:pt x="1147" y="1622"/>
                  </a:cubicBezTo>
                  <a:cubicBezTo>
                    <a:pt x="1221" y="1608"/>
                    <a:pt x="1296" y="1593"/>
                    <a:pt x="1364" y="1580"/>
                  </a:cubicBezTo>
                  <a:cubicBezTo>
                    <a:pt x="1417" y="1667"/>
                    <a:pt x="1421" y="1791"/>
                    <a:pt x="1560" y="1731"/>
                  </a:cubicBezTo>
                  <a:cubicBezTo>
                    <a:pt x="1593" y="1630"/>
                    <a:pt x="1631" y="1529"/>
                    <a:pt x="1658" y="1425"/>
                  </a:cubicBezTo>
                  <a:cubicBezTo>
                    <a:pt x="1675" y="1361"/>
                    <a:pt x="1655" y="1307"/>
                    <a:pt x="1582" y="1283"/>
                  </a:cubicBezTo>
                  <a:cubicBezTo>
                    <a:pt x="1544" y="1271"/>
                    <a:pt x="1510" y="1248"/>
                    <a:pt x="1474" y="1230"/>
                  </a:cubicBezTo>
                  <a:cubicBezTo>
                    <a:pt x="1541" y="1248"/>
                    <a:pt x="1599" y="1241"/>
                    <a:pt x="1619" y="1165"/>
                  </a:cubicBezTo>
                  <a:cubicBezTo>
                    <a:pt x="1653" y="1040"/>
                    <a:pt x="1624" y="965"/>
                    <a:pt x="1521" y="908"/>
                  </a:cubicBezTo>
                  <a:cubicBezTo>
                    <a:pt x="1408" y="845"/>
                    <a:pt x="1293" y="786"/>
                    <a:pt x="1170" y="721"/>
                  </a:cubicBezTo>
                  <a:cubicBezTo>
                    <a:pt x="1054" y="776"/>
                    <a:pt x="1011" y="817"/>
                    <a:pt x="1046" y="875"/>
                  </a:cubicBezTo>
                  <a:cubicBezTo>
                    <a:pt x="1114" y="985"/>
                    <a:pt x="1078" y="1105"/>
                    <a:pt x="1086" y="1214"/>
                  </a:cubicBezTo>
                  <a:cubicBezTo>
                    <a:pt x="1115" y="1217"/>
                    <a:pt x="1131" y="1223"/>
                    <a:pt x="1134" y="1219"/>
                  </a:cubicBezTo>
                  <a:cubicBezTo>
                    <a:pt x="1167" y="1182"/>
                    <a:pt x="1196" y="1143"/>
                    <a:pt x="1226" y="1106"/>
                  </a:cubicBezTo>
                  <a:cubicBezTo>
                    <a:pt x="1297" y="1018"/>
                    <a:pt x="1383" y="1022"/>
                    <a:pt x="1445" y="1120"/>
                  </a:cubicBezTo>
                  <a:cubicBezTo>
                    <a:pt x="1465" y="1153"/>
                    <a:pt x="1469" y="1196"/>
                    <a:pt x="1480" y="1236"/>
                  </a:cubicBezTo>
                  <a:cubicBezTo>
                    <a:pt x="1352" y="1292"/>
                    <a:pt x="1261" y="1404"/>
                    <a:pt x="1107" y="1429"/>
                  </a:cubicBezTo>
                  <a:cubicBezTo>
                    <a:pt x="962" y="1450"/>
                    <a:pt x="915" y="1566"/>
                    <a:pt x="921" y="1733"/>
                  </a:cubicBezTo>
                  <a:cubicBezTo>
                    <a:pt x="923" y="1793"/>
                    <a:pt x="918" y="1854"/>
                    <a:pt x="917" y="1914"/>
                  </a:cubicBezTo>
                  <a:cubicBezTo>
                    <a:pt x="842" y="1888"/>
                    <a:pt x="811" y="1826"/>
                    <a:pt x="785" y="1757"/>
                  </a:cubicBezTo>
                  <a:cubicBezTo>
                    <a:pt x="762" y="1695"/>
                    <a:pt x="735" y="1634"/>
                    <a:pt x="704" y="1559"/>
                  </a:cubicBezTo>
                  <a:cubicBezTo>
                    <a:pt x="665" y="1594"/>
                    <a:pt x="630" y="1609"/>
                    <a:pt x="624" y="1632"/>
                  </a:cubicBezTo>
                  <a:cubicBezTo>
                    <a:pt x="563" y="1866"/>
                    <a:pt x="666" y="2077"/>
                    <a:pt x="891" y="2132"/>
                  </a:cubicBezTo>
                  <a:cubicBezTo>
                    <a:pt x="1088" y="2180"/>
                    <a:pt x="1293" y="2182"/>
                    <a:pt x="1489" y="2108"/>
                  </a:cubicBezTo>
                  <a:cubicBezTo>
                    <a:pt x="1520" y="2097"/>
                    <a:pt x="1534" y="2038"/>
                    <a:pt x="1569" y="1977"/>
                  </a:cubicBezTo>
                  <a:cubicBezTo>
                    <a:pt x="1427" y="1968"/>
                    <a:pt x="1317" y="1964"/>
                    <a:pt x="1208" y="1953"/>
                  </a:cubicBezTo>
                  <a:cubicBezTo>
                    <a:pt x="1107" y="1943"/>
                    <a:pt x="1009" y="1925"/>
                    <a:pt x="909" y="1910"/>
                  </a:cubicBezTo>
                  <a:close/>
                  <a:moveTo>
                    <a:pt x="432" y="685"/>
                  </a:moveTo>
                  <a:cubicBezTo>
                    <a:pt x="494" y="569"/>
                    <a:pt x="557" y="453"/>
                    <a:pt x="616" y="347"/>
                  </a:cubicBezTo>
                  <a:cubicBezTo>
                    <a:pt x="745" y="302"/>
                    <a:pt x="858" y="272"/>
                    <a:pt x="955" y="182"/>
                  </a:cubicBezTo>
                  <a:cubicBezTo>
                    <a:pt x="1041" y="101"/>
                    <a:pt x="1169" y="64"/>
                    <a:pt x="1282" y="19"/>
                  </a:cubicBezTo>
                  <a:cubicBezTo>
                    <a:pt x="1326" y="0"/>
                    <a:pt x="1382" y="6"/>
                    <a:pt x="1430" y="12"/>
                  </a:cubicBezTo>
                  <a:cubicBezTo>
                    <a:pt x="1500" y="21"/>
                    <a:pt x="1570" y="40"/>
                    <a:pt x="1658" y="59"/>
                  </a:cubicBezTo>
                  <a:cubicBezTo>
                    <a:pt x="1692" y="117"/>
                    <a:pt x="1720" y="199"/>
                    <a:pt x="1776" y="248"/>
                  </a:cubicBezTo>
                  <a:cubicBezTo>
                    <a:pt x="1826" y="292"/>
                    <a:pt x="1907" y="301"/>
                    <a:pt x="1975" y="322"/>
                  </a:cubicBezTo>
                  <a:cubicBezTo>
                    <a:pt x="2131" y="372"/>
                    <a:pt x="2202" y="473"/>
                    <a:pt x="2206" y="641"/>
                  </a:cubicBezTo>
                  <a:cubicBezTo>
                    <a:pt x="2211" y="865"/>
                    <a:pt x="2237" y="1087"/>
                    <a:pt x="2259" y="1310"/>
                  </a:cubicBezTo>
                  <a:cubicBezTo>
                    <a:pt x="2277" y="1488"/>
                    <a:pt x="2208" y="1652"/>
                    <a:pt x="2183" y="1822"/>
                  </a:cubicBezTo>
                  <a:cubicBezTo>
                    <a:pt x="2176" y="1869"/>
                    <a:pt x="2144" y="1925"/>
                    <a:pt x="2105" y="1950"/>
                  </a:cubicBezTo>
                  <a:cubicBezTo>
                    <a:pt x="1966" y="2043"/>
                    <a:pt x="1891" y="2240"/>
                    <a:pt x="1682" y="2225"/>
                  </a:cubicBezTo>
                  <a:cubicBezTo>
                    <a:pt x="1404" y="2429"/>
                    <a:pt x="1083" y="2367"/>
                    <a:pt x="743" y="2395"/>
                  </a:cubicBezTo>
                  <a:cubicBezTo>
                    <a:pt x="719" y="2361"/>
                    <a:pt x="690" y="2318"/>
                    <a:pt x="660" y="2277"/>
                  </a:cubicBezTo>
                  <a:cubicBezTo>
                    <a:pt x="594" y="2190"/>
                    <a:pt x="508" y="2156"/>
                    <a:pt x="398" y="2142"/>
                  </a:cubicBezTo>
                  <a:cubicBezTo>
                    <a:pt x="163" y="2114"/>
                    <a:pt x="95" y="2048"/>
                    <a:pt x="59" y="1820"/>
                  </a:cubicBezTo>
                  <a:cubicBezTo>
                    <a:pt x="28" y="1629"/>
                    <a:pt x="14" y="1434"/>
                    <a:pt x="3" y="1241"/>
                  </a:cubicBezTo>
                  <a:cubicBezTo>
                    <a:pt x="0" y="1196"/>
                    <a:pt x="26" y="1125"/>
                    <a:pt x="59" y="1109"/>
                  </a:cubicBezTo>
                  <a:cubicBezTo>
                    <a:pt x="221" y="1032"/>
                    <a:pt x="277" y="871"/>
                    <a:pt x="374" y="742"/>
                  </a:cubicBezTo>
                  <a:cubicBezTo>
                    <a:pt x="392" y="719"/>
                    <a:pt x="417" y="700"/>
                    <a:pt x="438" y="678"/>
                  </a:cubicBezTo>
                  <a:cubicBezTo>
                    <a:pt x="398" y="772"/>
                    <a:pt x="354" y="865"/>
                    <a:pt x="322" y="962"/>
                  </a:cubicBezTo>
                  <a:cubicBezTo>
                    <a:pt x="310" y="1000"/>
                    <a:pt x="328" y="1048"/>
                    <a:pt x="336" y="1133"/>
                  </a:cubicBezTo>
                  <a:cubicBezTo>
                    <a:pt x="409" y="1067"/>
                    <a:pt x="461" y="1036"/>
                    <a:pt x="490" y="990"/>
                  </a:cubicBezTo>
                  <a:cubicBezTo>
                    <a:pt x="526" y="932"/>
                    <a:pt x="529" y="851"/>
                    <a:pt x="569" y="798"/>
                  </a:cubicBezTo>
                  <a:cubicBezTo>
                    <a:pt x="771" y="535"/>
                    <a:pt x="1052" y="430"/>
                    <a:pt x="1376" y="438"/>
                  </a:cubicBezTo>
                  <a:cubicBezTo>
                    <a:pt x="1434" y="439"/>
                    <a:pt x="1506" y="453"/>
                    <a:pt x="1546" y="490"/>
                  </a:cubicBezTo>
                  <a:cubicBezTo>
                    <a:pt x="1777" y="697"/>
                    <a:pt x="1973" y="927"/>
                    <a:pt x="1986" y="1263"/>
                  </a:cubicBezTo>
                  <a:cubicBezTo>
                    <a:pt x="1989" y="1352"/>
                    <a:pt x="2017" y="1439"/>
                    <a:pt x="2036" y="1539"/>
                  </a:cubicBezTo>
                  <a:cubicBezTo>
                    <a:pt x="2066" y="1512"/>
                    <a:pt x="2088" y="1501"/>
                    <a:pt x="2091" y="1487"/>
                  </a:cubicBezTo>
                  <a:cubicBezTo>
                    <a:pt x="2187" y="1072"/>
                    <a:pt x="2030" y="725"/>
                    <a:pt x="1789" y="404"/>
                  </a:cubicBezTo>
                  <a:cubicBezTo>
                    <a:pt x="1772" y="380"/>
                    <a:pt x="1742" y="365"/>
                    <a:pt x="1716" y="349"/>
                  </a:cubicBezTo>
                  <a:cubicBezTo>
                    <a:pt x="1445" y="183"/>
                    <a:pt x="914" y="241"/>
                    <a:pt x="680" y="463"/>
                  </a:cubicBezTo>
                  <a:cubicBezTo>
                    <a:pt x="635" y="505"/>
                    <a:pt x="598" y="555"/>
                    <a:pt x="553" y="597"/>
                  </a:cubicBezTo>
                  <a:cubicBezTo>
                    <a:pt x="516" y="630"/>
                    <a:pt x="473" y="655"/>
                    <a:pt x="432" y="6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70;p33">
              <a:extLst>
                <a:ext uri="{FF2B5EF4-FFF2-40B4-BE49-F238E27FC236}">
                  <a16:creationId xmlns:a16="http://schemas.microsoft.com/office/drawing/2014/main" id="{76CF4310-8560-4F3D-BCBC-5336471095D8}"/>
                </a:ext>
              </a:extLst>
            </p:cNvPr>
            <p:cNvSpPr/>
            <p:nvPr/>
          </p:nvSpPr>
          <p:spPr>
            <a:xfrm>
              <a:off x="2164212" y="1763022"/>
              <a:ext cx="45132" cy="54386"/>
            </a:xfrm>
            <a:custGeom>
              <a:avLst/>
              <a:gdLst/>
              <a:ahLst/>
              <a:cxnLst/>
              <a:rect l="l" t="t" r="r" b="b"/>
              <a:pathLst>
                <a:path w="795" h="958" extrusionOk="0">
                  <a:moveTo>
                    <a:pt x="220" y="10"/>
                  </a:moveTo>
                  <a:cubicBezTo>
                    <a:pt x="298" y="10"/>
                    <a:pt x="361" y="1"/>
                    <a:pt x="420" y="12"/>
                  </a:cubicBezTo>
                  <a:cubicBezTo>
                    <a:pt x="581" y="43"/>
                    <a:pt x="710" y="122"/>
                    <a:pt x="743" y="294"/>
                  </a:cubicBezTo>
                  <a:cubicBezTo>
                    <a:pt x="770" y="434"/>
                    <a:pt x="794" y="577"/>
                    <a:pt x="788" y="717"/>
                  </a:cubicBezTo>
                  <a:cubicBezTo>
                    <a:pt x="782" y="892"/>
                    <a:pt x="659" y="958"/>
                    <a:pt x="487" y="900"/>
                  </a:cubicBezTo>
                  <a:cubicBezTo>
                    <a:pt x="458" y="890"/>
                    <a:pt x="433" y="862"/>
                    <a:pt x="405" y="861"/>
                  </a:cubicBezTo>
                  <a:cubicBezTo>
                    <a:pt x="193" y="855"/>
                    <a:pt x="103" y="720"/>
                    <a:pt x="52" y="538"/>
                  </a:cubicBezTo>
                  <a:cubicBezTo>
                    <a:pt x="0" y="357"/>
                    <a:pt x="31" y="195"/>
                    <a:pt x="162" y="57"/>
                  </a:cubicBezTo>
                  <a:cubicBezTo>
                    <a:pt x="175" y="43"/>
                    <a:pt x="193" y="32"/>
                    <a:pt x="220" y="10"/>
                  </a:cubicBezTo>
                  <a:close/>
                </a:path>
              </a:pathLst>
            </a:custGeom>
            <a:solidFill>
              <a:srgbClr val="CCA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71;p33">
              <a:extLst>
                <a:ext uri="{FF2B5EF4-FFF2-40B4-BE49-F238E27FC236}">
                  <a16:creationId xmlns:a16="http://schemas.microsoft.com/office/drawing/2014/main" id="{348A4DEC-632B-43BA-B824-B8334BF73DA7}"/>
                </a:ext>
              </a:extLst>
            </p:cNvPr>
            <p:cNvSpPr/>
            <p:nvPr/>
          </p:nvSpPr>
          <p:spPr>
            <a:xfrm>
              <a:off x="2235855" y="2330100"/>
              <a:ext cx="35254" cy="62277"/>
            </a:xfrm>
            <a:custGeom>
              <a:avLst/>
              <a:gdLst/>
              <a:ahLst/>
              <a:cxnLst/>
              <a:rect l="l" t="t" r="r" b="b"/>
              <a:pathLst>
                <a:path w="621" h="1097" extrusionOk="0">
                  <a:moveTo>
                    <a:pt x="336" y="0"/>
                  </a:moveTo>
                  <a:cubicBezTo>
                    <a:pt x="372" y="34"/>
                    <a:pt x="400" y="51"/>
                    <a:pt x="416" y="76"/>
                  </a:cubicBezTo>
                  <a:cubicBezTo>
                    <a:pt x="479" y="177"/>
                    <a:pt x="608" y="233"/>
                    <a:pt x="613" y="375"/>
                  </a:cubicBezTo>
                  <a:cubicBezTo>
                    <a:pt x="620" y="582"/>
                    <a:pt x="605" y="784"/>
                    <a:pt x="522" y="976"/>
                  </a:cubicBezTo>
                  <a:cubicBezTo>
                    <a:pt x="483" y="1067"/>
                    <a:pt x="332" y="1097"/>
                    <a:pt x="259" y="1018"/>
                  </a:cubicBezTo>
                  <a:cubicBezTo>
                    <a:pt x="126" y="872"/>
                    <a:pt x="60" y="687"/>
                    <a:pt x="27" y="495"/>
                  </a:cubicBezTo>
                  <a:cubicBezTo>
                    <a:pt x="0" y="344"/>
                    <a:pt x="60" y="211"/>
                    <a:pt x="162" y="103"/>
                  </a:cubicBezTo>
                  <a:cubicBezTo>
                    <a:pt x="206" y="56"/>
                    <a:pt x="279" y="33"/>
                    <a:pt x="336" y="0"/>
                  </a:cubicBezTo>
                  <a:close/>
                </a:path>
              </a:pathLst>
            </a:custGeom>
            <a:solidFill>
              <a:srgbClr val="CCA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72;p33">
              <a:extLst>
                <a:ext uri="{FF2B5EF4-FFF2-40B4-BE49-F238E27FC236}">
                  <a16:creationId xmlns:a16="http://schemas.microsoft.com/office/drawing/2014/main" id="{22026BE2-4126-44C0-9CF9-B4CFC179BBA5}"/>
                </a:ext>
              </a:extLst>
            </p:cNvPr>
            <p:cNvSpPr/>
            <p:nvPr/>
          </p:nvSpPr>
          <p:spPr>
            <a:xfrm>
              <a:off x="2201566" y="1750362"/>
              <a:ext cx="40988" cy="57451"/>
            </a:xfrm>
            <a:custGeom>
              <a:avLst/>
              <a:gdLst/>
              <a:ahLst/>
              <a:cxnLst/>
              <a:rect l="l" t="t" r="r" b="b"/>
              <a:pathLst>
                <a:path w="722" h="1012" extrusionOk="0">
                  <a:moveTo>
                    <a:pt x="408" y="1011"/>
                  </a:moveTo>
                  <a:cubicBezTo>
                    <a:pt x="324" y="910"/>
                    <a:pt x="319" y="798"/>
                    <a:pt x="314" y="686"/>
                  </a:cubicBezTo>
                  <a:cubicBezTo>
                    <a:pt x="304" y="472"/>
                    <a:pt x="238" y="288"/>
                    <a:pt x="36" y="178"/>
                  </a:cubicBezTo>
                  <a:cubicBezTo>
                    <a:pt x="21" y="170"/>
                    <a:pt x="13" y="146"/>
                    <a:pt x="5" y="128"/>
                  </a:cubicBezTo>
                  <a:cubicBezTo>
                    <a:pt x="1" y="121"/>
                    <a:pt x="3" y="109"/>
                    <a:pt x="2" y="81"/>
                  </a:cubicBezTo>
                  <a:cubicBezTo>
                    <a:pt x="138" y="1"/>
                    <a:pt x="285" y="18"/>
                    <a:pt x="430" y="65"/>
                  </a:cubicBezTo>
                  <a:cubicBezTo>
                    <a:pt x="568" y="111"/>
                    <a:pt x="625" y="238"/>
                    <a:pt x="671" y="361"/>
                  </a:cubicBezTo>
                  <a:cubicBezTo>
                    <a:pt x="696" y="424"/>
                    <a:pt x="695" y="500"/>
                    <a:pt x="702" y="570"/>
                  </a:cubicBezTo>
                  <a:cubicBezTo>
                    <a:pt x="722" y="786"/>
                    <a:pt x="660" y="951"/>
                    <a:pt x="408" y="1011"/>
                  </a:cubicBezTo>
                  <a:close/>
                </a:path>
              </a:pathLst>
            </a:custGeom>
            <a:solidFill>
              <a:srgbClr val="CCA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73;p33">
              <a:extLst>
                <a:ext uri="{FF2B5EF4-FFF2-40B4-BE49-F238E27FC236}">
                  <a16:creationId xmlns:a16="http://schemas.microsoft.com/office/drawing/2014/main" id="{D2CA0035-624E-44A0-90B8-56B0CABED195}"/>
                </a:ext>
              </a:extLst>
            </p:cNvPr>
            <p:cNvSpPr/>
            <p:nvPr/>
          </p:nvSpPr>
          <p:spPr>
            <a:xfrm>
              <a:off x="2668948" y="1607017"/>
              <a:ext cx="33381" cy="72325"/>
            </a:xfrm>
            <a:custGeom>
              <a:avLst/>
              <a:gdLst/>
              <a:ahLst/>
              <a:cxnLst/>
              <a:rect l="l" t="t" r="r" b="b"/>
              <a:pathLst>
                <a:path w="588" h="1274" extrusionOk="0">
                  <a:moveTo>
                    <a:pt x="354" y="1267"/>
                  </a:moveTo>
                  <a:cubicBezTo>
                    <a:pt x="329" y="1075"/>
                    <a:pt x="297" y="894"/>
                    <a:pt x="285" y="712"/>
                  </a:cubicBezTo>
                  <a:cubicBezTo>
                    <a:pt x="275" y="553"/>
                    <a:pt x="232" y="414"/>
                    <a:pt x="138" y="286"/>
                  </a:cubicBezTo>
                  <a:cubicBezTo>
                    <a:pt x="86" y="215"/>
                    <a:pt x="50" y="134"/>
                    <a:pt x="1" y="46"/>
                  </a:cubicBezTo>
                  <a:cubicBezTo>
                    <a:pt x="125" y="0"/>
                    <a:pt x="207" y="32"/>
                    <a:pt x="267" y="109"/>
                  </a:cubicBezTo>
                  <a:cubicBezTo>
                    <a:pt x="513" y="424"/>
                    <a:pt x="587" y="783"/>
                    <a:pt x="523" y="1173"/>
                  </a:cubicBezTo>
                  <a:cubicBezTo>
                    <a:pt x="511" y="1242"/>
                    <a:pt x="458" y="1273"/>
                    <a:pt x="354" y="1267"/>
                  </a:cubicBezTo>
                  <a:close/>
                </a:path>
              </a:pathLst>
            </a:custGeom>
            <a:solidFill>
              <a:srgbClr val="CCA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74;p33">
              <a:extLst>
                <a:ext uri="{FF2B5EF4-FFF2-40B4-BE49-F238E27FC236}">
                  <a16:creationId xmlns:a16="http://schemas.microsoft.com/office/drawing/2014/main" id="{E44DD468-E8C7-41B7-90E9-2BA68ADA746D}"/>
                </a:ext>
              </a:extLst>
            </p:cNvPr>
            <p:cNvSpPr/>
            <p:nvPr/>
          </p:nvSpPr>
          <p:spPr>
            <a:xfrm>
              <a:off x="2277297" y="2329533"/>
              <a:ext cx="22765" cy="66534"/>
            </a:xfrm>
            <a:custGeom>
              <a:avLst/>
              <a:gdLst/>
              <a:ahLst/>
              <a:cxnLst/>
              <a:rect l="l" t="t" r="r" b="b"/>
              <a:pathLst>
                <a:path w="401" h="1172" extrusionOk="0">
                  <a:moveTo>
                    <a:pt x="20" y="1172"/>
                  </a:moveTo>
                  <a:cubicBezTo>
                    <a:pt x="29" y="967"/>
                    <a:pt x="162" y="800"/>
                    <a:pt x="120" y="597"/>
                  </a:cubicBezTo>
                  <a:cubicBezTo>
                    <a:pt x="81" y="410"/>
                    <a:pt x="45" y="223"/>
                    <a:pt x="0" y="1"/>
                  </a:cubicBezTo>
                  <a:cubicBezTo>
                    <a:pt x="174" y="143"/>
                    <a:pt x="293" y="292"/>
                    <a:pt x="350" y="475"/>
                  </a:cubicBezTo>
                  <a:cubicBezTo>
                    <a:pt x="401" y="636"/>
                    <a:pt x="348" y="800"/>
                    <a:pt x="264" y="945"/>
                  </a:cubicBezTo>
                  <a:cubicBezTo>
                    <a:pt x="209" y="1040"/>
                    <a:pt x="129" y="1118"/>
                    <a:pt x="20" y="1172"/>
                  </a:cubicBezTo>
                  <a:close/>
                </a:path>
              </a:pathLst>
            </a:custGeom>
            <a:solidFill>
              <a:srgbClr val="CCA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75;p33">
              <a:extLst>
                <a:ext uri="{FF2B5EF4-FFF2-40B4-BE49-F238E27FC236}">
                  <a16:creationId xmlns:a16="http://schemas.microsoft.com/office/drawing/2014/main" id="{728A47E8-5AD0-45A0-9289-E0C4397102A3}"/>
                </a:ext>
              </a:extLst>
            </p:cNvPr>
            <p:cNvSpPr/>
            <p:nvPr/>
          </p:nvSpPr>
          <p:spPr>
            <a:xfrm>
              <a:off x="2162850" y="1726064"/>
              <a:ext cx="50979" cy="29237"/>
            </a:xfrm>
            <a:custGeom>
              <a:avLst/>
              <a:gdLst/>
              <a:ahLst/>
              <a:cxnLst/>
              <a:rect l="l" t="t" r="r" b="b"/>
              <a:pathLst>
                <a:path w="898" h="515" extrusionOk="0">
                  <a:moveTo>
                    <a:pt x="898" y="205"/>
                  </a:moveTo>
                  <a:cubicBezTo>
                    <a:pt x="594" y="341"/>
                    <a:pt x="265" y="263"/>
                    <a:pt x="55" y="515"/>
                  </a:cubicBezTo>
                  <a:cubicBezTo>
                    <a:pt x="0" y="465"/>
                    <a:pt x="34" y="419"/>
                    <a:pt x="57" y="377"/>
                  </a:cubicBezTo>
                  <a:cubicBezTo>
                    <a:pt x="231" y="64"/>
                    <a:pt x="389" y="0"/>
                    <a:pt x="729" y="110"/>
                  </a:cubicBezTo>
                  <a:cubicBezTo>
                    <a:pt x="775" y="125"/>
                    <a:pt x="816" y="158"/>
                    <a:pt x="898" y="205"/>
                  </a:cubicBezTo>
                  <a:close/>
                </a:path>
              </a:pathLst>
            </a:custGeom>
            <a:solidFill>
              <a:srgbClr val="DCB4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176;p33">
              <a:extLst>
                <a:ext uri="{FF2B5EF4-FFF2-40B4-BE49-F238E27FC236}">
                  <a16:creationId xmlns:a16="http://schemas.microsoft.com/office/drawing/2014/main" id="{56D48E3C-5B00-4A39-A2D0-E568DBAC1846}"/>
                </a:ext>
              </a:extLst>
            </p:cNvPr>
            <p:cNvSpPr/>
            <p:nvPr/>
          </p:nvSpPr>
          <p:spPr>
            <a:xfrm>
              <a:off x="2211785" y="1817692"/>
              <a:ext cx="23332" cy="14476"/>
            </a:xfrm>
            <a:custGeom>
              <a:avLst/>
              <a:gdLst/>
              <a:ahLst/>
              <a:cxnLst/>
              <a:rect l="l" t="t" r="r" b="b"/>
              <a:pathLst>
                <a:path w="411" h="255" extrusionOk="0">
                  <a:moveTo>
                    <a:pt x="1" y="202"/>
                  </a:moveTo>
                  <a:cubicBezTo>
                    <a:pt x="66" y="1"/>
                    <a:pt x="246" y="96"/>
                    <a:pt x="351" y="27"/>
                  </a:cubicBezTo>
                  <a:cubicBezTo>
                    <a:pt x="410" y="106"/>
                    <a:pt x="360" y="150"/>
                    <a:pt x="313" y="183"/>
                  </a:cubicBezTo>
                  <a:cubicBezTo>
                    <a:pt x="218" y="250"/>
                    <a:pt x="116" y="255"/>
                    <a:pt x="1" y="202"/>
                  </a:cubicBezTo>
                  <a:close/>
                </a:path>
              </a:pathLst>
            </a:custGeom>
            <a:solidFill>
              <a:srgbClr val="DCB4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177;p33">
              <a:extLst>
                <a:ext uri="{FF2B5EF4-FFF2-40B4-BE49-F238E27FC236}">
                  <a16:creationId xmlns:a16="http://schemas.microsoft.com/office/drawing/2014/main" id="{E3AFA5EA-3657-4B93-9425-FC138300E13B}"/>
                </a:ext>
              </a:extLst>
            </p:cNvPr>
            <p:cNvSpPr/>
            <p:nvPr/>
          </p:nvSpPr>
          <p:spPr>
            <a:xfrm>
              <a:off x="2720324" y="2297401"/>
              <a:ext cx="568" cy="8913"/>
            </a:xfrm>
            <a:custGeom>
              <a:avLst/>
              <a:gdLst/>
              <a:ahLst/>
              <a:cxnLst/>
              <a:rect l="l" t="t" r="r" b="b"/>
              <a:pathLst>
                <a:path w="10" h="157" extrusionOk="0">
                  <a:moveTo>
                    <a:pt x="0" y="149"/>
                  </a:moveTo>
                  <a:lnTo>
                    <a:pt x="0" y="1"/>
                  </a:lnTo>
                  <a:cubicBezTo>
                    <a:pt x="4" y="1"/>
                    <a:pt x="6" y="1"/>
                    <a:pt x="10" y="1"/>
                  </a:cubicBezTo>
                  <a:lnTo>
                    <a:pt x="10" y="156"/>
                  </a:lnTo>
                  <a:cubicBezTo>
                    <a:pt x="6" y="154"/>
                    <a:pt x="4" y="151"/>
                    <a:pt x="0" y="149"/>
                  </a:cubicBezTo>
                  <a:close/>
                </a:path>
              </a:pathLst>
            </a:custGeom>
            <a:solidFill>
              <a:srgbClr val="CCA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178;p33">
              <a:extLst>
                <a:ext uri="{FF2B5EF4-FFF2-40B4-BE49-F238E27FC236}">
                  <a16:creationId xmlns:a16="http://schemas.microsoft.com/office/drawing/2014/main" id="{53BABB71-7335-4BB7-B5B5-CDD33FAC31F4}"/>
                </a:ext>
              </a:extLst>
            </p:cNvPr>
            <p:cNvSpPr/>
            <p:nvPr/>
          </p:nvSpPr>
          <p:spPr>
            <a:xfrm>
              <a:off x="2537414" y="2291213"/>
              <a:ext cx="2498" cy="1192"/>
            </a:xfrm>
            <a:custGeom>
              <a:avLst/>
              <a:gdLst/>
              <a:ahLst/>
              <a:cxnLst/>
              <a:rect l="l" t="t" r="r" b="b"/>
              <a:pathLst>
                <a:path w="44" h="21" extrusionOk="0">
                  <a:moveTo>
                    <a:pt x="43" y="14"/>
                  </a:moveTo>
                  <a:cubicBezTo>
                    <a:pt x="35" y="16"/>
                    <a:pt x="27" y="21"/>
                    <a:pt x="19" y="20"/>
                  </a:cubicBezTo>
                  <a:cubicBezTo>
                    <a:pt x="13" y="19"/>
                    <a:pt x="6" y="12"/>
                    <a:pt x="0" y="8"/>
                  </a:cubicBezTo>
                  <a:cubicBezTo>
                    <a:pt x="8" y="6"/>
                    <a:pt x="16" y="1"/>
                    <a:pt x="23" y="2"/>
                  </a:cubicBezTo>
                  <a:cubicBezTo>
                    <a:pt x="30" y="3"/>
                    <a:pt x="36" y="10"/>
                    <a:pt x="43" y="14"/>
                  </a:cubicBezTo>
                  <a:close/>
                </a:path>
              </a:pathLst>
            </a:custGeom>
            <a:solidFill>
              <a:srgbClr val="FFD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179;p33">
              <a:extLst>
                <a:ext uri="{FF2B5EF4-FFF2-40B4-BE49-F238E27FC236}">
                  <a16:creationId xmlns:a16="http://schemas.microsoft.com/office/drawing/2014/main" id="{2194F07D-3C1B-4CBD-B93F-94E6DD595B88}"/>
                </a:ext>
              </a:extLst>
            </p:cNvPr>
            <p:cNvSpPr/>
            <p:nvPr/>
          </p:nvSpPr>
          <p:spPr>
            <a:xfrm>
              <a:off x="2562165" y="2286841"/>
              <a:ext cx="2498" cy="1987"/>
            </a:xfrm>
            <a:custGeom>
              <a:avLst/>
              <a:gdLst/>
              <a:ahLst/>
              <a:cxnLst/>
              <a:rect l="l" t="t" r="r" b="b"/>
              <a:pathLst>
                <a:path w="44" h="35" extrusionOk="0">
                  <a:moveTo>
                    <a:pt x="15" y="35"/>
                  </a:moveTo>
                  <a:cubicBezTo>
                    <a:pt x="10" y="29"/>
                    <a:pt x="5" y="22"/>
                    <a:pt x="1" y="15"/>
                  </a:cubicBezTo>
                  <a:cubicBezTo>
                    <a:pt x="9" y="10"/>
                    <a:pt x="17" y="5"/>
                    <a:pt x="25" y="0"/>
                  </a:cubicBezTo>
                  <a:cubicBezTo>
                    <a:pt x="31" y="11"/>
                    <a:pt x="38" y="23"/>
                    <a:pt x="44" y="33"/>
                  </a:cubicBezTo>
                  <a:cubicBezTo>
                    <a:pt x="34" y="34"/>
                    <a:pt x="24" y="35"/>
                    <a:pt x="15" y="35"/>
                  </a:cubicBezTo>
                  <a:close/>
                </a:path>
              </a:pathLst>
            </a:custGeom>
            <a:solidFill>
              <a:srgbClr val="FFD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80;p33">
              <a:extLst>
                <a:ext uri="{FF2B5EF4-FFF2-40B4-BE49-F238E27FC236}">
                  <a16:creationId xmlns:a16="http://schemas.microsoft.com/office/drawing/2014/main" id="{F248FA9E-EAA6-4C85-804F-3CC4B4A16614}"/>
                </a:ext>
              </a:extLst>
            </p:cNvPr>
            <p:cNvSpPr/>
            <p:nvPr/>
          </p:nvSpPr>
          <p:spPr>
            <a:xfrm>
              <a:off x="2146500" y="1584025"/>
              <a:ext cx="586207" cy="843545"/>
            </a:xfrm>
            <a:custGeom>
              <a:avLst/>
              <a:gdLst/>
              <a:ahLst/>
              <a:cxnLst/>
              <a:rect l="l" t="t" r="r" b="b"/>
              <a:pathLst>
                <a:path w="10326" h="14859" extrusionOk="0">
                  <a:moveTo>
                    <a:pt x="7337" y="12415"/>
                  </a:moveTo>
                  <a:cubicBezTo>
                    <a:pt x="7346" y="12415"/>
                    <a:pt x="7356" y="12414"/>
                    <a:pt x="7366" y="12413"/>
                  </a:cubicBezTo>
                  <a:cubicBezTo>
                    <a:pt x="7360" y="12403"/>
                    <a:pt x="7353" y="12391"/>
                    <a:pt x="7347" y="12380"/>
                  </a:cubicBezTo>
                  <a:cubicBezTo>
                    <a:pt x="7339" y="12385"/>
                    <a:pt x="7331" y="12390"/>
                    <a:pt x="7323" y="12395"/>
                  </a:cubicBezTo>
                  <a:cubicBezTo>
                    <a:pt x="7327" y="12402"/>
                    <a:pt x="7332" y="12409"/>
                    <a:pt x="7337" y="12415"/>
                  </a:cubicBezTo>
                  <a:close/>
                  <a:moveTo>
                    <a:pt x="6929" y="12471"/>
                  </a:moveTo>
                  <a:cubicBezTo>
                    <a:pt x="6922" y="12467"/>
                    <a:pt x="6916" y="12460"/>
                    <a:pt x="6909" y="12459"/>
                  </a:cubicBezTo>
                  <a:cubicBezTo>
                    <a:pt x="6902" y="12458"/>
                    <a:pt x="6894" y="12463"/>
                    <a:pt x="6886" y="12465"/>
                  </a:cubicBezTo>
                  <a:cubicBezTo>
                    <a:pt x="6892" y="12469"/>
                    <a:pt x="6899" y="12476"/>
                    <a:pt x="6905" y="12477"/>
                  </a:cubicBezTo>
                  <a:cubicBezTo>
                    <a:pt x="6913" y="12478"/>
                    <a:pt x="6921" y="12473"/>
                    <a:pt x="6929" y="12471"/>
                  </a:cubicBezTo>
                  <a:close/>
                  <a:moveTo>
                    <a:pt x="10108" y="12715"/>
                  </a:moveTo>
                  <a:cubicBezTo>
                    <a:pt x="10112" y="12717"/>
                    <a:pt x="10114" y="12720"/>
                    <a:pt x="10118" y="12722"/>
                  </a:cubicBezTo>
                  <a:lnTo>
                    <a:pt x="10118" y="12567"/>
                  </a:lnTo>
                  <a:cubicBezTo>
                    <a:pt x="10114" y="12567"/>
                    <a:pt x="10112" y="12567"/>
                    <a:pt x="10108" y="12567"/>
                  </a:cubicBezTo>
                  <a:close/>
                  <a:moveTo>
                    <a:pt x="1151" y="4318"/>
                  </a:moveTo>
                  <a:cubicBezTo>
                    <a:pt x="1266" y="4371"/>
                    <a:pt x="1367" y="4366"/>
                    <a:pt x="1463" y="4299"/>
                  </a:cubicBezTo>
                  <a:cubicBezTo>
                    <a:pt x="1510" y="4266"/>
                    <a:pt x="1560" y="4222"/>
                    <a:pt x="1501" y="4143"/>
                  </a:cubicBezTo>
                  <a:cubicBezTo>
                    <a:pt x="1396" y="4212"/>
                    <a:pt x="1216" y="4117"/>
                    <a:pt x="1151" y="4318"/>
                  </a:cubicBezTo>
                  <a:close/>
                  <a:moveTo>
                    <a:pt x="1186" y="2707"/>
                  </a:moveTo>
                  <a:cubicBezTo>
                    <a:pt x="1104" y="2660"/>
                    <a:pt x="1063" y="2627"/>
                    <a:pt x="1017" y="2612"/>
                  </a:cubicBezTo>
                  <a:cubicBezTo>
                    <a:pt x="677" y="2502"/>
                    <a:pt x="519" y="2565"/>
                    <a:pt x="345" y="2879"/>
                  </a:cubicBezTo>
                  <a:cubicBezTo>
                    <a:pt x="322" y="2921"/>
                    <a:pt x="288" y="2967"/>
                    <a:pt x="343" y="3017"/>
                  </a:cubicBezTo>
                  <a:cubicBezTo>
                    <a:pt x="553" y="2765"/>
                    <a:pt x="882" y="2843"/>
                    <a:pt x="1186" y="2707"/>
                  </a:cubicBezTo>
                  <a:close/>
                  <a:moveTo>
                    <a:pt x="2324" y="14304"/>
                  </a:moveTo>
                  <a:cubicBezTo>
                    <a:pt x="2433" y="14250"/>
                    <a:pt x="2513" y="14172"/>
                    <a:pt x="2568" y="14077"/>
                  </a:cubicBezTo>
                  <a:cubicBezTo>
                    <a:pt x="2652" y="13932"/>
                    <a:pt x="2705" y="13768"/>
                    <a:pt x="2654" y="13607"/>
                  </a:cubicBezTo>
                  <a:cubicBezTo>
                    <a:pt x="2597" y="13424"/>
                    <a:pt x="2478" y="13275"/>
                    <a:pt x="2304" y="13133"/>
                  </a:cubicBezTo>
                  <a:cubicBezTo>
                    <a:pt x="2349" y="13355"/>
                    <a:pt x="2385" y="13542"/>
                    <a:pt x="2424" y="13729"/>
                  </a:cubicBezTo>
                  <a:cubicBezTo>
                    <a:pt x="2466" y="13932"/>
                    <a:pt x="2333" y="14099"/>
                    <a:pt x="2324" y="14304"/>
                  </a:cubicBezTo>
                  <a:close/>
                  <a:moveTo>
                    <a:pt x="9557" y="1672"/>
                  </a:moveTo>
                  <a:cubicBezTo>
                    <a:pt x="9661" y="1678"/>
                    <a:pt x="9714" y="1647"/>
                    <a:pt x="9726" y="1578"/>
                  </a:cubicBezTo>
                  <a:cubicBezTo>
                    <a:pt x="9790" y="1188"/>
                    <a:pt x="9716" y="829"/>
                    <a:pt x="9470" y="514"/>
                  </a:cubicBezTo>
                  <a:cubicBezTo>
                    <a:pt x="9410" y="437"/>
                    <a:pt x="9328" y="405"/>
                    <a:pt x="9204" y="451"/>
                  </a:cubicBezTo>
                  <a:cubicBezTo>
                    <a:pt x="9253" y="539"/>
                    <a:pt x="9289" y="620"/>
                    <a:pt x="9341" y="691"/>
                  </a:cubicBezTo>
                  <a:cubicBezTo>
                    <a:pt x="9435" y="819"/>
                    <a:pt x="9478" y="958"/>
                    <a:pt x="9488" y="1117"/>
                  </a:cubicBezTo>
                  <a:cubicBezTo>
                    <a:pt x="9500" y="1299"/>
                    <a:pt x="9532" y="1480"/>
                    <a:pt x="9557" y="1672"/>
                  </a:cubicBezTo>
                  <a:close/>
                  <a:moveTo>
                    <a:pt x="1378" y="3941"/>
                  </a:moveTo>
                  <a:cubicBezTo>
                    <a:pt x="1630" y="3881"/>
                    <a:pt x="1692" y="3716"/>
                    <a:pt x="1672" y="3500"/>
                  </a:cubicBezTo>
                  <a:cubicBezTo>
                    <a:pt x="1665" y="3430"/>
                    <a:pt x="1666" y="3354"/>
                    <a:pt x="1641" y="3291"/>
                  </a:cubicBezTo>
                  <a:cubicBezTo>
                    <a:pt x="1595" y="3168"/>
                    <a:pt x="1538" y="3041"/>
                    <a:pt x="1400" y="2995"/>
                  </a:cubicBezTo>
                  <a:cubicBezTo>
                    <a:pt x="1255" y="2948"/>
                    <a:pt x="1108" y="2931"/>
                    <a:pt x="972" y="3011"/>
                  </a:cubicBezTo>
                  <a:cubicBezTo>
                    <a:pt x="973" y="3039"/>
                    <a:pt x="971" y="3051"/>
                    <a:pt x="975" y="3058"/>
                  </a:cubicBezTo>
                  <a:cubicBezTo>
                    <a:pt x="983" y="3076"/>
                    <a:pt x="991" y="3100"/>
                    <a:pt x="1006" y="3108"/>
                  </a:cubicBezTo>
                  <a:cubicBezTo>
                    <a:pt x="1208" y="3218"/>
                    <a:pt x="1274" y="3402"/>
                    <a:pt x="1284" y="3616"/>
                  </a:cubicBezTo>
                  <a:cubicBezTo>
                    <a:pt x="1289" y="3728"/>
                    <a:pt x="1294" y="3840"/>
                    <a:pt x="1378" y="3941"/>
                  </a:cubicBezTo>
                  <a:close/>
                  <a:moveTo>
                    <a:pt x="1910" y="13142"/>
                  </a:moveTo>
                  <a:cubicBezTo>
                    <a:pt x="1853" y="13175"/>
                    <a:pt x="1780" y="13198"/>
                    <a:pt x="1736" y="13245"/>
                  </a:cubicBezTo>
                  <a:cubicBezTo>
                    <a:pt x="1634" y="13353"/>
                    <a:pt x="1574" y="13486"/>
                    <a:pt x="1601" y="13637"/>
                  </a:cubicBezTo>
                  <a:cubicBezTo>
                    <a:pt x="1634" y="13829"/>
                    <a:pt x="1700" y="14014"/>
                    <a:pt x="1833" y="14160"/>
                  </a:cubicBezTo>
                  <a:cubicBezTo>
                    <a:pt x="1906" y="14239"/>
                    <a:pt x="2057" y="14209"/>
                    <a:pt x="2096" y="14118"/>
                  </a:cubicBezTo>
                  <a:cubicBezTo>
                    <a:pt x="2179" y="13926"/>
                    <a:pt x="2194" y="13724"/>
                    <a:pt x="2187" y="13517"/>
                  </a:cubicBezTo>
                  <a:cubicBezTo>
                    <a:pt x="2182" y="13375"/>
                    <a:pt x="2053" y="13319"/>
                    <a:pt x="1990" y="13218"/>
                  </a:cubicBezTo>
                  <a:cubicBezTo>
                    <a:pt x="1974" y="13193"/>
                    <a:pt x="1946" y="13176"/>
                    <a:pt x="1910" y="13142"/>
                  </a:cubicBezTo>
                  <a:close/>
                  <a:moveTo>
                    <a:pt x="532" y="3163"/>
                  </a:moveTo>
                  <a:cubicBezTo>
                    <a:pt x="505" y="3185"/>
                    <a:pt x="487" y="3196"/>
                    <a:pt x="474" y="3210"/>
                  </a:cubicBezTo>
                  <a:cubicBezTo>
                    <a:pt x="343" y="3348"/>
                    <a:pt x="312" y="3510"/>
                    <a:pt x="364" y="3691"/>
                  </a:cubicBezTo>
                  <a:cubicBezTo>
                    <a:pt x="415" y="3873"/>
                    <a:pt x="505" y="4008"/>
                    <a:pt x="717" y="4014"/>
                  </a:cubicBezTo>
                  <a:cubicBezTo>
                    <a:pt x="745" y="4015"/>
                    <a:pt x="770" y="4043"/>
                    <a:pt x="799" y="4053"/>
                  </a:cubicBezTo>
                  <a:cubicBezTo>
                    <a:pt x="971" y="4111"/>
                    <a:pt x="1094" y="4045"/>
                    <a:pt x="1100" y="3870"/>
                  </a:cubicBezTo>
                  <a:cubicBezTo>
                    <a:pt x="1106" y="3730"/>
                    <a:pt x="1082" y="3587"/>
                    <a:pt x="1055" y="3447"/>
                  </a:cubicBezTo>
                  <a:cubicBezTo>
                    <a:pt x="1022" y="3275"/>
                    <a:pt x="893" y="3196"/>
                    <a:pt x="732" y="3165"/>
                  </a:cubicBezTo>
                  <a:cubicBezTo>
                    <a:pt x="673" y="3154"/>
                    <a:pt x="610" y="3163"/>
                    <a:pt x="532" y="3163"/>
                  </a:cubicBezTo>
                  <a:close/>
                  <a:moveTo>
                    <a:pt x="2620" y="14585"/>
                  </a:moveTo>
                  <a:cubicBezTo>
                    <a:pt x="2689" y="14595"/>
                    <a:pt x="2738" y="14617"/>
                    <a:pt x="2782" y="14608"/>
                  </a:cubicBezTo>
                  <a:cubicBezTo>
                    <a:pt x="3103" y="14545"/>
                    <a:pt x="3425" y="14485"/>
                    <a:pt x="3743" y="14407"/>
                  </a:cubicBezTo>
                  <a:cubicBezTo>
                    <a:pt x="4101" y="14318"/>
                    <a:pt x="4454" y="14210"/>
                    <a:pt x="4811" y="14117"/>
                  </a:cubicBezTo>
                  <a:cubicBezTo>
                    <a:pt x="4919" y="14089"/>
                    <a:pt x="5034" y="14059"/>
                    <a:pt x="5144" y="14068"/>
                  </a:cubicBezTo>
                  <a:cubicBezTo>
                    <a:pt x="5515" y="14098"/>
                    <a:pt x="5880" y="14038"/>
                    <a:pt x="6247" y="14015"/>
                  </a:cubicBezTo>
                  <a:cubicBezTo>
                    <a:pt x="6360" y="14008"/>
                    <a:pt x="6475" y="13990"/>
                    <a:pt x="6584" y="14008"/>
                  </a:cubicBezTo>
                  <a:cubicBezTo>
                    <a:pt x="7028" y="14084"/>
                    <a:pt x="7463" y="13992"/>
                    <a:pt x="7896" y="13936"/>
                  </a:cubicBezTo>
                  <a:cubicBezTo>
                    <a:pt x="8195" y="13898"/>
                    <a:pt x="8483" y="13885"/>
                    <a:pt x="8780" y="13925"/>
                  </a:cubicBezTo>
                  <a:cubicBezTo>
                    <a:pt x="8962" y="13948"/>
                    <a:pt x="9149" y="13938"/>
                    <a:pt x="9333" y="13941"/>
                  </a:cubicBezTo>
                  <a:cubicBezTo>
                    <a:pt x="9512" y="13945"/>
                    <a:pt x="9625" y="13846"/>
                    <a:pt x="9676" y="13686"/>
                  </a:cubicBezTo>
                  <a:cubicBezTo>
                    <a:pt x="9761" y="13416"/>
                    <a:pt x="9892" y="13155"/>
                    <a:pt x="9845" y="12856"/>
                  </a:cubicBezTo>
                  <a:cubicBezTo>
                    <a:pt x="9833" y="12776"/>
                    <a:pt x="9845" y="12693"/>
                    <a:pt x="9845" y="12611"/>
                  </a:cubicBezTo>
                  <a:cubicBezTo>
                    <a:pt x="9847" y="12370"/>
                    <a:pt x="9739" y="12203"/>
                    <a:pt x="9517" y="12108"/>
                  </a:cubicBezTo>
                  <a:cubicBezTo>
                    <a:pt x="9453" y="12081"/>
                    <a:pt x="9394" y="12043"/>
                    <a:pt x="9339" y="12014"/>
                  </a:cubicBezTo>
                  <a:cubicBezTo>
                    <a:pt x="9240" y="12059"/>
                    <a:pt x="9157" y="12100"/>
                    <a:pt x="9072" y="12134"/>
                  </a:cubicBezTo>
                  <a:cubicBezTo>
                    <a:pt x="8616" y="12316"/>
                    <a:pt x="8167" y="12516"/>
                    <a:pt x="7678" y="12602"/>
                  </a:cubicBezTo>
                  <a:cubicBezTo>
                    <a:pt x="7053" y="12711"/>
                    <a:pt x="6430" y="12842"/>
                    <a:pt x="5789" y="12812"/>
                  </a:cubicBezTo>
                  <a:cubicBezTo>
                    <a:pt x="5737" y="12810"/>
                    <a:pt x="5686" y="12814"/>
                    <a:pt x="5635" y="12819"/>
                  </a:cubicBezTo>
                  <a:cubicBezTo>
                    <a:pt x="4951" y="12886"/>
                    <a:pt x="4266" y="12901"/>
                    <a:pt x="3582" y="12811"/>
                  </a:cubicBezTo>
                  <a:cubicBezTo>
                    <a:pt x="3522" y="12804"/>
                    <a:pt x="3460" y="12804"/>
                    <a:pt x="3398" y="12803"/>
                  </a:cubicBezTo>
                  <a:cubicBezTo>
                    <a:pt x="3142" y="12801"/>
                    <a:pt x="2886" y="12800"/>
                    <a:pt x="2629" y="12800"/>
                  </a:cubicBezTo>
                  <a:cubicBezTo>
                    <a:pt x="2519" y="12799"/>
                    <a:pt x="2410" y="12804"/>
                    <a:pt x="2281" y="12840"/>
                  </a:cubicBezTo>
                  <a:cubicBezTo>
                    <a:pt x="2453" y="13032"/>
                    <a:pt x="2607" y="13207"/>
                    <a:pt x="2765" y="13376"/>
                  </a:cubicBezTo>
                  <a:cubicBezTo>
                    <a:pt x="2853" y="13471"/>
                    <a:pt x="2897" y="13575"/>
                    <a:pt x="2901" y="13707"/>
                  </a:cubicBezTo>
                  <a:cubicBezTo>
                    <a:pt x="2910" y="13982"/>
                    <a:pt x="2861" y="14237"/>
                    <a:pt x="2692" y="14461"/>
                  </a:cubicBezTo>
                  <a:cubicBezTo>
                    <a:pt x="2669" y="14492"/>
                    <a:pt x="2652" y="14528"/>
                    <a:pt x="2620" y="14585"/>
                  </a:cubicBezTo>
                  <a:close/>
                  <a:moveTo>
                    <a:pt x="932" y="2376"/>
                  </a:moveTo>
                  <a:cubicBezTo>
                    <a:pt x="1242" y="2464"/>
                    <a:pt x="1478" y="2649"/>
                    <a:pt x="1668" y="2903"/>
                  </a:cubicBezTo>
                  <a:cubicBezTo>
                    <a:pt x="1802" y="3081"/>
                    <a:pt x="1887" y="3273"/>
                    <a:pt x="1884" y="3497"/>
                  </a:cubicBezTo>
                  <a:cubicBezTo>
                    <a:pt x="1883" y="3609"/>
                    <a:pt x="1867" y="3721"/>
                    <a:pt x="1854" y="3833"/>
                  </a:cubicBezTo>
                  <a:cubicBezTo>
                    <a:pt x="1835" y="3994"/>
                    <a:pt x="1820" y="4154"/>
                    <a:pt x="1854" y="4323"/>
                  </a:cubicBezTo>
                  <a:cubicBezTo>
                    <a:pt x="2047" y="4352"/>
                    <a:pt x="2214" y="4362"/>
                    <a:pt x="2377" y="4270"/>
                  </a:cubicBezTo>
                  <a:cubicBezTo>
                    <a:pt x="2901" y="3969"/>
                    <a:pt x="3428" y="3672"/>
                    <a:pt x="3954" y="3375"/>
                  </a:cubicBezTo>
                  <a:cubicBezTo>
                    <a:pt x="4053" y="3320"/>
                    <a:pt x="4153" y="3266"/>
                    <a:pt x="4257" y="3225"/>
                  </a:cubicBezTo>
                  <a:cubicBezTo>
                    <a:pt x="4608" y="3088"/>
                    <a:pt x="4959" y="2947"/>
                    <a:pt x="5317" y="2825"/>
                  </a:cubicBezTo>
                  <a:cubicBezTo>
                    <a:pt x="5744" y="2680"/>
                    <a:pt x="6182" y="2583"/>
                    <a:pt x="6637" y="2568"/>
                  </a:cubicBezTo>
                  <a:cubicBezTo>
                    <a:pt x="7128" y="2552"/>
                    <a:pt x="7618" y="2517"/>
                    <a:pt x="8109" y="2489"/>
                  </a:cubicBezTo>
                  <a:cubicBezTo>
                    <a:pt x="8149" y="2487"/>
                    <a:pt x="8189" y="2471"/>
                    <a:pt x="8229" y="2466"/>
                  </a:cubicBezTo>
                  <a:cubicBezTo>
                    <a:pt x="8330" y="2453"/>
                    <a:pt x="8432" y="2439"/>
                    <a:pt x="8534" y="2433"/>
                  </a:cubicBezTo>
                  <a:cubicBezTo>
                    <a:pt x="8636" y="2426"/>
                    <a:pt x="8739" y="2433"/>
                    <a:pt x="8841" y="2425"/>
                  </a:cubicBezTo>
                  <a:cubicBezTo>
                    <a:pt x="8889" y="2421"/>
                    <a:pt x="8946" y="2408"/>
                    <a:pt x="8981" y="2377"/>
                  </a:cubicBezTo>
                  <a:cubicBezTo>
                    <a:pt x="9164" y="2220"/>
                    <a:pt x="9303" y="2038"/>
                    <a:pt x="9290" y="1777"/>
                  </a:cubicBezTo>
                  <a:cubicBezTo>
                    <a:pt x="9281" y="1592"/>
                    <a:pt x="9284" y="1407"/>
                    <a:pt x="9277" y="1223"/>
                  </a:cubicBezTo>
                  <a:cubicBezTo>
                    <a:pt x="9273" y="1101"/>
                    <a:pt x="9284" y="971"/>
                    <a:pt x="9204" y="867"/>
                  </a:cubicBezTo>
                  <a:cubicBezTo>
                    <a:pt x="9101" y="732"/>
                    <a:pt x="8992" y="602"/>
                    <a:pt x="8876" y="478"/>
                  </a:cubicBezTo>
                  <a:cubicBezTo>
                    <a:pt x="8831" y="429"/>
                    <a:pt x="8753" y="429"/>
                    <a:pt x="8700" y="368"/>
                  </a:cubicBezTo>
                  <a:cubicBezTo>
                    <a:pt x="8583" y="236"/>
                    <a:pt x="8538" y="228"/>
                    <a:pt x="8382" y="319"/>
                  </a:cubicBezTo>
                  <a:cubicBezTo>
                    <a:pt x="8185" y="434"/>
                    <a:pt x="7971" y="500"/>
                    <a:pt x="7761" y="582"/>
                  </a:cubicBezTo>
                  <a:cubicBezTo>
                    <a:pt x="7495" y="688"/>
                    <a:pt x="7235" y="810"/>
                    <a:pt x="6969" y="918"/>
                  </a:cubicBezTo>
                  <a:cubicBezTo>
                    <a:pt x="6542" y="1090"/>
                    <a:pt x="6115" y="1265"/>
                    <a:pt x="5683" y="1424"/>
                  </a:cubicBezTo>
                  <a:cubicBezTo>
                    <a:pt x="5385" y="1533"/>
                    <a:pt x="5081" y="1627"/>
                    <a:pt x="4775" y="1712"/>
                  </a:cubicBezTo>
                  <a:cubicBezTo>
                    <a:pt x="4252" y="1858"/>
                    <a:pt x="3728" y="2001"/>
                    <a:pt x="3201" y="2129"/>
                  </a:cubicBezTo>
                  <a:cubicBezTo>
                    <a:pt x="2589" y="2279"/>
                    <a:pt x="1968" y="2328"/>
                    <a:pt x="1339" y="2247"/>
                  </a:cubicBezTo>
                  <a:cubicBezTo>
                    <a:pt x="1279" y="2239"/>
                    <a:pt x="1216" y="2243"/>
                    <a:pt x="1155" y="2241"/>
                  </a:cubicBezTo>
                  <a:cubicBezTo>
                    <a:pt x="1055" y="2238"/>
                    <a:pt x="984" y="2285"/>
                    <a:pt x="932" y="2376"/>
                  </a:cubicBezTo>
                  <a:close/>
                  <a:moveTo>
                    <a:pt x="334" y="4158"/>
                  </a:moveTo>
                  <a:cubicBezTo>
                    <a:pt x="326" y="4366"/>
                    <a:pt x="358" y="4535"/>
                    <a:pt x="430" y="4688"/>
                  </a:cubicBezTo>
                  <a:cubicBezTo>
                    <a:pt x="519" y="4876"/>
                    <a:pt x="562" y="5075"/>
                    <a:pt x="611" y="5273"/>
                  </a:cubicBezTo>
                  <a:cubicBezTo>
                    <a:pt x="706" y="5660"/>
                    <a:pt x="749" y="6060"/>
                    <a:pt x="907" y="6432"/>
                  </a:cubicBezTo>
                  <a:cubicBezTo>
                    <a:pt x="951" y="6534"/>
                    <a:pt x="959" y="6651"/>
                    <a:pt x="987" y="6760"/>
                  </a:cubicBezTo>
                  <a:cubicBezTo>
                    <a:pt x="1056" y="7017"/>
                    <a:pt x="1114" y="7278"/>
                    <a:pt x="1200" y="7529"/>
                  </a:cubicBezTo>
                  <a:cubicBezTo>
                    <a:pt x="1344" y="7948"/>
                    <a:pt x="1459" y="8373"/>
                    <a:pt x="1512" y="8811"/>
                  </a:cubicBezTo>
                  <a:cubicBezTo>
                    <a:pt x="1592" y="9464"/>
                    <a:pt x="1624" y="10119"/>
                    <a:pt x="1466" y="10767"/>
                  </a:cubicBezTo>
                  <a:cubicBezTo>
                    <a:pt x="1376" y="11135"/>
                    <a:pt x="1288" y="11503"/>
                    <a:pt x="1196" y="11870"/>
                  </a:cubicBezTo>
                  <a:cubicBezTo>
                    <a:pt x="1186" y="11909"/>
                    <a:pt x="1166" y="11946"/>
                    <a:pt x="1148" y="11983"/>
                  </a:cubicBezTo>
                  <a:cubicBezTo>
                    <a:pt x="926" y="12430"/>
                    <a:pt x="982" y="12902"/>
                    <a:pt x="1030" y="13371"/>
                  </a:cubicBezTo>
                  <a:cubicBezTo>
                    <a:pt x="1048" y="13535"/>
                    <a:pt x="1130" y="13683"/>
                    <a:pt x="1239" y="13809"/>
                  </a:cubicBezTo>
                  <a:cubicBezTo>
                    <a:pt x="1256" y="13830"/>
                    <a:pt x="1286" y="13840"/>
                    <a:pt x="1332" y="13868"/>
                  </a:cubicBezTo>
                  <a:cubicBezTo>
                    <a:pt x="1356" y="13683"/>
                    <a:pt x="1366" y="13513"/>
                    <a:pt x="1401" y="13349"/>
                  </a:cubicBezTo>
                  <a:cubicBezTo>
                    <a:pt x="1437" y="13180"/>
                    <a:pt x="1497" y="13016"/>
                    <a:pt x="1552" y="12829"/>
                  </a:cubicBezTo>
                  <a:cubicBezTo>
                    <a:pt x="1638" y="12795"/>
                    <a:pt x="1728" y="12740"/>
                    <a:pt x="1825" y="12722"/>
                  </a:cubicBezTo>
                  <a:cubicBezTo>
                    <a:pt x="2087" y="12675"/>
                    <a:pt x="2350" y="12618"/>
                    <a:pt x="2614" y="12612"/>
                  </a:cubicBezTo>
                  <a:cubicBezTo>
                    <a:pt x="3022" y="12603"/>
                    <a:pt x="3434" y="12559"/>
                    <a:pt x="3839" y="12655"/>
                  </a:cubicBezTo>
                  <a:cubicBezTo>
                    <a:pt x="3898" y="12669"/>
                    <a:pt x="3961" y="12663"/>
                    <a:pt x="4023" y="12663"/>
                  </a:cubicBezTo>
                  <a:cubicBezTo>
                    <a:pt x="4351" y="12664"/>
                    <a:pt x="4679" y="12666"/>
                    <a:pt x="5007" y="12662"/>
                  </a:cubicBezTo>
                  <a:cubicBezTo>
                    <a:pt x="5098" y="12661"/>
                    <a:pt x="5197" y="12663"/>
                    <a:pt x="5279" y="12630"/>
                  </a:cubicBezTo>
                  <a:cubicBezTo>
                    <a:pt x="5437" y="12566"/>
                    <a:pt x="5598" y="12570"/>
                    <a:pt x="5763" y="12565"/>
                  </a:cubicBezTo>
                  <a:cubicBezTo>
                    <a:pt x="5901" y="12561"/>
                    <a:pt x="6044" y="12586"/>
                    <a:pt x="6208" y="12536"/>
                  </a:cubicBezTo>
                  <a:cubicBezTo>
                    <a:pt x="6141" y="12450"/>
                    <a:pt x="6086" y="12380"/>
                    <a:pt x="6041" y="12322"/>
                  </a:cubicBezTo>
                  <a:cubicBezTo>
                    <a:pt x="5902" y="12296"/>
                    <a:pt x="5780" y="12304"/>
                    <a:pt x="5673" y="12218"/>
                  </a:cubicBezTo>
                  <a:cubicBezTo>
                    <a:pt x="5515" y="12088"/>
                    <a:pt x="5473" y="11915"/>
                    <a:pt x="5456" y="11728"/>
                  </a:cubicBezTo>
                  <a:cubicBezTo>
                    <a:pt x="5445" y="11596"/>
                    <a:pt x="5441" y="11468"/>
                    <a:pt x="5402" y="11336"/>
                  </a:cubicBezTo>
                  <a:cubicBezTo>
                    <a:pt x="5346" y="11149"/>
                    <a:pt x="5398" y="10972"/>
                    <a:pt x="5552" y="10835"/>
                  </a:cubicBezTo>
                  <a:cubicBezTo>
                    <a:pt x="5598" y="10795"/>
                    <a:pt x="5645" y="10753"/>
                    <a:pt x="5676" y="10703"/>
                  </a:cubicBezTo>
                  <a:cubicBezTo>
                    <a:pt x="5799" y="10505"/>
                    <a:pt x="5917" y="10302"/>
                    <a:pt x="6035" y="10103"/>
                  </a:cubicBezTo>
                  <a:cubicBezTo>
                    <a:pt x="6271" y="10024"/>
                    <a:pt x="6522" y="10004"/>
                    <a:pt x="6728" y="9865"/>
                  </a:cubicBezTo>
                  <a:cubicBezTo>
                    <a:pt x="6841" y="9788"/>
                    <a:pt x="6948" y="9771"/>
                    <a:pt x="7075" y="9818"/>
                  </a:cubicBezTo>
                  <a:cubicBezTo>
                    <a:pt x="7131" y="9839"/>
                    <a:pt x="7194" y="9844"/>
                    <a:pt x="7255" y="9850"/>
                  </a:cubicBezTo>
                  <a:cubicBezTo>
                    <a:pt x="7333" y="9858"/>
                    <a:pt x="7399" y="9892"/>
                    <a:pt x="7424" y="9963"/>
                  </a:cubicBezTo>
                  <a:cubicBezTo>
                    <a:pt x="7465" y="10075"/>
                    <a:pt x="7551" y="10120"/>
                    <a:pt x="7653" y="10146"/>
                  </a:cubicBezTo>
                  <a:cubicBezTo>
                    <a:pt x="7862" y="10201"/>
                    <a:pt x="7947" y="10346"/>
                    <a:pt x="7958" y="10550"/>
                  </a:cubicBezTo>
                  <a:cubicBezTo>
                    <a:pt x="7962" y="10631"/>
                    <a:pt x="7956" y="10718"/>
                    <a:pt x="7979" y="10794"/>
                  </a:cubicBezTo>
                  <a:cubicBezTo>
                    <a:pt x="8055" y="11035"/>
                    <a:pt x="8051" y="11283"/>
                    <a:pt x="8032" y="11525"/>
                  </a:cubicBezTo>
                  <a:cubicBezTo>
                    <a:pt x="8013" y="11757"/>
                    <a:pt x="7977" y="11995"/>
                    <a:pt x="7741" y="12137"/>
                  </a:cubicBezTo>
                  <a:cubicBezTo>
                    <a:pt x="7669" y="12181"/>
                    <a:pt x="7621" y="12267"/>
                    <a:pt x="7550" y="12346"/>
                  </a:cubicBezTo>
                  <a:cubicBezTo>
                    <a:pt x="7888" y="12343"/>
                    <a:pt x="8254" y="12247"/>
                    <a:pt x="8438" y="12122"/>
                  </a:cubicBezTo>
                  <a:cubicBezTo>
                    <a:pt x="8107" y="11216"/>
                    <a:pt x="8179" y="11444"/>
                    <a:pt x="8170" y="10444"/>
                  </a:cubicBezTo>
                  <a:cubicBezTo>
                    <a:pt x="8166" y="10062"/>
                    <a:pt x="8232" y="9688"/>
                    <a:pt x="8324" y="9321"/>
                  </a:cubicBezTo>
                  <a:cubicBezTo>
                    <a:pt x="8439" y="8863"/>
                    <a:pt x="8570" y="8411"/>
                    <a:pt x="8684" y="7953"/>
                  </a:cubicBezTo>
                  <a:cubicBezTo>
                    <a:pt x="8802" y="7486"/>
                    <a:pt x="8901" y="7015"/>
                    <a:pt x="8908" y="6529"/>
                  </a:cubicBezTo>
                  <a:cubicBezTo>
                    <a:pt x="8912" y="6171"/>
                    <a:pt x="8911" y="5812"/>
                    <a:pt x="8905" y="5453"/>
                  </a:cubicBezTo>
                  <a:cubicBezTo>
                    <a:pt x="8891" y="4560"/>
                    <a:pt x="8688" y="3708"/>
                    <a:pt x="8337" y="2889"/>
                  </a:cubicBezTo>
                  <a:cubicBezTo>
                    <a:pt x="8314" y="2834"/>
                    <a:pt x="8281" y="2784"/>
                    <a:pt x="8250" y="2729"/>
                  </a:cubicBezTo>
                  <a:cubicBezTo>
                    <a:pt x="7972" y="2729"/>
                    <a:pt x="7704" y="2711"/>
                    <a:pt x="7441" y="2734"/>
                  </a:cubicBezTo>
                  <a:cubicBezTo>
                    <a:pt x="7116" y="2762"/>
                    <a:pt x="6795" y="2823"/>
                    <a:pt x="6467" y="2838"/>
                  </a:cubicBezTo>
                  <a:cubicBezTo>
                    <a:pt x="6396" y="2841"/>
                    <a:pt x="6327" y="2865"/>
                    <a:pt x="6258" y="2880"/>
                  </a:cubicBezTo>
                  <a:cubicBezTo>
                    <a:pt x="6168" y="2900"/>
                    <a:pt x="6078" y="2922"/>
                    <a:pt x="5987" y="2937"/>
                  </a:cubicBezTo>
                  <a:cubicBezTo>
                    <a:pt x="5776" y="2972"/>
                    <a:pt x="5562" y="2995"/>
                    <a:pt x="5351" y="3038"/>
                  </a:cubicBezTo>
                  <a:cubicBezTo>
                    <a:pt x="5192" y="3071"/>
                    <a:pt x="5037" y="3119"/>
                    <a:pt x="4889" y="3196"/>
                  </a:cubicBezTo>
                  <a:cubicBezTo>
                    <a:pt x="4708" y="3290"/>
                    <a:pt x="4516" y="3363"/>
                    <a:pt x="4329" y="3445"/>
                  </a:cubicBezTo>
                  <a:cubicBezTo>
                    <a:pt x="4291" y="3461"/>
                    <a:pt x="4253" y="3475"/>
                    <a:pt x="4217" y="3495"/>
                  </a:cubicBezTo>
                  <a:cubicBezTo>
                    <a:pt x="3637" y="3822"/>
                    <a:pt x="3058" y="4147"/>
                    <a:pt x="2479" y="4476"/>
                  </a:cubicBezTo>
                  <a:cubicBezTo>
                    <a:pt x="2378" y="4533"/>
                    <a:pt x="2276" y="4568"/>
                    <a:pt x="2159" y="4567"/>
                  </a:cubicBezTo>
                  <a:cubicBezTo>
                    <a:pt x="1841" y="4563"/>
                    <a:pt x="1523" y="4569"/>
                    <a:pt x="1206" y="4560"/>
                  </a:cubicBezTo>
                  <a:cubicBezTo>
                    <a:pt x="1052" y="4557"/>
                    <a:pt x="911" y="4513"/>
                    <a:pt x="781" y="4412"/>
                  </a:cubicBezTo>
                  <a:cubicBezTo>
                    <a:pt x="656" y="4314"/>
                    <a:pt x="504" y="4251"/>
                    <a:pt x="334" y="4158"/>
                  </a:cubicBezTo>
                  <a:close/>
                  <a:moveTo>
                    <a:pt x="6030" y="10648"/>
                  </a:moveTo>
                  <a:cubicBezTo>
                    <a:pt x="6009" y="10670"/>
                    <a:pt x="5984" y="10689"/>
                    <a:pt x="5966" y="10712"/>
                  </a:cubicBezTo>
                  <a:cubicBezTo>
                    <a:pt x="5869" y="10841"/>
                    <a:pt x="5813" y="11002"/>
                    <a:pt x="5651" y="11079"/>
                  </a:cubicBezTo>
                  <a:cubicBezTo>
                    <a:pt x="5618" y="11095"/>
                    <a:pt x="5592" y="11166"/>
                    <a:pt x="5595" y="11211"/>
                  </a:cubicBezTo>
                  <a:cubicBezTo>
                    <a:pt x="5606" y="11404"/>
                    <a:pt x="5620" y="11599"/>
                    <a:pt x="5651" y="11790"/>
                  </a:cubicBezTo>
                  <a:cubicBezTo>
                    <a:pt x="5687" y="12018"/>
                    <a:pt x="5755" y="12084"/>
                    <a:pt x="5990" y="12112"/>
                  </a:cubicBezTo>
                  <a:cubicBezTo>
                    <a:pt x="6100" y="12126"/>
                    <a:pt x="6186" y="12160"/>
                    <a:pt x="6252" y="12247"/>
                  </a:cubicBezTo>
                  <a:cubicBezTo>
                    <a:pt x="6282" y="12288"/>
                    <a:pt x="6311" y="12331"/>
                    <a:pt x="6335" y="12365"/>
                  </a:cubicBezTo>
                  <a:cubicBezTo>
                    <a:pt x="6675" y="12337"/>
                    <a:pt x="6996" y="12399"/>
                    <a:pt x="7274" y="12195"/>
                  </a:cubicBezTo>
                  <a:cubicBezTo>
                    <a:pt x="7483" y="12210"/>
                    <a:pt x="7558" y="12013"/>
                    <a:pt x="7697" y="11920"/>
                  </a:cubicBezTo>
                  <a:cubicBezTo>
                    <a:pt x="7736" y="11895"/>
                    <a:pt x="7768" y="11839"/>
                    <a:pt x="7775" y="11792"/>
                  </a:cubicBezTo>
                  <a:cubicBezTo>
                    <a:pt x="7800" y="11622"/>
                    <a:pt x="7869" y="11458"/>
                    <a:pt x="7851" y="11280"/>
                  </a:cubicBezTo>
                  <a:cubicBezTo>
                    <a:pt x="7829" y="11057"/>
                    <a:pt x="7803" y="10835"/>
                    <a:pt x="7798" y="10611"/>
                  </a:cubicBezTo>
                  <a:cubicBezTo>
                    <a:pt x="7794" y="10443"/>
                    <a:pt x="7723" y="10342"/>
                    <a:pt x="7567" y="10292"/>
                  </a:cubicBezTo>
                  <a:cubicBezTo>
                    <a:pt x="7499" y="10271"/>
                    <a:pt x="7418" y="10262"/>
                    <a:pt x="7368" y="10218"/>
                  </a:cubicBezTo>
                  <a:cubicBezTo>
                    <a:pt x="7312" y="10169"/>
                    <a:pt x="7284" y="10087"/>
                    <a:pt x="7250" y="10029"/>
                  </a:cubicBezTo>
                  <a:cubicBezTo>
                    <a:pt x="7162" y="10010"/>
                    <a:pt x="7092" y="9991"/>
                    <a:pt x="7022" y="9982"/>
                  </a:cubicBezTo>
                  <a:cubicBezTo>
                    <a:pt x="6974" y="9976"/>
                    <a:pt x="6918" y="9970"/>
                    <a:pt x="6874" y="9989"/>
                  </a:cubicBezTo>
                  <a:cubicBezTo>
                    <a:pt x="6761" y="10034"/>
                    <a:pt x="6633" y="10071"/>
                    <a:pt x="6547" y="10152"/>
                  </a:cubicBezTo>
                  <a:cubicBezTo>
                    <a:pt x="6450" y="10242"/>
                    <a:pt x="6337" y="10272"/>
                    <a:pt x="6208" y="10317"/>
                  </a:cubicBezTo>
                  <a:cubicBezTo>
                    <a:pt x="6149" y="10423"/>
                    <a:pt x="6086" y="10539"/>
                    <a:pt x="6024" y="10655"/>
                  </a:cubicBezTo>
                  <a:close/>
                  <a:moveTo>
                    <a:pt x="9548" y="1945"/>
                  </a:moveTo>
                  <a:cubicBezTo>
                    <a:pt x="9467" y="2165"/>
                    <a:pt x="9393" y="2367"/>
                    <a:pt x="9319" y="2570"/>
                  </a:cubicBezTo>
                  <a:cubicBezTo>
                    <a:pt x="9062" y="2736"/>
                    <a:pt x="8762" y="2617"/>
                    <a:pt x="8465" y="2682"/>
                  </a:cubicBezTo>
                  <a:cubicBezTo>
                    <a:pt x="8495" y="2762"/>
                    <a:pt x="8516" y="2829"/>
                    <a:pt x="8545" y="2891"/>
                  </a:cubicBezTo>
                  <a:cubicBezTo>
                    <a:pt x="8895" y="3633"/>
                    <a:pt x="9085" y="4414"/>
                    <a:pt x="9123" y="5233"/>
                  </a:cubicBezTo>
                  <a:cubicBezTo>
                    <a:pt x="9149" y="5766"/>
                    <a:pt x="9171" y="6298"/>
                    <a:pt x="9124" y="6830"/>
                  </a:cubicBezTo>
                  <a:cubicBezTo>
                    <a:pt x="9072" y="7427"/>
                    <a:pt x="8920" y="8000"/>
                    <a:pt x="8770" y="8575"/>
                  </a:cubicBezTo>
                  <a:cubicBezTo>
                    <a:pt x="8660" y="8991"/>
                    <a:pt x="8559" y="9410"/>
                    <a:pt x="8480" y="9832"/>
                  </a:cubicBezTo>
                  <a:cubicBezTo>
                    <a:pt x="8433" y="10082"/>
                    <a:pt x="8433" y="10341"/>
                    <a:pt x="8420" y="10596"/>
                  </a:cubicBezTo>
                  <a:cubicBezTo>
                    <a:pt x="8413" y="10750"/>
                    <a:pt x="8424" y="10904"/>
                    <a:pt x="8419" y="11058"/>
                  </a:cubicBezTo>
                  <a:cubicBezTo>
                    <a:pt x="8406" y="11386"/>
                    <a:pt x="8511" y="11683"/>
                    <a:pt x="8641" y="11976"/>
                  </a:cubicBezTo>
                  <a:cubicBezTo>
                    <a:pt x="8653" y="12002"/>
                    <a:pt x="8681" y="12020"/>
                    <a:pt x="8708" y="12049"/>
                  </a:cubicBezTo>
                  <a:cubicBezTo>
                    <a:pt x="8898" y="11980"/>
                    <a:pt x="9089" y="11914"/>
                    <a:pt x="9279" y="11841"/>
                  </a:cubicBezTo>
                  <a:cubicBezTo>
                    <a:pt x="9349" y="11813"/>
                    <a:pt x="9415" y="11806"/>
                    <a:pt x="9484" y="11842"/>
                  </a:cubicBezTo>
                  <a:cubicBezTo>
                    <a:pt x="9673" y="11942"/>
                    <a:pt x="9867" y="12033"/>
                    <a:pt x="10053" y="12137"/>
                  </a:cubicBezTo>
                  <a:cubicBezTo>
                    <a:pt x="10205" y="12222"/>
                    <a:pt x="10299" y="12354"/>
                    <a:pt x="10307" y="12534"/>
                  </a:cubicBezTo>
                  <a:cubicBezTo>
                    <a:pt x="10316" y="12739"/>
                    <a:pt x="10321" y="12944"/>
                    <a:pt x="10324" y="13148"/>
                  </a:cubicBezTo>
                  <a:cubicBezTo>
                    <a:pt x="10326" y="13245"/>
                    <a:pt x="10293" y="13326"/>
                    <a:pt x="10206" y="13383"/>
                  </a:cubicBezTo>
                  <a:cubicBezTo>
                    <a:pt x="10047" y="13487"/>
                    <a:pt x="9934" y="13626"/>
                    <a:pt x="9889" y="13815"/>
                  </a:cubicBezTo>
                  <a:cubicBezTo>
                    <a:pt x="9875" y="13874"/>
                    <a:pt x="9851" y="13932"/>
                    <a:pt x="9828" y="13989"/>
                  </a:cubicBezTo>
                  <a:cubicBezTo>
                    <a:pt x="9787" y="14093"/>
                    <a:pt x="9712" y="14156"/>
                    <a:pt x="9596" y="14160"/>
                  </a:cubicBezTo>
                  <a:cubicBezTo>
                    <a:pt x="9504" y="14164"/>
                    <a:pt x="9411" y="14168"/>
                    <a:pt x="9320" y="14165"/>
                  </a:cubicBezTo>
                  <a:cubicBezTo>
                    <a:pt x="8951" y="14150"/>
                    <a:pt x="8583" y="14120"/>
                    <a:pt x="8214" y="14119"/>
                  </a:cubicBezTo>
                  <a:cubicBezTo>
                    <a:pt x="7971" y="14119"/>
                    <a:pt x="7727" y="14157"/>
                    <a:pt x="7484" y="14180"/>
                  </a:cubicBezTo>
                  <a:cubicBezTo>
                    <a:pt x="7401" y="14187"/>
                    <a:pt x="7320" y="14210"/>
                    <a:pt x="7240" y="14207"/>
                  </a:cubicBezTo>
                  <a:cubicBezTo>
                    <a:pt x="6819" y="14191"/>
                    <a:pt x="6402" y="14239"/>
                    <a:pt x="5983" y="14275"/>
                  </a:cubicBezTo>
                  <a:cubicBezTo>
                    <a:pt x="5646" y="14304"/>
                    <a:pt x="5309" y="14310"/>
                    <a:pt x="4979" y="14399"/>
                  </a:cubicBezTo>
                  <a:cubicBezTo>
                    <a:pt x="4568" y="14366"/>
                    <a:pt x="4197" y="14537"/>
                    <a:pt x="3810" y="14628"/>
                  </a:cubicBezTo>
                  <a:cubicBezTo>
                    <a:pt x="3481" y="14704"/>
                    <a:pt x="3151" y="14779"/>
                    <a:pt x="2818" y="14832"/>
                  </a:cubicBezTo>
                  <a:cubicBezTo>
                    <a:pt x="2648" y="14859"/>
                    <a:pt x="2467" y="14855"/>
                    <a:pt x="2297" y="14829"/>
                  </a:cubicBezTo>
                  <a:cubicBezTo>
                    <a:pt x="2119" y="14801"/>
                    <a:pt x="1940" y="14763"/>
                    <a:pt x="1801" y="14613"/>
                  </a:cubicBezTo>
                  <a:cubicBezTo>
                    <a:pt x="1691" y="14494"/>
                    <a:pt x="1538" y="14417"/>
                    <a:pt x="1419" y="14306"/>
                  </a:cubicBezTo>
                  <a:cubicBezTo>
                    <a:pt x="1269" y="14166"/>
                    <a:pt x="1123" y="14022"/>
                    <a:pt x="998" y="13860"/>
                  </a:cubicBezTo>
                  <a:cubicBezTo>
                    <a:pt x="838" y="13654"/>
                    <a:pt x="740" y="13421"/>
                    <a:pt x="773" y="13146"/>
                  </a:cubicBezTo>
                  <a:cubicBezTo>
                    <a:pt x="790" y="13004"/>
                    <a:pt x="773" y="12859"/>
                    <a:pt x="781" y="12715"/>
                  </a:cubicBezTo>
                  <a:cubicBezTo>
                    <a:pt x="802" y="12390"/>
                    <a:pt x="837" y="12066"/>
                    <a:pt x="932" y="11751"/>
                  </a:cubicBezTo>
                  <a:cubicBezTo>
                    <a:pt x="986" y="11575"/>
                    <a:pt x="1031" y="11395"/>
                    <a:pt x="1087" y="11220"/>
                  </a:cubicBezTo>
                  <a:cubicBezTo>
                    <a:pt x="1306" y="10526"/>
                    <a:pt x="1378" y="9816"/>
                    <a:pt x="1333" y="9094"/>
                  </a:cubicBezTo>
                  <a:cubicBezTo>
                    <a:pt x="1292" y="8425"/>
                    <a:pt x="1153" y="7778"/>
                    <a:pt x="925" y="7146"/>
                  </a:cubicBezTo>
                  <a:cubicBezTo>
                    <a:pt x="743" y="6647"/>
                    <a:pt x="561" y="6146"/>
                    <a:pt x="466" y="5618"/>
                  </a:cubicBezTo>
                  <a:cubicBezTo>
                    <a:pt x="411" y="5317"/>
                    <a:pt x="362" y="5011"/>
                    <a:pt x="215" y="4735"/>
                  </a:cubicBezTo>
                  <a:cubicBezTo>
                    <a:pt x="205" y="4717"/>
                    <a:pt x="197" y="4697"/>
                    <a:pt x="193" y="4677"/>
                  </a:cubicBezTo>
                  <a:cubicBezTo>
                    <a:pt x="118" y="4276"/>
                    <a:pt x="19" y="3879"/>
                    <a:pt x="10" y="3465"/>
                  </a:cubicBezTo>
                  <a:cubicBezTo>
                    <a:pt x="1" y="3024"/>
                    <a:pt x="175" y="2666"/>
                    <a:pt x="449" y="2351"/>
                  </a:cubicBezTo>
                  <a:cubicBezTo>
                    <a:pt x="601" y="2177"/>
                    <a:pt x="833" y="2121"/>
                    <a:pt x="1062" y="2108"/>
                  </a:cubicBezTo>
                  <a:cubicBezTo>
                    <a:pt x="1379" y="2091"/>
                    <a:pt x="1697" y="2092"/>
                    <a:pt x="2015" y="2078"/>
                  </a:cubicBezTo>
                  <a:cubicBezTo>
                    <a:pt x="2198" y="2069"/>
                    <a:pt x="2384" y="2060"/>
                    <a:pt x="2564" y="2029"/>
                  </a:cubicBezTo>
                  <a:cubicBezTo>
                    <a:pt x="2968" y="1958"/>
                    <a:pt x="3365" y="1868"/>
                    <a:pt x="3762" y="1762"/>
                  </a:cubicBezTo>
                  <a:cubicBezTo>
                    <a:pt x="4377" y="1598"/>
                    <a:pt x="4984" y="1409"/>
                    <a:pt x="5584" y="1204"/>
                  </a:cubicBezTo>
                  <a:cubicBezTo>
                    <a:pt x="6028" y="1052"/>
                    <a:pt x="6472" y="897"/>
                    <a:pt x="6899" y="692"/>
                  </a:cubicBezTo>
                  <a:cubicBezTo>
                    <a:pt x="7212" y="541"/>
                    <a:pt x="7542" y="425"/>
                    <a:pt x="7864" y="293"/>
                  </a:cubicBezTo>
                  <a:cubicBezTo>
                    <a:pt x="7958" y="254"/>
                    <a:pt x="8063" y="227"/>
                    <a:pt x="8142" y="168"/>
                  </a:cubicBezTo>
                  <a:cubicBezTo>
                    <a:pt x="8363" y="1"/>
                    <a:pt x="8581" y="16"/>
                    <a:pt x="8795" y="161"/>
                  </a:cubicBezTo>
                  <a:cubicBezTo>
                    <a:pt x="8895" y="228"/>
                    <a:pt x="8994" y="257"/>
                    <a:pt x="9111" y="250"/>
                  </a:cubicBezTo>
                  <a:cubicBezTo>
                    <a:pt x="9162" y="247"/>
                    <a:pt x="9213" y="250"/>
                    <a:pt x="9265" y="250"/>
                  </a:cubicBezTo>
                  <a:cubicBezTo>
                    <a:pt x="9407" y="250"/>
                    <a:pt x="9525" y="308"/>
                    <a:pt x="9615" y="415"/>
                  </a:cubicBezTo>
                  <a:cubicBezTo>
                    <a:pt x="9811" y="647"/>
                    <a:pt x="9936" y="911"/>
                    <a:pt x="9954" y="1220"/>
                  </a:cubicBezTo>
                  <a:cubicBezTo>
                    <a:pt x="9960" y="1322"/>
                    <a:pt x="9960" y="1425"/>
                    <a:pt x="9958" y="1527"/>
                  </a:cubicBezTo>
                  <a:cubicBezTo>
                    <a:pt x="9953" y="1766"/>
                    <a:pt x="9885" y="1851"/>
                    <a:pt x="9652" y="1918"/>
                  </a:cubicBezTo>
                  <a:cubicBezTo>
                    <a:pt x="9624" y="1927"/>
                    <a:pt x="9595" y="1933"/>
                    <a:pt x="9548" y="1945"/>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81;p33">
              <a:extLst>
                <a:ext uri="{FF2B5EF4-FFF2-40B4-BE49-F238E27FC236}">
                  <a16:creationId xmlns:a16="http://schemas.microsoft.com/office/drawing/2014/main" id="{AC31FD45-1669-4CF8-B5AC-EB3C4E048BBA}"/>
                </a:ext>
              </a:extLst>
            </p:cNvPr>
            <p:cNvSpPr/>
            <p:nvPr/>
          </p:nvSpPr>
          <p:spPr>
            <a:xfrm>
              <a:off x="2386407" y="1720103"/>
              <a:ext cx="17599" cy="29293"/>
            </a:xfrm>
            <a:custGeom>
              <a:avLst/>
              <a:gdLst/>
              <a:ahLst/>
              <a:cxnLst/>
              <a:rect l="l" t="t" r="r" b="b"/>
              <a:pathLst>
                <a:path w="310" h="516" extrusionOk="0">
                  <a:moveTo>
                    <a:pt x="285" y="0"/>
                  </a:moveTo>
                  <a:cubicBezTo>
                    <a:pt x="293" y="66"/>
                    <a:pt x="310" y="106"/>
                    <a:pt x="298" y="133"/>
                  </a:cubicBezTo>
                  <a:cubicBezTo>
                    <a:pt x="243" y="251"/>
                    <a:pt x="181" y="365"/>
                    <a:pt x="119" y="486"/>
                  </a:cubicBezTo>
                  <a:cubicBezTo>
                    <a:pt x="44" y="516"/>
                    <a:pt x="9" y="469"/>
                    <a:pt x="7" y="401"/>
                  </a:cubicBezTo>
                  <a:cubicBezTo>
                    <a:pt x="1" y="215"/>
                    <a:pt x="119" y="112"/>
                    <a:pt x="285" y="0"/>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82;p33">
              <a:extLst>
                <a:ext uri="{FF2B5EF4-FFF2-40B4-BE49-F238E27FC236}">
                  <a16:creationId xmlns:a16="http://schemas.microsoft.com/office/drawing/2014/main" id="{BCEF8641-8EF8-4C4C-9508-4F8699F6429E}"/>
                </a:ext>
              </a:extLst>
            </p:cNvPr>
            <p:cNvSpPr/>
            <p:nvPr/>
          </p:nvSpPr>
          <p:spPr>
            <a:xfrm>
              <a:off x="2454133" y="1704265"/>
              <a:ext cx="25092" cy="14420"/>
            </a:xfrm>
            <a:custGeom>
              <a:avLst/>
              <a:gdLst/>
              <a:ahLst/>
              <a:cxnLst/>
              <a:rect l="l" t="t" r="r" b="b"/>
              <a:pathLst>
                <a:path w="442" h="254" extrusionOk="0">
                  <a:moveTo>
                    <a:pt x="0" y="80"/>
                  </a:moveTo>
                  <a:cubicBezTo>
                    <a:pt x="99" y="54"/>
                    <a:pt x="172" y="129"/>
                    <a:pt x="250" y="62"/>
                  </a:cubicBezTo>
                  <a:cubicBezTo>
                    <a:pt x="302" y="18"/>
                    <a:pt x="375" y="1"/>
                    <a:pt x="441" y="67"/>
                  </a:cubicBezTo>
                  <a:cubicBezTo>
                    <a:pt x="344" y="120"/>
                    <a:pt x="252" y="176"/>
                    <a:pt x="154" y="221"/>
                  </a:cubicBezTo>
                  <a:cubicBezTo>
                    <a:pt x="84" y="253"/>
                    <a:pt x="46" y="218"/>
                    <a:pt x="0" y="80"/>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83;p33">
              <a:extLst>
                <a:ext uri="{FF2B5EF4-FFF2-40B4-BE49-F238E27FC236}">
                  <a16:creationId xmlns:a16="http://schemas.microsoft.com/office/drawing/2014/main" id="{BC7FA09A-D63F-4FAD-8C21-27411A6C4378}"/>
                </a:ext>
              </a:extLst>
            </p:cNvPr>
            <p:cNvSpPr/>
            <p:nvPr/>
          </p:nvSpPr>
          <p:spPr>
            <a:xfrm>
              <a:off x="2429211" y="1713859"/>
              <a:ext cx="12603" cy="13965"/>
            </a:xfrm>
            <a:custGeom>
              <a:avLst/>
              <a:gdLst/>
              <a:ahLst/>
              <a:cxnLst/>
              <a:rect l="l" t="t" r="r" b="b"/>
              <a:pathLst>
                <a:path w="222" h="246" extrusionOk="0">
                  <a:moveTo>
                    <a:pt x="222" y="83"/>
                  </a:moveTo>
                  <a:cubicBezTo>
                    <a:pt x="189" y="133"/>
                    <a:pt x="162" y="187"/>
                    <a:pt x="122" y="229"/>
                  </a:cubicBezTo>
                  <a:cubicBezTo>
                    <a:pt x="108" y="245"/>
                    <a:pt x="60" y="246"/>
                    <a:pt x="40" y="233"/>
                  </a:cubicBezTo>
                  <a:cubicBezTo>
                    <a:pt x="19" y="220"/>
                    <a:pt x="0" y="178"/>
                    <a:pt x="6" y="156"/>
                  </a:cubicBezTo>
                  <a:cubicBezTo>
                    <a:pt x="21" y="109"/>
                    <a:pt x="47" y="62"/>
                    <a:pt x="78" y="24"/>
                  </a:cubicBezTo>
                  <a:cubicBezTo>
                    <a:pt x="92" y="7"/>
                    <a:pt x="136" y="0"/>
                    <a:pt x="158" y="8"/>
                  </a:cubicBezTo>
                  <a:cubicBezTo>
                    <a:pt x="181" y="17"/>
                    <a:pt x="196" y="50"/>
                    <a:pt x="222" y="83"/>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84;p33">
              <a:extLst>
                <a:ext uri="{FF2B5EF4-FFF2-40B4-BE49-F238E27FC236}">
                  <a16:creationId xmlns:a16="http://schemas.microsoft.com/office/drawing/2014/main" id="{89571F7A-DA21-457E-82AF-F704F2ACD84F}"/>
                </a:ext>
              </a:extLst>
            </p:cNvPr>
            <p:cNvSpPr/>
            <p:nvPr/>
          </p:nvSpPr>
          <p:spPr>
            <a:xfrm>
              <a:off x="2503465" y="2343441"/>
              <a:ext cx="15555" cy="21118"/>
            </a:xfrm>
            <a:custGeom>
              <a:avLst/>
              <a:gdLst/>
              <a:ahLst/>
              <a:cxnLst/>
              <a:rect l="l" t="t" r="r" b="b"/>
              <a:pathLst>
                <a:path w="274" h="372" extrusionOk="0">
                  <a:moveTo>
                    <a:pt x="20" y="371"/>
                  </a:moveTo>
                  <a:cubicBezTo>
                    <a:pt x="0" y="218"/>
                    <a:pt x="0" y="218"/>
                    <a:pt x="211" y="0"/>
                  </a:cubicBezTo>
                  <a:cubicBezTo>
                    <a:pt x="273" y="10"/>
                    <a:pt x="266" y="55"/>
                    <a:pt x="246" y="89"/>
                  </a:cubicBezTo>
                  <a:cubicBezTo>
                    <a:pt x="187" y="191"/>
                    <a:pt x="130" y="297"/>
                    <a:pt x="20" y="371"/>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85;p33">
              <a:extLst>
                <a:ext uri="{FF2B5EF4-FFF2-40B4-BE49-F238E27FC236}">
                  <a16:creationId xmlns:a16="http://schemas.microsoft.com/office/drawing/2014/main" id="{1553C7AC-CE31-4D13-ACED-5C0C79D306D4}"/>
                </a:ext>
              </a:extLst>
            </p:cNvPr>
            <p:cNvSpPr/>
            <p:nvPr/>
          </p:nvSpPr>
          <p:spPr>
            <a:xfrm>
              <a:off x="2573859" y="2344747"/>
              <a:ext cx="15158" cy="15044"/>
            </a:xfrm>
            <a:custGeom>
              <a:avLst/>
              <a:gdLst/>
              <a:ahLst/>
              <a:cxnLst/>
              <a:rect l="l" t="t" r="r" b="b"/>
              <a:pathLst>
                <a:path w="267" h="265" extrusionOk="0">
                  <a:moveTo>
                    <a:pt x="266" y="1"/>
                  </a:moveTo>
                  <a:cubicBezTo>
                    <a:pt x="242" y="135"/>
                    <a:pt x="187" y="211"/>
                    <a:pt x="91" y="257"/>
                  </a:cubicBezTo>
                  <a:cubicBezTo>
                    <a:pt x="76" y="264"/>
                    <a:pt x="44" y="263"/>
                    <a:pt x="36" y="253"/>
                  </a:cubicBezTo>
                  <a:cubicBezTo>
                    <a:pt x="20" y="232"/>
                    <a:pt x="0" y="196"/>
                    <a:pt x="8" y="177"/>
                  </a:cubicBezTo>
                  <a:cubicBezTo>
                    <a:pt x="48" y="78"/>
                    <a:pt x="124" y="19"/>
                    <a:pt x="266" y="1"/>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6;p33">
              <a:extLst>
                <a:ext uri="{FF2B5EF4-FFF2-40B4-BE49-F238E27FC236}">
                  <a16:creationId xmlns:a16="http://schemas.microsoft.com/office/drawing/2014/main" id="{A66F107C-2FB2-4E7A-89EC-8B41E9ADF4DF}"/>
                </a:ext>
              </a:extLst>
            </p:cNvPr>
            <p:cNvSpPr/>
            <p:nvPr/>
          </p:nvSpPr>
          <p:spPr>
            <a:xfrm>
              <a:off x="2525378" y="2355988"/>
              <a:ext cx="10105" cy="10275"/>
            </a:xfrm>
            <a:custGeom>
              <a:avLst/>
              <a:gdLst/>
              <a:ahLst/>
              <a:cxnLst/>
              <a:rect l="l" t="t" r="r" b="b"/>
              <a:pathLst>
                <a:path w="178" h="181" extrusionOk="0">
                  <a:moveTo>
                    <a:pt x="0" y="181"/>
                  </a:moveTo>
                  <a:cubicBezTo>
                    <a:pt x="60" y="66"/>
                    <a:pt x="60" y="66"/>
                    <a:pt x="177" y="0"/>
                  </a:cubicBezTo>
                  <a:cubicBezTo>
                    <a:pt x="119" y="121"/>
                    <a:pt x="119" y="121"/>
                    <a:pt x="0" y="181"/>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7;p33">
              <a:extLst>
                <a:ext uri="{FF2B5EF4-FFF2-40B4-BE49-F238E27FC236}">
                  <a16:creationId xmlns:a16="http://schemas.microsoft.com/office/drawing/2014/main" id="{A3646330-ECB6-4D02-9B75-04596C3DDA05}"/>
                </a:ext>
              </a:extLst>
            </p:cNvPr>
            <p:cNvSpPr/>
            <p:nvPr/>
          </p:nvSpPr>
          <p:spPr>
            <a:xfrm>
              <a:off x="2481553" y="2160357"/>
              <a:ext cx="106557" cy="77037"/>
            </a:xfrm>
            <a:custGeom>
              <a:avLst/>
              <a:gdLst/>
              <a:ahLst/>
              <a:cxnLst/>
              <a:rect l="l" t="t" r="r" b="b"/>
              <a:pathLst>
                <a:path w="1877" h="1357" extrusionOk="0">
                  <a:moveTo>
                    <a:pt x="122" y="503"/>
                  </a:moveTo>
                  <a:cubicBezTo>
                    <a:pt x="163" y="473"/>
                    <a:pt x="206" y="448"/>
                    <a:pt x="243" y="415"/>
                  </a:cubicBezTo>
                  <a:cubicBezTo>
                    <a:pt x="288" y="373"/>
                    <a:pt x="325" y="323"/>
                    <a:pt x="370" y="281"/>
                  </a:cubicBezTo>
                  <a:cubicBezTo>
                    <a:pt x="604" y="59"/>
                    <a:pt x="1135" y="1"/>
                    <a:pt x="1406" y="167"/>
                  </a:cubicBezTo>
                  <a:cubicBezTo>
                    <a:pt x="1432" y="183"/>
                    <a:pt x="1462" y="198"/>
                    <a:pt x="1479" y="222"/>
                  </a:cubicBezTo>
                  <a:cubicBezTo>
                    <a:pt x="1720" y="543"/>
                    <a:pt x="1877" y="890"/>
                    <a:pt x="1781" y="1305"/>
                  </a:cubicBezTo>
                  <a:cubicBezTo>
                    <a:pt x="1778" y="1319"/>
                    <a:pt x="1756" y="1330"/>
                    <a:pt x="1726" y="1357"/>
                  </a:cubicBezTo>
                  <a:cubicBezTo>
                    <a:pt x="1707" y="1257"/>
                    <a:pt x="1679" y="1170"/>
                    <a:pt x="1676" y="1081"/>
                  </a:cubicBezTo>
                  <a:cubicBezTo>
                    <a:pt x="1663" y="745"/>
                    <a:pt x="1467" y="515"/>
                    <a:pt x="1236" y="308"/>
                  </a:cubicBezTo>
                  <a:cubicBezTo>
                    <a:pt x="1196" y="271"/>
                    <a:pt x="1124" y="257"/>
                    <a:pt x="1066" y="256"/>
                  </a:cubicBezTo>
                  <a:cubicBezTo>
                    <a:pt x="742" y="248"/>
                    <a:pt x="461" y="353"/>
                    <a:pt x="259" y="616"/>
                  </a:cubicBezTo>
                  <a:cubicBezTo>
                    <a:pt x="219" y="669"/>
                    <a:pt x="216" y="750"/>
                    <a:pt x="180" y="808"/>
                  </a:cubicBezTo>
                  <a:cubicBezTo>
                    <a:pt x="151" y="854"/>
                    <a:pt x="99" y="885"/>
                    <a:pt x="26" y="951"/>
                  </a:cubicBezTo>
                  <a:cubicBezTo>
                    <a:pt x="18" y="866"/>
                    <a:pt x="0" y="818"/>
                    <a:pt x="12" y="780"/>
                  </a:cubicBezTo>
                  <a:cubicBezTo>
                    <a:pt x="44" y="683"/>
                    <a:pt x="88" y="590"/>
                    <a:pt x="128" y="496"/>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8;p33">
              <a:extLst>
                <a:ext uri="{FF2B5EF4-FFF2-40B4-BE49-F238E27FC236}">
                  <a16:creationId xmlns:a16="http://schemas.microsoft.com/office/drawing/2014/main" id="{CE16949E-E36D-49BD-AE30-21B0FC3CDE23}"/>
                </a:ext>
              </a:extLst>
            </p:cNvPr>
            <p:cNvSpPr/>
            <p:nvPr/>
          </p:nvSpPr>
          <p:spPr>
            <a:xfrm>
              <a:off x="2515557" y="2219796"/>
              <a:ext cx="43486" cy="38944"/>
            </a:xfrm>
            <a:custGeom>
              <a:avLst/>
              <a:gdLst/>
              <a:ahLst/>
              <a:cxnLst/>
              <a:rect l="l" t="t" r="r" b="b"/>
              <a:pathLst>
                <a:path w="766" h="686" extrusionOk="0">
                  <a:moveTo>
                    <a:pt x="565" y="1"/>
                  </a:moveTo>
                  <a:cubicBezTo>
                    <a:pt x="601" y="19"/>
                    <a:pt x="635" y="42"/>
                    <a:pt x="673" y="54"/>
                  </a:cubicBezTo>
                  <a:cubicBezTo>
                    <a:pt x="746" y="78"/>
                    <a:pt x="766" y="132"/>
                    <a:pt x="749" y="196"/>
                  </a:cubicBezTo>
                  <a:cubicBezTo>
                    <a:pt x="722" y="300"/>
                    <a:pt x="684" y="401"/>
                    <a:pt x="651" y="502"/>
                  </a:cubicBezTo>
                  <a:cubicBezTo>
                    <a:pt x="512" y="562"/>
                    <a:pt x="508" y="438"/>
                    <a:pt x="455" y="351"/>
                  </a:cubicBezTo>
                  <a:cubicBezTo>
                    <a:pt x="387" y="364"/>
                    <a:pt x="312" y="379"/>
                    <a:pt x="238" y="393"/>
                  </a:cubicBezTo>
                  <a:cubicBezTo>
                    <a:pt x="246" y="427"/>
                    <a:pt x="244" y="453"/>
                    <a:pt x="254" y="460"/>
                  </a:cubicBezTo>
                  <a:cubicBezTo>
                    <a:pt x="279" y="476"/>
                    <a:pt x="315" y="476"/>
                    <a:pt x="336" y="494"/>
                  </a:cubicBezTo>
                  <a:cubicBezTo>
                    <a:pt x="363" y="517"/>
                    <a:pt x="398" y="554"/>
                    <a:pt x="397" y="583"/>
                  </a:cubicBezTo>
                  <a:cubicBezTo>
                    <a:pt x="394" y="614"/>
                    <a:pt x="356" y="665"/>
                    <a:pt x="329" y="669"/>
                  </a:cubicBezTo>
                  <a:cubicBezTo>
                    <a:pt x="220" y="681"/>
                    <a:pt x="110" y="678"/>
                    <a:pt x="0" y="681"/>
                  </a:cubicBezTo>
                  <a:lnTo>
                    <a:pt x="7" y="685"/>
                  </a:lnTo>
                  <a:cubicBezTo>
                    <a:pt x="9" y="625"/>
                    <a:pt x="14" y="564"/>
                    <a:pt x="12" y="504"/>
                  </a:cubicBezTo>
                  <a:cubicBezTo>
                    <a:pt x="6" y="337"/>
                    <a:pt x="53" y="221"/>
                    <a:pt x="198" y="200"/>
                  </a:cubicBezTo>
                  <a:cubicBezTo>
                    <a:pt x="352" y="175"/>
                    <a:pt x="443" y="63"/>
                    <a:pt x="571" y="7"/>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9;p33">
              <a:extLst>
                <a:ext uri="{FF2B5EF4-FFF2-40B4-BE49-F238E27FC236}">
                  <a16:creationId xmlns:a16="http://schemas.microsoft.com/office/drawing/2014/main" id="{4D7D7A6F-BC97-4786-8B92-34129504BA2A}"/>
                </a:ext>
              </a:extLst>
            </p:cNvPr>
            <p:cNvSpPr/>
            <p:nvPr/>
          </p:nvSpPr>
          <p:spPr>
            <a:xfrm>
              <a:off x="2495858" y="2238473"/>
              <a:ext cx="57224" cy="35481"/>
            </a:xfrm>
            <a:custGeom>
              <a:avLst/>
              <a:gdLst/>
              <a:ahLst/>
              <a:cxnLst/>
              <a:rect l="l" t="t" r="r" b="b"/>
              <a:pathLst>
                <a:path w="1008" h="625" extrusionOk="0">
                  <a:moveTo>
                    <a:pt x="347" y="352"/>
                  </a:moveTo>
                  <a:cubicBezTo>
                    <a:pt x="447" y="367"/>
                    <a:pt x="545" y="385"/>
                    <a:pt x="646" y="395"/>
                  </a:cubicBezTo>
                  <a:cubicBezTo>
                    <a:pt x="755" y="406"/>
                    <a:pt x="865" y="410"/>
                    <a:pt x="1007" y="419"/>
                  </a:cubicBezTo>
                  <a:cubicBezTo>
                    <a:pt x="972" y="480"/>
                    <a:pt x="958" y="539"/>
                    <a:pt x="927" y="550"/>
                  </a:cubicBezTo>
                  <a:cubicBezTo>
                    <a:pt x="731" y="624"/>
                    <a:pt x="526" y="622"/>
                    <a:pt x="329" y="574"/>
                  </a:cubicBezTo>
                  <a:cubicBezTo>
                    <a:pt x="104" y="519"/>
                    <a:pt x="1" y="308"/>
                    <a:pt x="62" y="74"/>
                  </a:cubicBezTo>
                  <a:cubicBezTo>
                    <a:pt x="68" y="51"/>
                    <a:pt x="103" y="36"/>
                    <a:pt x="142" y="1"/>
                  </a:cubicBezTo>
                  <a:cubicBezTo>
                    <a:pt x="173" y="76"/>
                    <a:pt x="200" y="137"/>
                    <a:pt x="223" y="199"/>
                  </a:cubicBezTo>
                  <a:cubicBezTo>
                    <a:pt x="249" y="268"/>
                    <a:pt x="280" y="330"/>
                    <a:pt x="354" y="356"/>
                  </a:cubicBezTo>
                  <a:cubicBezTo>
                    <a:pt x="354" y="356"/>
                    <a:pt x="347" y="352"/>
                    <a:pt x="347" y="352"/>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90;p33">
              <a:extLst>
                <a:ext uri="{FF2B5EF4-FFF2-40B4-BE49-F238E27FC236}">
                  <a16:creationId xmlns:a16="http://schemas.microsoft.com/office/drawing/2014/main" id="{D8CF7717-28EC-4FF5-BBFA-06CCAAA581A7}"/>
                </a:ext>
              </a:extLst>
            </p:cNvPr>
            <p:cNvSpPr/>
            <p:nvPr/>
          </p:nvSpPr>
          <p:spPr>
            <a:xfrm>
              <a:off x="2521291" y="2190900"/>
              <a:ext cx="36560" cy="29975"/>
            </a:xfrm>
            <a:custGeom>
              <a:avLst/>
              <a:gdLst/>
              <a:ahLst/>
              <a:cxnLst/>
              <a:rect l="l" t="t" r="r" b="b"/>
              <a:pathLst>
                <a:path w="644" h="528" extrusionOk="0">
                  <a:moveTo>
                    <a:pt x="470" y="516"/>
                  </a:moveTo>
                  <a:cubicBezTo>
                    <a:pt x="459" y="476"/>
                    <a:pt x="455" y="433"/>
                    <a:pt x="435" y="400"/>
                  </a:cubicBezTo>
                  <a:cubicBezTo>
                    <a:pt x="373" y="302"/>
                    <a:pt x="287" y="298"/>
                    <a:pt x="216" y="386"/>
                  </a:cubicBezTo>
                  <a:cubicBezTo>
                    <a:pt x="186" y="423"/>
                    <a:pt x="157" y="462"/>
                    <a:pt x="124" y="499"/>
                  </a:cubicBezTo>
                  <a:cubicBezTo>
                    <a:pt x="121" y="503"/>
                    <a:pt x="105" y="497"/>
                    <a:pt x="76" y="494"/>
                  </a:cubicBezTo>
                  <a:cubicBezTo>
                    <a:pt x="68" y="385"/>
                    <a:pt x="104" y="265"/>
                    <a:pt x="36" y="155"/>
                  </a:cubicBezTo>
                  <a:cubicBezTo>
                    <a:pt x="1" y="97"/>
                    <a:pt x="44" y="56"/>
                    <a:pt x="160" y="1"/>
                  </a:cubicBezTo>
                  <a:cubicBezTo>
                    <a:pt x="283" y="66"/>
                    <a:pt x="398" y="125"/>
                    <a:pt x="511" y="188"/>
                  </a:cubicBezTo>
                  <a:cubicBezTo>
                    <a:pt x="614" y="245"/>
                    <a:pt x="643" y="320"/>
                    <a:pt x="609" y="445"/>
                  </a:cubicBezTo>
                  <a:cubicBezTo>
                    <a:pt x="589" y="521"/>
                    <a:pt x="531" y="528"/>
                    <a:pt x="464" y="510"/>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91;p33">
              <a:extLst>
                <a:ext uri="{FF2B5EF4-FFF2-40B4-BE49-F238E27FC236}">
                  <a16:creationId xmlns:a16="http://schemas.microsoft.com/office/drawing/2014/main" id="{E155269C-1537-4E3B-81A6-80301B418DD7}"/>
                </a:ext>
              </a:extLst>
            </p:cNvPr>
            <p:cNvSpPr/>
            <p:nvPr/>
          </p:nvSpPr>
          <p:spPr>
            <a:xfrm>
              <a:off x="2504203" y="2206568"/>
              <a:ext cx="15101" cy="26795"/>
            </a:xfrm>
            <a:custGeom>
              <a:avLst/>
              <a:gdLst/>
              <a:ahLst/>
              <a:cxnLst/>
              <a:rect l="l" t="t" r="r" b="b"/>
              <a:pathLst>
                <a:path w="266" h="472" extrusionOk="0">
                  <a:moveTo>
                    <a:pt x="148" y="0"/>
                  </a:moveTo>
                  <a:cubicBezTo>
                    <a:pt x="195" y="167"/>
                    <a:pt x="227" y="282"/>
                    <a:pt x="266" y="418"/>
                  </a:cubicBezTo>
                  <a:cubicBezTo>
                    <a:pt x="203" y="438"/>
                    <a:pt x="150" y="471"/>
                    <a:pt x="99" y="467"/>
                  </a:cubicBezTo>
                  <a:cubicBezTo>
                    <a:pt x="30" y="461"/>
                    <a:pt x="0" y="395"/>
                    <a:pt x="1" y="332"/>
                  </a:cubicBezTo>
                  <a:cubicBezTo>
                    <a:pt x="3" y="252"/>
                    <a:pt x="13" y="171"/>
                    <a:pt x="33" y="94"/>
                  </a:cubicBezTo>
                  <a:cubicBezTo>
                    <a:pt x="40" y="66"/>
                    <a:pt x="86" y="48"/>
                    <a:pt x="148" y="0"/>
                  </a:cubicBezTo>
                  <a:close/>
                </a:path>
              </a:pathLst>
            </a:custGeom>
            <a:solidFill>
              <a:srgbClr val="362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תיבת טקסט 5">
            <a:extLst>
              <a:ext uri="{FF2B5EF4-FFF2-40B4-BE49-F238E27FC236}">
                <a16:creationId xmlns:a16="http://schemas.microsoft.com/office/drawing/2014/main" id="{3E496768-B801-4F70-BDD3-059A18536017}"/>
              </a:ext>
            </a:extLst>
          </p:cNvPr>
          <p:cNvSpPr txBox="1"/>
          <p:nvPr/>
        </p:nvSpPr>
        <p:spPr>
          <a:xfrm>
            <a:off x="769200" y="1793641"/>
            <a:ext cx="1045086" cy="307777"/>
          </a:xfrm>
          <a:prstGeom prst="rect">
            <a:avLst/>
          </a:prstGeom>
          <a:noFill/>
        </p:spPr>
        <p:txBody>
          <a:bodyPr wrap="square" rtlCol="1">
            <a:spAutoFit/>
          </a:bodyPr>
          <a:lstStyle/>
          <a:p>
            <a:pPr algn="ctr"/>
            <a:r>
              <a:rPr lang="he-IL" dirty="0">
                <a:ln w="0"/>
                <a:solidFill>
                  <a:schemeClr val="accent1"/>
                </a:solidFill>
                <a:effectLst>
                  <a:outerShdw blurRad="38100" dist="25400" dir="5400000" algn="ctr" rotWithShape="0">
                    <a:srgbClr val="6E747A">
                      <a:alpha val="43000"/>
                    </a:srgbClr>
                  </a:outerShdw>
                </a:effectLst>
                <a:latin typeface="FbKapriza Bold" panose="02020603050405020304" pitchFamily="18" charset="-79"/>
                <a:cs typeface="FbKapriza Bold" panose="02020603050405020304" pitchFamily="18" charset="-79"/>
              </a:rPr>
              <a:t>אגרת שניה</a:t>
            </a:r>
          </a:p>
        </p:txBody>
      </p:sp>
      <p:sp>
        <p:nvSpPr>
          <p:cNvPr id="155" name="תיבת טקסט 154">
            <a:extLst>
              <a:ext uri="{FF2B5EF4-FFF2-40B4-BE49-F238E27FC236}">
                <a16:creationId xmlns:a16="http://schemas.microsoft.com/office/drawing/2014/main" id="{D6F5C88C-D002-4D9C-A2AC-01B06B90ED5F}"/>
              </a:ext>
            </a:extLst>
          </p:cNvPr>
          <p:cNvSpPr txBox="1"/>
          <p:nvPr/>
        </p:nvSpPr>
        <p:spPr>
          <a:xfrm>
            <a:off x="7349724" y="1735325"/>
            <a:ext cx="1045086" cy="307777"/>
          </a:xfrm>
          <a:prstGeom prst="rect">
            <a:avLst/>
          </a:prstGeom>
          <a:noFill/>
        </p:spPr>
        <p:txBody>
          <a:bodyPr wrap="square" rtlCol="1">
            <a:spAutoFit/>
          </a:bodyPr>
          <a:lstStyle/>
          <a:p>
            <a:pPr algn="ctr"/>
            <a:r>
              <a:rPr lang="he-IL" dirty="0">
                <a:ln w="0"/>
                <a:solidFill>
                  <a:schemeClr val="accent1"/>
                </a:solidFill>
                <a:effectLst>
                  <a:outerShdw blurRad="38100" dist="25400" dir="5400000" algn="ctr" rotWithShape="0">
                    <a:srgbClr val="6E747A">
                      <a:alpha val="43000"/>
                    </a:srgbClr>
                  </a:outerShdw>
                </a:effectLst>
                <a:latin typeface="FbKapriza Bold" panose="02020603050405020304" pitchFamily="18" charset="-79"/>
                <a:cs typeface="FbKapriza Bold" panose="02020603050405020304" pitchFamily="18" charset="-79"/>
              </a:rPr>
              <a:t>אגרת ראשונה</a:t>
            </a:r>
          </a:p>
        </p:txBody>
      </p:sp>
      <p:grpSp>
        <p:nvGrpSpPr>
          <p:cNvPr id="157" name="Google Shape;423;p34">
            <a:extLst>
              <a:ext uri="{FF2B5EF4-FFF2-40B4-BE49-F238E27FC236}">
                <a16:creationId xmlns:a16="http://schemas.microsoft.com/office/drawing/2014/main" id="{9350B143-1CFA-4D02-BB15-D514BB81FB21}"/>
              </a:ext>
            </a:extLst>
          </p:cNvPr>
          <p:cNvGrpSpPr/>
          <p:nvPr/>
        </p:nvGrpSpPr>
        <p:grpSpPr>
          <a:xfrm>
            <a:off x="6872286" y="2247915"/>
            <a:ext cx="1999962" cy="1305987"/>
            <a:chOff x="2225126" y="3018798"/>
            <a:chExt cx="117652" cy="220810"/>
          </a:xfrm>
          <a:solidFill>
            <a:schemeClr val="tx2">
              <a:lumMod val="50000"/>
            </a:schemeClr>
          </a:solidFill>
        </p:grpSpPr>
        <p:sp>
          <p:nvSpPr>
            <p:cNvPr id="158" name="Google Shape;424;p34">
              <a:extLst>
                <a:ext uri="{FF2B5EF4-FFF2-40B4-BE49-F238E27FC236}">
                  <a16:creationId xmlns:a16="http://schemas.microsoft.com/office/drawing/2014/main" id="{E1BB8323-C9B7-4CD9-B305-ED22205E634B}"/>
                </a:ext>
              </a:extLst>
            </p:cNvPr>
            <p:cNvSpPr/>
            <p:nvPr/>
          </p:nvSpPr>
          <p:spPr>
            <a:xfrm>
              <a:off x="2228394" y="3027000"/>
              <a:ext cx="110130" cy="199684"/>
            </a:xfrm>
            <a:custGeom>
              <a:avLst/>
              <a:gdLst/>
              <a:ahLst/>
              <a:cxnLst/>
              <a:rect l="l" t="t" r="r" b="b"/>
              <a:pathLst>
                <a:path w="3797" h="3796" extrusionOk="0">
                  <a:moveTo>
                    <a:pt x="1" y="0"/>
                  </a:moveTo>
                  <a:lnTo>
                    <a:pt x="1" y="3796"/>
                  </a:lnTo>
                  <a:lnTo>
                    <a:pt x="3796" y="3796"/>
                  </a:lnTo>
                  <a:lnTo>
                    <a:pt x="3796" y="0"/>
                  </a:lnTo>
                  <a:close/>
                </a:path>
              </a:pathLst>
            </a:custGeom>
            <a:grpFill/>
            <a:ln w="3175">
              <a:solidFill>
                <a:srgbClr val="FFC000"/>
              </a:solidFill>
            </a:ln>
          </p:spPr>
          <p:txBody>
            <a:bodyPr spcFirstLastPara="1" wrap="square" lIns="91425" tIns="91425" rIns="91425" bIns="91425" anchor="ctr" anchorCtr="0">
              <a:noAutofit/>
            </a:bodyPr>
            <a:lstStyle/>
            <a:p>
              <a:pPr lvl="0" algn="ctr"/>
              <a:r>
                <a:rPr lang="he-IL" sz="1800" dirty="0">
                  <a:solidFill>
                    <a:schemeClr val="tx2">
                      <a:lumMod val="20000"/>
                      <a:lumOff val="80000"/>
                    </a:schemeClr>
                  </a:solidFill>
                  <a:latin typeface="FbKapriza Regular" panose="02020603050405020304" pitchFamily="18" charset="-79"/>
                  <a:cs typeface="FbKapriza Regular" panose="02020603050405020304" pitchFamily="18" charset="-79"/>
                </a:rPr>
                <a:t>אישורי מעבר בין כל הגבולות עד הגעתו ליהודה</a:t>
              </a:r>
              <a:endParaRPr lang="he-IL" sz="1800" dirty="0">
                <a:solidFill>
                  <a:srgbClr val="FF0000"/>
                </a:solidFill>
                <a:latin typeface="FbKapriza Regular" panose="02020603050405020304" pitchFamily="18" charset="-79"/>
                <a:cs typeface="FbKapriza Regular" panose="02020603050405020304" pitchFamily="18" charset="-79"/>
              </a:endParaRPr>
            </a:p>
          </p:txBody>
        </p:sp>
        <p:sp>
          <p:nvSpPr>
            <p:cNvPr id="159" name="Google Shape;425;p34">
              <a:extLst>
                <a:ext uri="{FF2B5EF4-FFF2-40B4-BE49-F238E27FC236}">
                  <a16:creationId xmlns:a16="http://schemas.microsoft.com/office/drawing/2014/main" id="{AA71046E-23AC-46EA-B33B-E8BDA24DD2F0}"/>
                </a:ext>
              </a:extLst>
            </p:cNvPr>
            <p:cNvSpPr/>
            <p:nvPr/>
          </p:nvSpPr>
          <p:spPr>
            <a:xfrm>
              <a:off x="2225126" y="3018798"/>
              <a:ext cx="117652" cy="220810"/>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grpFill/>
            <a:ln w="3175">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תוצאת תמונה עבור דרכון מעבר">
            <a:extLst>
              <a:ext uri="{FF2B5EF4-FFF2-40B4-BE49-F238E27FC236}">
                <a16:creationId xmlns:a16="http://schemas.microsoft.com/office/drawing/2014/main" id="{22516FB3-E566-40CD-AD11-FBEF4AAE3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3402" y="3625062"/>
            <a:ext cx="937730" cy="13539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תוצאת תמונה עבור קורות עץ">
            <a:extLst>
              <a:ext uri="{FF2B5EF4-FFF2-40B4-BE49-F238E27FC236}">
                <a16:creationId xmlns:a16="http://schemas.microsoft.com/office/drawing/2014/main" id="{B271EDEC-5DCC-4445-B9A2-AD61F6F9BF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254" y="3797895"/>
            <a:ext cx="1520677" cy="100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51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additive="base">
                                        <p:cTn id="28" dur="500" fill="hold"/>
                                        <p:tgtEl>
                                          <p:spTgt spid="3074"/>
                                        </p:tgtEl>
                                        <p:attrNameLst>
                                          <p:attrName>ppt_x</p:attrName>
                                        </p:attrNameLst>
                                      </p:cBhvr>
                                      <p:tavLst>
                                        <p:tav tm="0">
                                          <p:val>
                                            <p:strVal val="#ppt_x"/>
                                          </p:val>
                                        </p:tav>
                                        <p:tav tm="100000">
                                          <p:val>
                                            <p:strVal val="#ppt_x"/>
                                          </p:val>
                                        </p:tav>
                                      </p:tavLst>
                                    </p:anim>
                                    <p:anim calcmode="lin" valueType="num">
                                      <p:cBhvr additive="base">
                                        <p:cTn id="2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76"/>
                                        </p:tgtEl>
                                        <p:attrNameLst>
                                          <p:attrName>style.visibility</p:attrName>
                                        </p:attrNameLst>
                                      </p:cBhvr>
                                      <p:to>
                                        <p:strVal val="visible"/>
                                      </p:to>
                                    </p:set>
                                    <p:anim calcmode="lin" valueType="num">
                                      <p:cBhvr additive="base">
                                        <p:cTn id="55" dur="500" fill="hold"/>
                                        <p:tgtEl>
                                          <p:spTgt spid="3076"/>
                                        </p:tgtEl>
                                        <p:attrNameLst>
                                          <p:attrName>ppt_x</p:attrName>
                                        </p:attrNameLst>
                                      </p:cBhvr>
                                      <p:tavLst>
                                        <p:tav tm="0">
                                          <p:val>
                                            <p:strVal val="#ppt_x"/>
                                          </p:val>
                                        </p:tav>
                                        <p:tav tm="100000">
                                          <p:val>
                                            <p:strVal val="#ppt_x"/>
                                          </p:val>
                                        </p:tav>
                                      </p:tavLst>
                                    </p:anim>
                                    <p:anim calcmode="lin" valueType="num">
                                      <p:cBhvr additive="base">
                                        <p:cTn id="5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subTitle" idx="1"/>
          </p:nvPr>
        </p:nvSpPr>
        <p:spPr>
          <a:xfrm>
            <a:off x="181692" y="3766711"/>
            <a:ext cx="4716264" cy="900069"/>
          </a:xfrm>
          <a:custGeom>
            <a:avLst/>
            <a:gdLst>
              <a:gd name="connsiteX0" fmla="*/ 0 w 4716264"/>
              <a:gd name="connsiteY0" fmla="*/ 0 h 900069"/>
              <a:gd name="connsiteX1" fmla="*/ 4716264 w 4716264"/>
              <a:gd name="connsiteY1" fmla="*/ 0 h 900069"/>
              <a:gd name="connsiteX2" fmla="*/ 4716264 w 4716264"/>
              <a:gd name="connsiteY2" fmla="*/ 900069 h 900069"/>
              <a:gd name="connsiteX3" fmla="*/ 0 w 4716264"/>
              <a:gd name="connsiteY3" fmla="*/ 900069 h 900069"/>
              <a:gd name="connsiteX4" fmla="*/ 0 w 4716264"/>
              <a:gd name="connsiteY4" fmla="*/ 0 h 90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264" h="900069" fill="none" extrusionOk="0">
                <a:moveTo>
                  <a:pt x="0" y="0"/>
                </a:moveTo>
                <a:cubicBezTo>
                  <a:pt x="774255" y="83171"/>
                  <a:pt x="4066461" y="-123773"/>
                  <a:pt x="4716264" y="0"/>
                </a:cubicBezTo>
                <a:cubicBezTo>
                  <a:pt x="4705064" y="259904"/>
                  <a:pt x="4767157" y="744262"/>
                  <a:pt x="4716264" y="900069"/>
                </a:cubicBezTo>
                <a:cubicBezTo>
                  <a:pt x="2806424" y="803235"/>
                  <a:pt x="1814379" y="1031971"/>
                  <a:pt x="0" y="900069"/>
                </a:cubicBezTo>
                <a:cubicBezTo>
                  <a:pt x="40252" y="767521"/>
                  <a:pt x="-79694" y="324964"/>
                  <a:pt x="0" y="0"/>
                </a:cubicBezTo>
                <a:close/>
              </a:path>
              <a:path w="4716264" h="900069" stroke="0" extrusionOk="0">
                <a:moveTo>
                  <a:pt x="0" y="0"/>
                </a:moveTo>
                <a:cubicBezTo>
                  <a:pt x="498657" y="79381"/>
                  <a:pt x="2940341" y="-156250"/>
                  <a:pt x="4716264" y="0"/>
                </a:cubicBezTo>
                <a:cubicBezTo>
                  <a:pt x="4758352" y="399700"/>
                  <a:pt x="4672932" y="486211"/>
                  <a:pt x="4716264" y="900069"/>
                </a:cubicBezTo>
                <a:cubicBezTo>
                  <a:pt x="4156563" y="1026173"/>
                  <a:pt x="1213738" y="804446"/>
                  <a:pt x="0" y="900069"/>
                </a:cubicBezTo>
                <a:cubicBezTo>
                  <a:pt x="-19861" y="670226"/>
                  <a:pt x="17111" y="160879"/>
                  <a:pt x="0" y="0"/>
                </a:cubicBezTo>
                <a:close/>
              </a:path>
            </a:pathLst>
          </a:custGeom>
          <a:ln w="6350">
            <a:solidFill>
              <a:schemeClr val="accent1">
                <a:lumMod val="75000"/>
              </a:schemeClr>
            </a:solidFill>
            <a:extLst>
              <a:ext uri="{C807C97D-BFC1-408E-A445-0C87EB9F89A2}">
                <ask:lineSketchStyleProps xmlns:ask="http://schemas.microsoft.com/office/drawing/2018/sketchyshapes" sd="1900025791">
                  <a:prstGeom prst="rect">
                    <a:avLst/>
                  </a:prstGeom>
                  <ask:type>
                    <ask:lineSketchCurved/>
                  </ask:type>
                </ask:lineSketchStyleProps>
              </a:ext>
            </a:extLst>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rtl="1"/>
            <a:r>
              <a:rPr lang="he-IL" sz="1800" dirty="0" err="1">
                <a:ln w="0"/>
                <a:solidFill>
                  <a:schemeClr val="accent1"/>
                </a:solidFill>
                <a:effectLst>
                  <a:outerShdw blurRad="38100" dist="25400" dir="5400000" algn="ctr" rotWithShape="0">
                    <a:srgbClr val="6E747A">
                      <a:alpha val="43000"/>
                    </a:srgbClr>
                  </a:outerShdw>
                </a:effectLst>
                <a:latin typeface="FbBejerano Bold" panose="02020803050405020304" pitchFamily="18" charset="-79"/>
                <a:cs typeface="FbBejerano Bold" panose="02020803050405020304" pitchFamily="18" charset="-79"/>
              </a:rPr>
              <a:t>מלבי"ם</a:t>
            </a:r>
            <a:r>
              <a:rPr lang="he-IL" sz="1800" dirty="0">
                <a:ln w="0"/>
                <a:solidFill>
                  <a:schemeClr val="accent1"/>
                </a:solidFill>
                <a:effectLst>
                  <a:outerShdw blurRad="38100" dist="25400" dir="5400000" algn="ctr" rotWithShape="0">
                    <a:srgbClr val="6E747A">
                      <a:alpha val="43000"/>
                    </a:srgbClr>
                  </a:outerShdw>
                </a:effectLst>
                <a:latin typeface="FbBejerano Bold" panose="02020803050405020304" pitchFamily="18" charset="-79"/>
                <a:cs typeface="FbBejerano Bold" panose="02020803050405020304" pitchFamily="18" charset="-79"/>
              </a:rPr>
              <a:t>: </a:t>
            </a:r>
          </a:p>
          <a:p>
            <a:pPr marL="0" lvl="0" indent="0" rtl="1"/>
            <a:r>
              <a:rPr lang="he-IL" sz="1800" dirty="0">
                <a:solidFill>
                  <a:schemeClr val="bg1">
                    <a:lumMod val="20000"/>
                    <a:lumOff val="80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תוך כדי השיחה של נחמיה עם המלך </a:t>
            </a:r>
            <a:r>
              <a:rPr lang="he-IL" sz="1800" dirty="0" err="1">
                <a:solidFill>
                  <a:schemeClr val="bg1">
                    <a:lumMod val="20000"/>
                    <a:lumOff val="80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ארתחשסתא</a:t>
            </a:r>
            <a:r>
              <a:rPr lang="he-IL" sz="1800" dirty="0">
                <a:solidFill>
                  <a:schemeClr val="bg1">
                    <a:lumMod val="20000"/>
                    <a:lumOff val="80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הוא התפלל </a:t>
            </a:r>
            <a:r>
              <a:rPr lang="he-IL" sz="1800" dirty="0" err="1">
                <a:solidFill>
                  <a:schemeClr val="bg1">
                    <a:lumMod val="20000"/>
                    <a:lumOff val="80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בלבו</a:t>
            </a:r>
            <a:r>
              <a:rPr lang="he-IL" sz="1800" dirty="0">
                <a:solidFill>
                  <a:schemeClr val="bg1">
                    <a:lumMod val="20000"/>
                    <a:lumOff val="80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אל ה' שיסייע לו בבקשתו מהמלך – שיאשר לו לעלות לארץ. </a:t>
            </a:r>
          </a:p>
          <a:p>
            <a:pPr marL="0" lvl="0" indent="0" algn="ctr" rtl="1">
              <a:spcBef>
                <a:spcPts val="0"/>
              </a:spcBef>
              <a:spcAft>
                <a:spcPts val="0"/>
              </a:spcAft>
              <a:buNone/>
            </a:pPr>
            <a:endParaRPr dirty="0"/>
          </a:p>
        </p:txBody>
      </p:sp>
      <p:sp>
        <p:nvSpPr>
          <p:cNvPr id="438" name="Google Shape;438;p40"/>
          <p:cNvSpPr txBox="1">
            <a:spLocks noGrp="1"/>
          </p:cNvSpPr>
          <p:nvPr>
            <p:ph type="title"/>
          </p:nvPr>
        </p:nvSpPr>
        <p:spPr>
          <a:xfrm>
            <a:off x="400074" y="189572"/>
            <a:ext cx="4089600" cy="758962"/>
          </a:xfrm>
          <a:prstGeom prst="rect">
            <a:avLst/>
          </a:prstGeom>
        </p:spPr>
        <p:txBody>
          <a:bodyPr spcFirstLastPara="1" wrap="square" lIns="91425" tIns="91425" rIns="91425" bIns="91425" anchor="t" anchorCtr="0">
            <a:noAutofit/>
          </a:bodyPr>
          <a:lstStyle/>
          <a:p>
            <a:pPr lvl="0"/>
            <a:r>
              <a:rPr lang="he-IL" sz="2000" dirty="0">
                <a:solidFill>
                  <a:schemeClr val="tx2">
                    <a:lumMod val="50000"/>
                  </a:schemeClr>
                </a:solidFill>
                <a:latin typeface="FbAfikoman Regular" panose="02020603050405020304" pitchFamily="18" charset="-79"/>
                <a:cs typeface="FbAfikoman Regular" panose="02020603050405020304" pitchFamily="18" charset="-79"/>
              </a:rPr>
              <a:t>הכתוב מלמדנו שלבקשת נחמיה מאת המלך קדמה תפילה:</a:t>
            </a:r>
            <a:br>
              <a:rPr lang="he-IL" sz="2000" dirty="0">
                <a:solidFill>
                  <a:schemeClr val="tx2">
                    <a:lumMod val="50000"/>
                  </a:schemeClr>
                </a:solidFill>
                <a:latin typeface="FbAfikoman Regular" panose="02020603050405020304" pitchFamily="18" charset="-79"/>
                <a:cs typeface="FbAfikoman Regular" panose="02020603050405020304" pitchFamily="18" charset="-79"/>
              </a:rPr>
            </a:br>
            <a:br>
              <a:rPr lang="he-IL" sz="2800" dirty="0"/>
            </a:br>
            <a:endParaRPr sz="2800" dirty="0"/>
          </a:p>
        </p:txBody>
      </p:sp>
      <p:sp>
        <p:nvSpPr>
          <p:cNvPr id="439" name="Google Shape;439;p40"/>
          <p:cNvSpPr/>
          <p:nvPr/>
        </p:nvSpPr>
        <p:spPr>
          <a:xfrm rot="5400000">
            <a:off x="5317095" y="1405645"/>
            <a:ext cx="3528087" cy="3233546"/>
          </a:xfrm>
          <a:custGeom>
            <a:avLst/>
            <a:gdLst>
              <a:gd name="connsiteX0" fmla="*/ 0 w 3528087"/>
              <a:gd name="connsiteY0" fmla="*/ 275142 h 3233546"/>
              <a:gd name="connsiteX1" fmla="*/ 275142 w 3528087"/>
              <a:gd name="connsiteY1" fmla="*/ 0 h 3233546"/>
              <a:gd name="connsiteX2" fmla="*/ 3252945 w 3528087"/>
              <a:gd name="connsiteY2" fmla="*/ 0 h 3233546"/>
              <a:gd name="connsiteX3" fmla="*/ 3528087 w 3528087"/>
              <a:gd name="connsiteY3" fmla="*/ 275142 h 3233546"/>
              <a:gd name="connsiteX4" fmla="*/ 3528087 w 3528087"/>
              <a:gd name="connsiteY4" fmla="*/ 2958404 h 3233546"/>
              <a:gd name="connsiteX5" fmla="*/ 3252945 w 3528087"/>
              <a:gd name="connsiteY5" fmla="*/ 3233546 h 3233546"/>
              <a:gd name="connsiteX6" fmla="*/ 275142 w 3528087"/>
              <a:gd name="connsiteY6" fmla="*/ 3233546 h 3233546"/>
              <a:gd name="connsiteX7" fmla="*/ 0 w 3528087"/>
              <a:gd name="connsiteY7" fmla="*/ 2958404 h 3233546"/>
              <a:gd name="connsiteX8" fmla="*/ 0 w 3528087"/>
              <a:gd name="connsiteY8" fmla="*/ 275142 h 323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8087" h="3233546" fill="none" extrusionOk="0">
                <a:moveTo>
                  <a:pt x="0" y="275142"/>
                </a:moveTo>
                <a:cubicBezTo>
                  <a:pt x="152147" y="280288"/>
                  <a:pt x="285303" y="169010"/>
                  <a:pt x="275142" y="0"/>
                </a:cubicBezTo>
                <a:cubicBezTo>
                  <a:pt x="697087" y="72427"/>
                  <a:pt x="2718049" y="61419"/>
                  <a:pt x="3252945" y="0"/>
                </a:cubicBezTo>
                <a:cubicBezTo>
                  <a:pt x="3249937" y="131253"/>
                  <a:pt x="3349761" y="267166"/>
                  <a:pt x="3528087" y="275142"/>
                </a:cubicBezTo>
                <a:cubicBezTo>
                  <a:pt x="3628963" y="1436803"/>
                  <a:pt x="3420774" y="2498282"/>
                  <a:pt x="3528087" y="2958404"/>
                </a:cubicBezTo>
                <a:cubicBezTo>
                  <a:pt x="3378044" y="2948691"/>
                  <a:pt x="3247474" y="3075456"/>
                  <a:pt x="3252945" y="3233546"/>
                </a:cubicBezTo>
                <a:cubicBezTo>
                  <a:pt x="1797304" y="3263373"/>
                  <a:pt x="795970" y="3154240"/>
                  <a:pt x="275142" y="3233546"/>
                </a:cubicBezTo>
                <a:cubicBezTo>
                  <a:pt x="302093" y="3078542"/>
                  <a:pt x="147747" y="2959237"/>
                  <a:pt x="0" y="2958404"/>
                </a:cubicBezTo>
                <a:cubicBezTo>
                  <a:pt x="50037" y="2286408"/>
                  <a:pt x="770" y="953541"/>
                  <a:pt x="0" y="275142"/>
                </a:cubicBezTo>
                <a:close/>
              </a:path>
              <a:path w="3528087" h="3233546" stroke="0" extrusionOk="0">
                <a:moveTo>
                  <a:pt x="0" y="275142"/>
                </a:moveTo>
                <a:cubicBezTo>
                  <a:pt x="179252" y="282582"/>
                  <a:pt x="276363" y="154502"/>
                  <a:pt x="275142" y="0"/>
                </a:cubicBezTo>
                <a:cubicBezTo>
                  <a:pt x="1762094" y="123000"/>
                  <a:pt x="2123438" y="-96860"/>
                  <a:pt x="3252945" y="0"/>
                </a:cubicBezTo>
                <a:cubicBezTo>
                  <a:pt x="3237431" y="140133"/>
                  <a:pt x="3381000" y="265324"/>
                  <a:pt x="3528087" y="275142"/>
                </a:cubicBezTo>
                <a:cubicBezTo>
                  <a:pt x="3531260" y="1181687"/>
                  <a:pt x="3622354" y="1768107"/>
                  <a:pt x="3528087" y="2958404"/>
                </a:cubicBezTo>
                <a:cubicBezTo>
                  <a:pt x="3363218" y="2963082"/>
                  <a:pt x="3243265" y="3080005"/>
                  <a:pt x="3252945" y="3233546"/>
                </a:cubicBezTo>
                <a:cubicBezTo>
                  <a:pt x="1935286" y="3072839"/>
                  <a:pt x="1532612" y="3273213"/>
                  <a:pt x="275142" y="3233546"/>
                </a:cubicBezTo>
                <a:cubicBezTo>
                  <a:pt x="259487" y="3078427"/>
                  <a:pt x="131899" y="2949317"/>
                  <a:pt x="0" y="2958404"/>
                </a:cubicBezTo>
                <a:cubicBezTo>
                  <a:pt x="32216" y="2445281"/>
                  <a:pt x="57206" y="1121413"/>
                  <a:pt x="0" y="275142"/>
                </a:cubicBezTo>
                <a:close/>
              </a:path>
            </a:pathLst>
          </a:custGeom>
          <a:solidFill>
            <a:schemeClr val="tx2">
              <a:lumMod val="50000"/>
            </a:schemeClr>
          </a:solidFill>
          <a:ln w="12700" cap="flat" cmpd="sng">
            <a:solidFill>
              <a:schemeClr val="accent1">
                <a:lumMod val="75000"/>
              </a:schemeClr>
            </a:solidFill>
            <a:prstDash val="solid"/>
            <a:round/>
            <a:headEnd type="none" w="sm" len="sm"/>
            <a:tailEnd type="none" w="sm" len="sm"/>
            <a:extLst>
              <a:ext uri="{C807C97D-BFC1-408E-A445-0C87EB9F89A2}">
                <ask:lineSketchStyleProps xmlns:ask="http://schemas.microsoft.com/office/drawing/2018/sketchyshapes" sd="852854689">
                  <a:prstGeom prst="plaque">
                    <a:avLst>
                      <a:gd name="adj" fmla="val 8509"/>
                    </a:avLst>
                  </a:prstGeom>
                  <ask:type>
                    <ask:lineSketchCurved/>
                  </ask:type>
                </ask:lineSketchStyleProps>
              </a:ext>
            </a:extLst>
          </a:ln>
        </p:spPr>
        <p:txBody>
          <a:bodyPr spcFirstLastPara="1" vert="vert270" wrap="square" lIns="91425" tIns="91425" rIns="91425" bIns="91425" anchor="t" anchorCtr="0">
            <a:noAutofit/>
          </a:bodyPr>
          <a:lstStyle/>
          <a:p>
            <a:pPr marL="0" lvl="0" indent="0" algn="ctr" rtl="1"/>
            <a:r>
              <a:rPr lang="he-IL" sz="2000" dirty="0">
                <a:ln w="0"/>
                <a:solidFill>
                  <a:schemeClr val="accent1"/>
                </a:solidFill>
                <a:effectLst>
                  <a:outerShdw blurRad="38100" dist="25400" dir="5400000" algn="ctr" rotWithShape="0">
                    <a:srgbClr val="6E747A">
                      <a:alpha val="43000"/>
                    </a:srgbClr>
                  </a:outerShdw>
                </a:effectLst>
                <a:latin typeface="FbBejerano Bold" panose="02020803050405020304" pitchFamily="18" charset="-79"/>
                <a:cs typeface="FbBejerano Bold" panose="02020803050405020304" pitchFamily="18" charset="-79"/>
              </a:rPr>
              <a:t>מה היה תוכן תפילתו של נחמיה? </a:t>
            </a:r>
            <a:endParaRPr lang="he-IL" sz="1600" dirty="0">
              <a:ln w="0"/>
              <a:solidFill>
                <a:schemeClr val="accent1"/>
              </a:solidFill>
              <a:effectLst>
                <a:outerShdw blurRad="38100" dist="25400" dir="5400000" algn="ctr" rotWithShape="0">
                  <a:srgbClr val="6E747A">
                    <a:alpha val="43000"/>
                  </a:srgbClr>
                </a:outerShdw>
              </a:effectLst>
              <a:latin typeface="FbBejerano Bold" panose="02020803050405020304" pitchFamily="18" charset="-79"/>
              <a:cs typeface="FbBejerano Bold" panose="02020803050405020304" pitchFamily="18" charset="-79"/>
            </a:endParaRPr>
          </a:p>
          <a:p>
            <a:pPr marL="0" lvl="0" indent="0" algn="r" rtl="1"/>
            <a:r>
              <a:rPr lang="he-IL" sz="2000" dirty="0" err="1">
                <a:ln w="0"/>
                <a:solidFill>
                  <a:schemeClr val="accent1"/>
                </a:solidFill>
                <a:effectLst>
                  <a:outerShdw blurRad="38100" dist="25400" dir="5400000" algn="ctr" rotWithShape="0">
                    <a:srgbClr val="6E747A">
                      <a:alpha val="43000"/>
                    </a:srgbClr>
                  </a:outerShdw>
                </a:effectLst>
                <a:latin typeface="FbBejerano Bold" panose="02020803050405020304" pitchFamily="18" charset="-79"/>
                <a:cs typeface="FbBejerano Bold" panose="02020803050405020304" pitchFamily="18" charset="-79"/>
              </a:rPr>
              <a:t>מלבי"ם</a:t>
            </a:r>
            <a:r>
              <a:rPr lang="he-IL" sz="1800" dirty="0">
                <a:ln w="0"/>
                <a:solidFill>
                  <a:schemeClr val="accent1"/>
                </a:solidFill>
                <a:effectLst>
                  <a:outerShdw blurRad="38100" dist="25400" dir="5400000" algn="ctr" rotWithShape="0">
                    <a:srgbClr val="6E747A">
                      <a:alpha val="43000"/>
                    </a:srgbClr>
                  </a:outerShdw>
                </a:effectLst>
                <a:latin typeface="FbBejerano Bold" panose="02020803050405020304" pitchFamily="18" charset="-79"/>
                <a:cs typeface="FbBejerano Bold" panose="02020803050405020304" pitchFamily="18" charset="-79"/>
              </a:rPr>
              <a:t>: </a:t>
            </a:r>
          </a:p>
          <a:p>
            <a:pPr marL="0" lvl="0" indent="0" algn="r" rtl="1"/>
            <a:r>
              <a:rPr lang="he-IL" sz="1800" dirty="0">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a:t>
            </a:r>
            <a:r>
              <a:rPr lang="he-IL" sz="1800" dirty="0" err="1">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ואתפללה</a:t>
            </a:r>
            <a:r>
              <a:rPr lang="he-IL" sz="1800" dirty="0">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  רוצה לומר בתשובה שהשיב אל המלך, היה </a:t>
            </a:r>
            <a:r>
              <a:rPr lang="he-IL" sz="1800" dirty="0" err="1">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בלבו</a:t>
            </a:r>
            <a:r>
              <a:rPr lang="he-IL" sz="1800" dirty="0">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 הדבור אל ה' בדרך תפלה, </a:t>
            </a:r>
          </a:p>
          <a:p>
            <a:pPr marL="0" lvl="0" indent="0" algn="r" rtl="1"/>
            <a:r>
              <a:rPr lang="he-IL" sz="1800" dirty="0">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שמה שאמר "אם על המלך טוב" היה </a:t>
            </a:r>
            <a:r>
              <a:rPr lang="he-IL" sz="1800" dirty="0" err="1">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בלבו</a:t>
            </a:r>
            <a:r>
              <a:rPr lang="he-IL" sz="1800" dirty="0">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 אל המלך העליון, </a:t>
            </a:r>
          </a:p>
          <a:p>
            <a:pPr marL="0" lvl="0" indent="0" algn="r" rtl="1"/>
            <a:r>
              <a:rPr lang="he-IL" sz="1800" dirty="0">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שהתפלל שייטב הדבר בעיניו ופועל ידיו ירצה, </a:t>
            </a:r>
          </a:p>
          <a:p>
            <a:pPr marL="0" lvl="0" indent="0" algn="r" rtl="1"/>
            <a:r>
              <a:rPr lang="he-IL" sz="1800" dirty="0">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רק באמירה אמר זאת אל המלך </a:t>
            </a:r>
            <a:r>
              <a:rPr lang="he-IL" dirty="0">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a:t>
            </a:r>
            <a:r>
              <a:rPr lang="he-IL" dirty="0" err="1">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ארתחשסתא</a:t>
            </a:r>
            <a:r>
              <a:rPr lang="he-IL" dirty="0">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a:t>
            </a:r>
          </a:p>
          <a:p>
            <a:pPr marL="0" lvl="0" indent="0" algn="r" rtl="1"/>
            <a:endParaRPr lang="he-IL" dirty="0">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endParaRPr>
          </a:p>
        </p:txBody>
      </p:sp>
      <p:grpSp>
        <p:nvGrpSpPr>
          <p:cNvPr id="441" name="Google Shape;441;p40"/>
          <p:cNvGrpSpPr/>
          <p:nvPr/>
        </p:nvGrpSpPr>
        <p:grpSpPr>
          <a:xfrm>
            <a:off x="1070852" y="3431783"/>
            <a:ext cx="3169857" cy="169717"/>
            <a:chOff x="729050" y="223975"/>
            <a:chExt cx="6133625" cy="328400"/>
          </a:xfrm>
        </p:grpSpPr>
        <p:sp>
          <p:nvSpPr>
            <p:cNvPr id="442" name="Google Shape;442;p40"/>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0"/>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372;p37">
            <a:extLst>
              <a:ext uri="{FF2B5EF4-FFF2-40B4-BE49-F238E27FC236}">
                <a16:creationId xmlns:a16="http://schemas.microsoft.com/office/drawing/2014/main" id="{D20E8A8D-9404-4369-B6B8-5E5D9C7F14D2}"/>
              </a:ext>
            </a:extLst>
          </p:cNvPr>
          <p:cNvSpPr txBox="1">
            <a:spLocks/>
          </p:cNvSpPr>
          <p:nvPr/>
        </p:nvSpPr>
        <p:spPr>
          <a:xfrm>
            <a:off x="181692" y="1356374"/>
            <a:ext cx="4701654" cy="1604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1pPr>
            <a:lvl2pPr marL="914400" marR="0" lvl="1" indent="-330200" algn="ctr" rtl="0">
              <a:lnSpc>
                <a:spcPct val="115000"/>
              </a:lnSpc>
              <a:spcBef>
                <a:spcPts val="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2pPr>
            <a:lvl3pPr marL="1371600" marR="0" lvl="2" indent="-330200" algn="ctr" rtl="0">
              <a:lnSpc>
                <a:spcPct val="115000"/>
              </a:lnSpc>
              <a:spcBef>
                <a:spcPts val="160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3pPr>
            <a:lvl4pPr marL="1828800" marR="0" lvl="3" indent="-330200" algn="ctr" rtl="0">
              <a:lnSpc>
                <a:spcPct val="115000"/>
              </a:lnSpc>
              <a:spcBef>
                <a:spcPts val="160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4pPr>
            <a:lvl5pPr marL="2286000" marR="0" lvl="4" indent="-330200" algn="ctr" rtl="0">
              <a:lnSpc>
                <a:spcPct val="115000"/>
              </a:lnSpc>
              <a:spcBef>
                <a:spcPts val="160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5pPr>
            <a:lvl6pPr marL="2743200" marR="0" lvl="5" indent="-330200" algn="ctr" rtl="0">
              <a:lnSpc>
                <a:spcPct val="115000"/>
              </a:lnSpc>
              <a:spcBef>
                <a:spcPts val="160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6pPr>
            <a:lvl7pPr marL="3200400" marR="0" lvl="6" indent="-330200" algn="ctr" rtl="0">
              <a:lnSpc>
                <a:spcPct val="115000"/>
              </a:lnSpc>
              <a:spcBef>
                <a:spcPts val="160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7pPr>
            <a:lvl8pPr marL="3657600" marR="0" lvl="7" indent="-330200" algn="ctr" rtl="0">
              <a:lnSpc>
                <a:spcPct val="115000"/>
              </a:lnSpc>
              <a:spcBef>
                <a:spcPts val="160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8pPr>
            <a:lvl9pPr marL="4114800" marR="0" lvl="8" indent="-330200" algn="ctr" rtl="0">
              <a:lnSpc>
                <a:spcPct val="115000"/>
              </a:lnSpc>
              <a:spcBef>
                <a:spcPts val="1600"/>
              </a:spcBef>
              <a:spcAft>
                <a:spcPts val="160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9pPr>
          </a:lstStyle>
          <a:p>
            <a:pPr marL="0" indent="0" algn="r" rtl="1"/>
            <a:r>
              <a:rPr lang="he-IL" sz="2000" dirty="0">
                <a:solidFill>
                  <a:schemeClr val="tx2">
                    <a:lumMod val="75000"/>
                  </a:schemeClr>
                </a:solidFill>
                <a:latin typeface="FbBejerano Bold" panose="02020803050405020304" pitchFamily="18" charset="-79"/>
                <a:cs typeface="FbBejerano Bold" panose="02020803050405020304" pitchFamily="18" charset="-79"/>
              </a:rPr>
              <a:t>  (ד) וַיֹּאמֶר לִי הַמֶּלֶךְ עַל מַה זֶּה אַתָּה מְבַקֵּשׁ</a:t>
            </a:r>
          </a:p>
          <a:p>
            <a:pPr marL="0" indent="0" algn="r" rtl="1"/>
            <a:r>
              <a:rPr lang="he-IL" sz="2000" dirty="0">
                <a:solidFill>
                  <a:schemeClr val="tx2">
                    <a:lumMod val="75000"/>
                  </a:schemeClr>
                </a:solidFill>
                <a:latin typeface="FbBejerano Bold" panose="02020803050405020304" pitchFamily="18" charset="-79"/>
                <a:cs typeface="FbBejerano Bold" panose="02020803050405020304" pitchFamily="18" charset="-79"/>
              </a:rPr>
              <a:t>       וָאֶתְפַּלֵּל אֶל </a:t>
            </a:r>
            <a:r>
              <a:rPr lang="he-IL" sz="2000" dirty="0" err="1">
                <a:solidFill>
                  <a:schemeClr val="tx2">
                    <a:lumMod val="75000"/>
                  </a:schemeClr>
                </a:solidFill>
                <a:latin typeface="FbBejerano Bold" panose="02020803050405020304" pitchFamily="18" charset="-79"/>
                <a:cs typeface="FbBejerano Bold" panose="02020803050405020304" pitchFamily="18" charset="-79"/>
              </a:rPr>
              <a:t>אֱלֹהֵי</a:t>
            </a:r>
            <a:r>
              <a:rPr lang="he-IL" sz="2000" dirty="0">
                <a:solidFill>
                  <a:schemeClr val="tx2">
                    <a:lumMod val="75000"/>
                  </a:schemeClr>
                </a:solidFill>
                <a:latin typeface="FbBejerano Bold" panose="02020803050405020304" pitchFamily="18" charset="-79"/>
                <a:cs typeface="FbBejerano Bold" panose="02020803050405020304" pitchFamily="18" charset="-79"/>
              </a:rPr>
              <a:t> הַשָּׁמָיִם:</a:t>
            </a:r>
          </a:p>
          <a:p>
            <a:pPr marL="0" indent="0" algn="r" rtl="1"/>
            <a:r>
              <a:rPr lang="he-IL" sz="2000" dirty="0">
                <a:solidFill>
                  <a:schemeClr val="tx2">
                    <a:lumMod val="75000"/>
                  </a:schemeClr>
                </a:solidFill>
                <a:latin typeface="FbBejerano Bold" panose="02020803050405020304" pitchFamily="18" charset="-79"/>
                <a:cs typeface="FbBejerano Bold" panose="02020803050405020304" pitchFamily="18" charset="-79"/>
              </a:rPr>
              <a:t> </a:t>
            </a:r>
            <a:br>
              <a:rPr lang="he-IL" sz="2000" dirty="0">
                <a:solidFill>
                  <a:schemeClr val="tx2">
                    <a:lumMod val="75000"/>
                  </a:schemeClr>
                </a:solidFill>
                <a:latin typeface="FbBejerano Bold" panose="02020803050405020304" pitchFamily="18" charset="-79"/>
                <a:cs typeface="FbBejerano Bold" panose="02020803050405020304" pitchFamily="18" charset="-79"/>
              </a:rPr>
            </a:br>
            <a:r>
              <a:rPr lang="he-IL" sz="2000" dirty="0">
                <a:solidFill>
                  <a:schemeClr val="tx2">
                    <a:lumMod val="75000"/>
                  </a:schemeClr>
                </a:solidFill>
                <a:latin typeface="FbBejerano Bold" panose="02020803050405020304" pitchFamily="18" charset="-79"/>
                <a:cs typeface="FbBejerano Bold" panose="02020803050405020304" pitchFamily="18" charset="-79"/>
              </a:rPr>
              <a:t> (ה) וָאֹמַר לַמֶּלֶךְ אִם עַל הַמֶּלֶךְ טוֹב וְאִם יִיטַב עַבְדְּךָ לְפָנֶיךָ   </a:t>
            </a:r>
          </a:p>
          <a:p>
            <a:pPr marL="0" indent="0" algn="r" rtl="1"/>
            <a:r>
              <a:rPr lang="he-IL" sz="2000" dirty="0">
                <a:solidFill>
                  <a:schemeClr val="tx2">
                    <a:lumMod val="75000"/>
                  </a:schemeClr>
                </a:solidFill>
                <a:latin typeface="FbBejerano Bold" panose="02020803050405020304" pitchFamily="18" charset="-79"/>
                <a:cs typeface="FbBejerano Bold" panose="02020803050405020304" pitchFamily="18" charset="-79"/>
              </a:rPr>
              <a:t>     אֲשֶׁר תִּשְׁלָחֵנִי אֶל יְהוּדָה אֶל עִיר קִבְרוֹת </a:t>
            </a:r>
            <a:r>
              <a:rPr lang="he-IL" sz="2000" dirty="0" err="1">
                <a:solidFill>
                  <a:schemeClr val="tx2">
                    <a:lumMod val="75000"/>
                  </a:schemeClr>
                </a:solidFill>
                <a:latin typeface="FbBejerano Bold" panose="02020803050405020304" pitchFamily="18" charset="-79"/>
                <a:cs typeface="FbBejerano Bold" panose="02020803050405020304" pitchFamily="18" charset="-79"/>
              </a:rPr>
              <a:t>אֲבֹתַי</a:t>
            </a:r>
            <a:r>
              <a:rPr lang="he-IL" sz="2000" dirty="0">
                <a:solidFill>
                  <a:schemeClr val="tx2">
                    <a:lumMod val="75000"/>
                  </a:schemeClr>
                </a:solidFill>
                <a:latin typeface="FbBejerano Bold" panose="02020803050405020304" pitchFamily="18" charset="-79"/>
                <a:cs typeface="FbBejerano Bold" panose="02020803050405020304" pitchFamily="18" charset="-79"/>
              </a:rPr>
              <a:t> </a:t>
            </a:r>
            <a:r>
              <a:rPr lang="he-IL" sz="2000" dirty="0" err="1">
                <a:solidFill>
                  <a:schemeClr val="tx2">
                    <a:lumMod val="75000"/>
                  </a:schemeClr>
                </a:solidFill>
                <a:latin typeface="FbBejerano Bold" panose="02020803050405020304" pitchFamily="18" charset="-79"/>
                <a:cs typeface="FbBejerano Bold" panose="02020803050405020304" pitchFamily="18" charset="-79"/>
              </a:rPr>
              <a:t>וְאֶבְנֶנָּה</a:t>
            </a:r>
            <a:r>
              <a:rPr lang="he-IL" sz="2000" dirty="0">
                <a:solidFill>
                  <a:schemeClr val="tx2">
                    <a:lumMod val="75000"/>
                  </a:schemeClr>
                </a:solidFill>
                <a:latin typeface="FbBejerano Bold" panose="02020803050405020304" pitchFamily="18" charset="-79"/>
                <a:cs typeface="FbBejerano Bold" panose="02020803050405020304" pitchFamily="18" charset="-79"/>
              </a:rPr>
              <a:t>:</a:t>
            </a:r>
          </a:p>
        </p:txBody>
      </p:sp>
      <p:sp>
        <p:nvSpPr>
          <p:cNvPr id="25" name="Google Shape;439;p40">
            <a:extLst>
              <a:ext uri="{FF2B5EF4-FFF2-40B4-BE49-F238E27FC236}">
                <a16:creationId xmlns:a16="http://schemas.microsoft.com/office/drawing/2014/main" id="{D61D2D40-73C5-46DE-8872-D7ED86E08591}"/>
              </a:ext>
            </a:extLst>
          </p:cNvPr>
          <p:cNvSpPr/>
          <p:nvPr/>
        </p:nvSpPr>
        <p:spPr>
          <a:xfrm rot="5400000">
            <a:off x="1535726" y="-95660"/>
            <a:ext cx="2008197" cy="4716265"/>
          </a:xfrm>
          <a:custGeom>
            <a:avLst/>
            <a:gdLst>
              <a:gd name="connsiteX0" fmla="*/ 0 w 2008197"/>
              <a:gd name="connsiteY0" fmla="*/ 170877 h 4716265"/>
              <a:gd name="connsiteX1" fmla="*/ 170877 w 2008197"/>
              <a:gd name="connsiteY1" fmla="*/ 0 h 4716265"/>
              <a:gd name="connsiteX2" fmla="*/ 1837320 w 2008197"/>
              <a:gd name="connsiteY2" fmla="*/ 0 h 4716265"/>
              <a:gd name="connsiteX3" fmla="*/ 2008197 w 2008197"/>
              <a:gd name="connsiteY3" fmla="*/ 170877 h 4716265"/>
              <a:gd name="connsiteX4" fmla="*/ 2008197 w 2008197"/>
              <a:gd name="connsiteY4" fmla="*/ 4545388 h 4716265"/>
              <a:gd name="connsiteX5" fmla="*/ 1837320 w 2008197"/>
              <a:gd name="connsiteY5" fmla="*/ 4716265 h 4716265"/>
              <a:gd name="connsiteX6" fmla="*/ 170877 w 2008197"/>
              <a:gd name="connsiteY6" fmla="*/ 4716265 h 4716265"/>
              <a:gd name="connsiteX7" fmla="*/ 0 w 2008197"/>
              <a:gd name="connsiteY7" fmla="*/ 4545388 h 4716265"/>
              <a:gd name="connsiteX8" fmla="*/ 0 w 2008197"/>
              <a:gd name="connsiteY8" fmla="*/ 170877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197" h="4716265" extrusionOk="0">
                <a:moveTo>
                  <a:pt x="0" y="170877"/>
                </a:moveTo>
                <a:cubicBezTo>
                  <a:pt x="105046" y="173786"/>
                  <a:pt x="177481" y="108132"/>
                  <a:pt x="170877" y="0"/>
                </a:cubicBezTo>
                <a:cubicBezTo>
                  <a:pt x="740592" y="2013"/>
                  <a:pt x="1233839" y="25483"/>
                  <a:pt x="1837320" y="0"/>
                </a:cubicBezTo>
                <a:cubicBezTo>
                  <a:pt x="1825864" y="85642"/>
                  <a:pt x="1917535" y="163396"/>
                  <a:pt x="2008197" y="170877"/>
                </a:cubicBezTo>
                <a:cubicBezTo>
                  <a:pt x="2011370" y="2023526"/>
                  <a:pt x="2102464" y="2780863"/>
                  <a:pt x="2008197" y="4545388"/>
                </a:cubicBezTo>
                <a:cubicBezTo>
                  <a:pt x="1904351" y="4548820"/>
                  <a:pt x="1829717" y="4620648"/>
                  <a:pt x="1837320" y="4716265"/>
                </a:cubicBezTo>
                <a:cubicBezTo>
                  <a:pt x="1602312" y="4570290"/>
                  <a:pt x="345134" y="4756809"/>
                  <a:pt x="170877" y="4716265"/>
                </a:cubicBezTo>
                <a:cubicBezTo>
                  <a:pt x="153632" y="4618409"/>
                  <a:pt x="83388" y="4540412"/>
                  <a:pt x="0" y="4545388"/>
                </a:cubicBezTo>
                <a:cubicBezTo>
                  <a:pt x="32216" y="3205931"/>
                  <a:pt x="57206" y="1026512"/>
                  <a:pt x="0" y="170877"/>
                </a:cubicBezTo>
                <a:close/>
              </a:path>
            </a:pathLst>
          </a:custGeom>
          <a:noFill/>
          <a:ln w="12700" cap="flat" cmpd="sng">
            <a:solidFill>
              <a:schemeClr val="accent1">
                <a:lumMod val="75000"/>
              </a:schemeClr>
            </a:solidFill>
            <a:prstDash val="solid"/>
            <a:round/>
            <a:headEnd type="none" w="sm" len="sm"/>
            <a:tailEnd type="none" w="sm" len="sm"/>
            <a:extLst>
              <a:ext uri="{C807C97D-BFC1-408E-A445-0C87EB9F89A2}">
                <ask:lineSketchStyleProps xmlns:ask="http://schemas.microsoft.com/office/drawing/2018/sketchyshapes" sd="852854689">
                  <a:prstGeom prst="plaque">
                    <a:avLst>
                      <a:gd name="adj" fmla="val 8509"/>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2;p40">
            <a:hlinkClick r:id="rId3" action="ppaction://hlinksldjump"/>
            <a:extLst>
              <a:ext uri="{FF2B5EF4-FFF2-40B4-BE49-F238E27FC236}">
                <a16:creationId xmlns:a16="http://schemas.microsoft.com/office/drawing/2014/main" id="{45707040-DF4E-4818-AC1D-7C0FA6AF4963}"/>
              </a:ext>
            </a:extLst>
          </p:cNvPr>
          <p:cNvSpPr/>
          <p:nvPr/>
        </p:nvSpPr>
        <p:spPr>
          <a:xfrm>
            <a:off x="2155371" y="1767354"/>
            <a:ext cx="2416629" cy="431559"/>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rgbClr val="00B050"/>
            </a:solidFill>
            <a:prstDash val="solid"/>
            <a:round/>
            <a:headEnd type="none" w="med" len="med"/>
            <a:tailEnd type="none" w="med" len="med"/>
          </a:ln>
        </p:spPr>
      </p:sp>
      <p:sp>
        <p:nvSpPr>
          <p:cNvPr id="19" name="Google Shape;302;p40">
            <a:hlinkClick r:id="rId3" action="ppaction://hlinksldjump"/>
            <a:extLst>
              <a:ext uri="{FF2B5EF4-FFF2-40B4-BE49-F238E27FC236}">
                <a16:creationId xmlns:a16="http://schemas.microsoft.com/office/drawing/2014/main" id="{8052D95E-D30F-4329-AB41-0C45D0EBE0B5}"/>
              </a:ext>
            </a:extLst>
          </p:cNvPr>
          <p:cNvSpPr/>
          <p:nvPr/>
        </p:nvSpPr>
        <p:spPr>
          <a:xfrm>
            <a:off x="2039258" y="2422561"/>
            <a:ext cx="1567542" cy="327896"/>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rgbClr val="00B050"/>
            </a:solidFill>
            <a:prstDash val="solid"/>
            <a:round/>
            <a:headEnd type="none" w="med" len="med"/>
            <a:tailEnd type="none" w="med" len="med"/>
          </a:ln>
        </p:spPr>
      </p:sp>
      <p:sp>
        <p:nvSpPr>
          <p:cNvPr id="2" name="חץ: למעלה-למטה 1">
            <a:extLst>
              <a:ext uri="{FF2B5EF4-FFF2-40B4-BE49-F238E27FC236}">
                <a16:creationId xmlns:a16="http://schemas.microsoft.com/office/drawing/2014/main" id="{5266EB86-4962-42FF-8ED8-A1D629DE762B}"/>
              </a:ext>
            </a:extLst>
          </p:cNvPr>
          <p:cNvSpPr/>
          <p:nvPr/>
        </p:nvSpPr>
        <p:spPr>
          <a:xfrm rot="1297017">
            <a:off x="3127732" y="2080065"/>
            <a:ext cx="94343" cy="375153"/>
          </a:xfrm>
          <a:custGeom>
            <a:avLst/>
            <a:gdLst>
              <a:gd name="connsiteX0" fmla="*/ 0 w 94343"/>
              <a:gd name="connsiteY0" fmla="*/ 47172 h 375153"/>
              <a:gd name="connsiteX1" fmla="*/ 47172 w 94343"/>
              <a:gd name="connsiteY1" fmla="*/ 0 h 375153"/>
              <a:gd name="connsiteX2" fmla="*/ 94343 w 94343"/>
              <a:gd name="connsiteY2" fmla="*/ 47172 h 375153"/>
              <a:gd name="connsiteX3" fmla="*/ 70757 w 94343"/>
              <a:gd name="connsiteY3" fmla="*/ 47172 h 375153"/>
              <a:gd name="connsiteX4" fmla="*/ 70757 w 94343"/>
              <a:gd name="connsiteY4" fmla="*/ 327982 h 375153"/>
              <a:gd name="connsiteX5" fmla="*/ 94343 w 94343"/>
              <a:gd name="connsiteY5" fmla="*/ 327982 h 375153"/>
              <a:gd name="connsiteX6" fmla="*/ 47172 w 94343"/>
              <a:gd name="connsiteY6" fmla="*/ 375153 h 375153"/>
              <a:gd name="connsiteX7" fmla="*/ 0 w 94343"/>
              <a:gd name="connsiteY7" fmla="*/ 327982 h 375153"/>
              <a:gd name="connsiteX8" fmla="*/ 23586 w 94343"/>
              <a:gd name="connsiteY8" fmla="*/ 327982 h 375153"/>
              <a:gd name="connsiteX9" fmla="*/ 23586 w 94343"/>
              <a:gd name="connsiteY9" fmla="*/ 47172 h 375153"/>
              <a:gd name="connsiteX10" fmla="*/ 0 w 94343"/>
              <a:gd name="connsiteY10" fmla="*/ 47172 h 37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43" h="375153" fill="none" extrusionOk="0">
                <a:moveTo>
                  <a:pt x="0" y="47172"/>
                </a:moveTo>
                <a:cubicBezTo>
                  <a:pt x="14706" y="26112"/>
                  <a:pt x="24788" y="21255"/>
                  <a:pt x="47172" y="0"/>
                </a:cubicBezTo>
                <a:cubicBezTo>
                  <a:pt x="59390" y="16186"/>
                  <a:pt x="84310" y="37243"/>
                  <a:pt x="94343" y="47172"/>
                </a:cubicBezTo>
                <a:cubicBezTo>
                  <a:pt x="87521" y="48563"/>
                  <a:pt x="78489" y="48605"/>
                  <a:pt x="70757" y="47172"/>
                </a:cubicBezTo>
                <a:cubicBezTo>
                  <a:pt x="77634" y="84837"/>
                  <a:pt x="73446" y="257147"/>
                  <a:pt x="70757" y="327982"/>
                </a:cubicBezTo>
                <a:cubicBezTo>
                  <a:pt x="75743" y="326822"/>
                  <a:pt x="82746" y="327864"/>
                  <a:pt x="94343" y="327982"/>
                </a:cubicBezTo>
                <a:cubicBezTo>
                  <a:pt x="67812" y="346902"/>
                  <a:pt x="57246" y="370951"/>
                  <a:pt x="47172" y="375153"/>
                </a:cubicBezTo>
                <a:cubicBezTo>
                  <a:pt x="38430" y="360994"/>
                  <a:pt x="19070" y="349540"/>
                  <a:pt x="0" y="327982"/>
                </a:cubicBezTo>
                <a:cubicBezTo>
                  <a:pt x="10675" y="326455"/>
                  <a:pt x="20024" y="327145"/>
                  <a:pt x="23586" y="327982"/>
                </a:cubicBezTo>
                <a:cubicBezTo>
                  <a:pt x="17538" y="229503"/>
                  <a:pt x="10269" y="170621"/>
                  <a:pt x="23586" y="47172"/>
                </a:cubicBezTo>
                <a:cubicBezTo>
                  <a:pt x="14924" y="45767"/>
                  <a:pt x="8822" y="47475"/>
                  <a:pt x="0" y="47172"/>
                </a:cubicBezTo>
                <a:close/>
              </a:path>
              <a:path w="94343" h="375153" stroke="0" extrusionOk="0">
                <a:moveTo>
                  <a:pt x="0" y="47172"/>
                </a:moveTo>
                <a:cubicBezTo>
                  <a:pt x="7907" y="31923"/>
                  <a:pt x="27662" y="17733"/>
                  <a:pt x="47172" y="0"/>
                </a:cubicBezTo>
                <a:cubicBezTo>
                  <a:pt x="61266" y="17501"/>
                  <a:pt x="84123" y="29634"/>
                  <a:pt x="94343" y="47172"/>
                </a:cubicBezTo>
                <a:cubicBezTo>
                  <a:pt x="86702" y="45552"/>
                  <a:pt x="74590" y="46271"/>
                  <a:pt x="70757" y="47172"/>
                </a:cubicBezTo>
                <a:cubicBezTo>
                  <a:pt x="49849" y="125642"/>
                  <a:pt x="94715" y="285776"/>
                  <a:pt x="70757" y="327982"/>
                </a:cubicBezTo>
                <a:cubicBezTo>
                  <a:pt x="74006" y="327726"/>
                  <a:pt x="83960" y="328440"/>
                  <a:pt x="94343" y="327982"/>
                </a:cubicBezTo>
                <a:cubicBezTo>
                  <a:pt x="78613" y="351472"/>
                  <a:pt x="56009" y="371845"/>
                  <a:pt x="47172" y="375153"/>
                </a:cubicBezTo>
                <a:cubicBezTo>
                  <a:pt x="37778" y="369776"/>
                  <a:pt x="22593" y="351541"/>
                  <a:pt x="0" y="327982"/>
                </a:cubicBezTo>
                <a:cubicBezTo>
                  <a:pt x="8619" y="327070"/>
                  <a:pt x="13436" y="326692"/>
                  <a:pt x="23586" y="327982"/>
                </a:cubicBezTo>
                <a:cubicBezTo>
                  <a:pt x="-683" y="237457"/>
                  <a:pt x="20430" y="128697"/>
                  <a:pt x="23586" y="47172"/>
                </a:cubicBezTo>
                <a:cubicBezTo>
                  <a:pt x="20358" y="46733"/>
                  <a:pt x="3974" y="45724"/>
                  <a:pt x="0" y="47172"/>
                </a:cubicBezTo>
                <a:close/>
              </a:path>
            </a:pathLst>
          </a:custGeom>
          <a:ln w="9525">
            <a:solidFill>
              <a:schemeClr val="accent5">
                <a:lumMod val="50000"/>
              </a:schemeClr>
            </a:solidFill>
            <a:extLst>
              <a:ext uri="{C807C97D-BFC1-408E-A445-0C87EB9F89A2}">
                <ask:lineSketchStyleProps xmlns:ask="http://schemas.microsoft.com/office/drawing/2018/sketchyshapes" sd="3507143784">
                  <a:prstGeom prst="upDown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Google Shape;302;p40">
            <a:hlinkClick r:id="rId3" action="ppaction://hlinksldjump"/>
            <a:extLst>
              <a:ext uri="{FF2B5EF4-FFF2-40B4-BE49-F238E27FC236}">
                <a16:creationId xmlns:a16="http://schemas.microsoft.com/office/drawing/2014/main" id="{08205FF9-22CD-439F-BC98-34A1184DC99C}"/>
              </a:ext>
            </a:extLst>
          </p:cNvPr>
          <p:cNvSpPr/>
          <p:nvPr/>
        </p:nvSpPr>
        <p:spPr>
          <a:xfrm>
            <a:off x="3445656" y="2445241"/>
            <a:ext cx="624114" cy="273496"/>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rgbClr val="00B050"/>
            </a:solidFill>
            <a:prstDash val="solid"/>
            <a:round/>
            <a:headEnd type="none" w="med" len="med"/>
            <a:tailEnd type="none" w="med" len="med"/>
          </a:ln>
        </p:spPr>
      </p:sp>
      <p:sp>
        <p:nvSpPr>
          <p:cNvPr id="23" name="Google Shape;302;p40">
            <a:hlinkClick r:id="rId3" action="ppaction://hlinksldjump"/>
            <a:extLst>
              <a:ext uri="{FF2B5EF4-FFF2-40B4-BE49-F238E27FC236}">
                <a16:creationId xmlns:a16="http://schemas.microsoft.com/office/drawing/2014/main" id="{CC8F56CE-8700-4BAC-B691-F09FE16BF969}"/>
              </a:ext>
            </a:extLst>
          </p:cNvPr>
          <p:cNvSpPr/>
          <p:nvPr/>
        </p:nvSpPr>
        <p:spPr>
          <a:xfrm>
            <a:off x="6121613" y="2906725"/>
            <a:ext cx="1462101" cy="431559"/>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rgbClr val="00B050"/>
            </a:solidFill>
            <a:prstDash val="solid"/>
            <a:round/>
            <a:headEnd type="none" w="med" len="med"/>
            <a:tailEnd type="none" w="med" len="med"/>
          </a:ln>
        </p:spPr>
      </p:sp>
      <p:sp>
        <p:nvSpPr>
          <p:cNvPr id="24" name="Google Shape;302;p40">
            <a:hlinkClick r:id="rId3" action="ppaction://hlinksldjump"/>
            <a:extLst>
              <a:ext uri="{FF2B5EF4-FFF2-40B4-BE49-F238E27FC236}">
                <a16:creationId xmlns:a16="http://schemas.microsoft.com/office/drawing/2014/main" id="{884B2D96-4465-4C5F-AF5B-352C29113394}"/>
              </a:ext>
            </a:extLst>
          </p:cNvPr>
          <p:cNvSpPr/>
          <p:nvPr/>
        </p:nvSpPr>
        <p:spPr>
          <a:xfrm>
            <a:off x="6604000" y="3260965"/>
            <a:ext cx="1865086" cy="340535"/>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rgbClr val="00B050"/>
            </a:solidFill>
            <a:prstDash val="solid"/>
            <a:round/>
            <a:headEnd type="none" w="med" len="med"/>
            <a:tailEnd type="none" w="med" len="med"/>
          </a:ln>
        </p:spPr>
      </p:sp>
    </p:spTree>
    <p:extLst>
      <p:ext uri="{BB962C8B-B14F-4D97-AF65-F5344CB8AC3E}">
        <p14:creationId xmlns:p14="http://schemas.microsoft.com/office/powerpoint/2010/main" val="88241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37">
                                            <p:bg/>
                                          </p:spTgt>
                                        </p:tgtEl>
                                        <p:attrNameLst>
                                          <p:attrName>style.visibility</p:attrName>
                                        </p:attrNameLst>
                                      </p:cBhvr>
                                      <p:to>
                                        <p:strVal val="visible"/>
                                      </p:to>
                                    </p:set>
                                    <p:animEffect transition="in" filter="wipe(down)">
                                      <p:cBhvr>
                                        <p:cTn id="37" dur="500"/>
                                        <p:tgtEl>
                                          <p:spTgt spid="437">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37">
                                            <p:txEl>
                                              <p:pRg st="0" end="0"/>
                                            </p:txEl>
                                          </p:spTgt>
                                        </p:tgtEl>
                                        <p:attrNameLst>
                                          <p:attrName>style.visibility</p:attrName>
                                        </p:attrNameLst>
                                      </p:cBhvr>
                                      <p:to>
                                        <p:strVal val="visible"/>
                                      </p:to>
                                    </p:set>
                                    <p:animEffect transition="in" filter="wipe(down)">
                                      <p:cBhvr>
                                        <p:cTn id="42" dur="500"/>
                                        <p:tgtEl>
                                          <p:spTgt spid="43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37">
                                            <p:txEl>
                                              <p:pRg st="1" end="1"/>
                                            </p:txEl>
                                          </p:spTgt>
                                        </p:tgtEl>
                                        <p:attrNameLst>
                                          <p:attrName>style.visibility</p:attrName>
                                        </p:attrNameLst>
                                      </p:cBhvr>
                                      <p:to>
                                        <p:strVal val="visible"/>
                                      </p:to>
                                    </p:set>
                                    <p:animEffect transition="in" filter="wipe(down)">
                                      <p:cBhvr>
                                        <p:cTn id="47" dur="500"/>
                                        <p:tgtEl>
                                          <p:spTgt spid="4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build="p"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46E574-330B-460A-8084-E3820478FE9C}"/>
              </a:ext>
            </a:extLst>
          </p:cNvPr>
          <p:cNvSpPr>
            <a:spLocks noGrp="1"/>
          </p:cNvSpPr>
          <p:nvPr>
            <p:ph type="title"/>
          </p:nvPr>
        </p:nvSpPr>
        <p:spPr>
          <a:xfrm>
            <a:off x="2600021" y="379091"/>
            <a:ext cx="4045200" cy="675454"/>
          </a:xfrm>
        </p:spPr>
        <p:txBody>
          <a:bodyPr/>
          <a:lstStyle/>
          <a:p>
            <a:r>
              <a:rPr lang="he-IL" sz="2800" dirty="0">
                <a:solidFill>
                  <a:schemeClr val="tx2">
                    <a:lumMod val="50000"/>
                  </a:schemeClr>
                </a:solidFill>
                <a:latin typeface="FbAfikoman Regular" panose="02020603050405020304" pitchFamily="18" charset="-79"/>
                <a:cs typeface="FbAfikoman Regular" panose="02020603050405020304" pitchFamily="18" charset="-79"/>
              </a:rPr>
              <a:t>תגובת המלך </a:t>
            </a:r>
            <a:r>
              <a:rPr lang="he-IL" sz="2800" dirty="0" err="1">
                <a:solidFill>
                  <a:schemeClr val="tx2">
                    <a:lumMod val="50000"/>
                  </a:schemeClr>
                </a:solidFill>
                <a:latin typeface="FbAfikoman Regular" panose="02020603050405020304" pitchFamily="18" charset="-79"/>
                <a:cs typeface="FbAfikoman Regular" panose="02020603050405020304" pitchFamily="18" charset="-79"/>
              </a:rPr>
              <a:t>ארתחשסתא</a:t>
            </a:r>
            <a:r>
              <a:rPr lang="he-IL" sz="2800" dirty="0">
                <a:solidFill>
                  <a:schemeClr val="tx2">
                    <a:lumMod val="50000"/>
                  </a:schemeClr>
                </a:solidFill>
                <a:latin typeface="FbAfikoman Regular" panose="02020603050405020304" pitchFamily="18" charset="-79"/>
                <a:cs typeface="FbAfikoman Regular" panose="02020603050405020304" pitchFamily="18" charset="-79"/>
              </a:rPr>
              <a:t> לבקשתו של נחמיה</a:t>
            </a:r>
          </a:p>
        </p:txBody>
      </p:sp>
      <p:sp>
        <p:nvSpPr>
          <p:cNvPr id="4" name="מציין מיקום טקסט 3">
            <a:extLst>
              <a:ext uri="{FF2B5EF4-FFF2-40B4-BE49-F238E27FC236}">
                <a16:creationId xmlns:a16="http://schemas.microsoft.com/office/drawing/2014/main" id="{BE0782E9-3F7B-4D81-81A2-7325DED78737}"/>
              </a:ext>
            </a:extLst>
          </p:cNvPr>
          <p:cNvSpPr>
            <a:spLocks noGrp="1"/>
          </p:cNvSpPr>
          <p:nvPr>
            <p:ph type="body" idx="2"/>
          </p:nvPr>
        </p:nvSpPr>
        <p:spPr>
          <a:xfrm>
            <a:off x="4622621" y="1567755"/>
            <a:ext cx="4262557" cy="2227518"/>
          </a:xfrm>
          <a:custGeom>
            <a:avLst/>
            <a:gdLst>
              <a:gd name="connsiteX0" fmla="*/ 0 w 4262557"/>
              <a:gd name="connsiteY0" fmla="*/ 0 h 2227518"/>
              <a:gd name="connsiteX1" fmla="*/ 4262557 w 4262557"/>
              <a:gd name="connsiteY1" fmla="*/ 0 h 2227518"/>
              <a:gd name="connsiteX2" fmla="*/ 4262557 w 4262557"/>
              <a:gd name="connsiteY2" fmla="*/ 2227518 h 2227518"/>
              <a:gd name="connsiteX3" fmla="*/ 0 w 4262557"/>
              <a:gd name="connsiteY3" fmla="*/ 2227518 h 2227518"/>
              <a:gd name="connsiteX4" fmla="*/ 0 w 4262557"/>
              <a:gd name="connsiteY4" fmla="*/ 0 h 2227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557" h="2227518" extrusionOk="0">
                <a:moveTo>
                  <a:pt x="0" y="0"/>
                </a:moveTo>
                <a:cubicBezTo>
                  <a:pt x="580919" y="-66347"/>
                  <a:pt x="3414959" y="-114572"/>
                  <a:pt x="4262557" y="0"/>
                </a:cubicBezTo>
                <a:cubicBezTo>
                  <a:pt x="4222601" y="1022755"/>
                  <a:pt x="4353043" y="1529886"/>
                  <a:pt x="4262557" y="2227518"/>
                </a:cubicBezTo>
                <a:cubicBezTo>
                  <a:pt x="3702217" y="2270676"/>
                  <a:pt x="543778" y="2109962"/>
                  <a:pt x="0" y="2227518"/>
                </a:cubicBezTo>
                <a:cubicBezTo>
                  <a:pt x="20586" y="1271227"/>
                  <a:pt x="122154" y="374206"/>
                  <a:pt x="0" y="0"/>
                </a:cubicBezTo>
                <a:close/>
              </a:path>
            </a:pathLst>
          </a:custGeom>
          <a:ln>
            <a:solidFill>
              <a:schemeClr val="tx2">
                <a:lumMod val="50000"/>
              </a:schemeClr>
            </a:solidFill>
            <a:extLst>
              <a:ext uri="{C807C97D-BFC1-408E-A445-0C87EB9F89A2}">
                <ask:lineSketchStyleProps xmlns:ask="http://schemas.microsoft.com/office/drawing/2018/sketchyshapes" sd="4214472946">
                  <ask:type>
                    <ask:lineSketchCurved/>
                  </ask:type>
                </ask:lineSketchStyleProps>
              </a:ext>
            </a:extLst>
          </a:ln>
        </p:spPr>
        <p:txBody>
          <a:bodyPr/>
          <a:lstStyle/>
          <a:p>
            <a:pPr algn="r" rtl="1"/>
            <a:r>
              <a:rPr lang="he-IL" sz="2000" dirty="0">
                <a:latin typeface="FbBejerano Bold" panose="02020803050405020304" pitchFamily="18" charset="-79"/>
                <a:cs typeface="FbBejerano Bold" panose="02020803050405020304" pitchFamily="18" charset="-79"/>
              </a:rPr>
              <a:t>ו. וַיֹּאמֶר לִי הַמֶּלֶךְ וְהַשֵּׁגַל יוֹשֶׁבֶת אֶצְלוֹ : עַד-מָתַי יִהְיֶה מַהֲלָכְךָ--וּמָתַי תָּשׁוּב? </a:t>
            </a:r>
          </a:p>
          <a:p>
            <a:pPr algn="r" rtl="1"/>
            <a:r>
              <a:rPr lang="he-IL" sz="2000" dirty="0">
                <a:latin typeface="FbBejerano Bold" panose="02020803050405020304" pitchFamily="18" charset="-79"/>
                <a:cs typeface="FbBejerano Bold" panose="02020803050405020304" pitchFamily="18" charset="-79"/>
              </a:rPr>
              <a:t>וַיִּיטַב לִפְנֵי-הַמֶּלֶךְ וַיִּשְׁלָחֵנִי, וָאֶתְּנָה לוֹ זְמָן.</a:t>
            </a:r>
          </a:p>
          <a:p>
            <a:pPr algn="r" rtl="1"/>
            <a:endParaRPr lang="he-IL" dirty="0"/>
          </a:p>
        </p:txBody>
      </p:sp>
      <p:sp>
        <p:nvSpPr>
          <p:cNvPr id="5" name="מציין מיקום טקסט 3">
            <a:extLst>
              <a:ext uri="{FF2B5EF4-FFF2-40B4-BE49-F238E27FC236}">
                <a16:creationId xmlns:a16="http://schemas.microsoft.com/office/drawing/2014/main" id="{CD6EC41E-B0BF-4930-BD0B-1E9397DE3EFA}"/>
              </a:ext>
            </a:extLst>
          </p:cNvPr>
          <p:cNvSpPr txBox="1">
            <a:spLocks/>
          </p:cNvSpPr>
          <p:nvPr/>
        </p:nvSpPr>
        <p:spPr>
          <a:xfrm>
            <a:off x="115935" y="1255486"/>
            <a:ext cx="4262557" cy="2852057"/>
          </a:xfrm>
          <a:custGeom>
            <a:avLst/>
            <a:gdLst>
              <a:gd name="connsiteX0" fmla="*/ 0 w 4262557"/>
              <a:gd name="connsiteY0" fmla="*/ 0 h 2852057"/>
              <a:gd name="connsiteX1" fmla="*/ 4262557 w 4262557"/>
              <a:gd name="connsiteY1" fmla="*/ 0 h 2852057"/>
              <a:gd name="connsiteX2" fmla="*/ 4262557 w 4262557"/>
              <a:gd name="connsiteY2" fmla="*/ 2852057 h 2852057"/>
              <a:gd name="connsiteX3" fmla="*/ 0 w 4262557"/>
              <a:gd name="connsiteY3" fmla="*/ 2852057 h 2852057"/>
              <a:gd name="connsiteX4" fmla="*/ 0 w 4262557"/>
              <a:gd name="connsiteY4" fmla="*/ 0 h 285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557" h="2852057" extrusionOk="0">
                <a:moveTo>
                  <a:pt x="0" y="0"/>
                </a:moveTo>
                <a:cubicBezTo>
                  <a:pt x="580919" y="-66347"/>
                  <a:pt x="3414959" y="-114572"/>
                  <a:pt x="4262557" y="0"/>
                </a:cubicBezTo>
                <a:cubicBezTo>
                  <a:pt x="4222601" y="992901"/>
                  <a:pt x="4353043" y="1975129"/>
                  <a:pt x="4262557" y="2852057"/>
                </a:cubicBezTo>
                <a:cubicBezTo>
                  <a:pt x="3702217" y="2895215"/>
                  <a:pt x="543778" y="2734501"/>
                  <a:pt x="0" y="2852057"/>
                </a:cubicBezTo>
                <a:cubicBezTo>
                  <a:pt x="20586" y="2258112"/>
                  <a:pt x="122154" y="911897"/>
                  <a:pt x="0" y="0"/>
                </a:cubicBezTo>
                <a:close/>
              </a:path>
            </a:pathLst>
          </a:custGeom>
          <a:noFill/>
          <a:ln>
            <a:solidFill>
              <a:schemeClr val="tx2">
                <a:lumMod val="50000"/>
              </a:schemeClr>
            </a:solidFill>
            <a:extLst>
              <a:ext uri="{C807C97D-BFC1-408E-A445-0C87EB9F89A2}">
                <ask:lineSketchStyleProps xmlns:ask="http://schemas.microsoft.com/office/drawing/2018/sketchyshapes" sd="4214472946">
                  <a:prstGeom prst="rect">
                    <a:avLst/>
                  </a:prstGeom>
                  <ask:type>
                    <ask:lineSketchCurve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Comfortaa"/>
              <a:buChar char="●"/>
              <a:defRPr sz="1600" b="0" i="0" u="none" strike="noStrike" cap="none">
                <a:solidFill>
                  <a:schemeClr val="dk1"/>
                </a:solidFill>
                <a:latin typeface="Comfortaa"/>
                <a:ea typeface="Comfortaa"/>
                <a:cs typeface="Comfortaa"/>
                <a:sym typeface="Comfortaa"/>
              </a:defRPr>
            </a:lvl1pPr>
            <a:lvl2pPr marL="914400" marR="0" lvl="1" indent="-330200" algn="l" rtl="0">
              <a:lnSpc>
                <a:spcPct val="115000"/>
              </a:lnSpc>
              <a:spcBef>
                <a:spcPts val="1600"/>
              </a:spcBef>
              <a:spcAft>
                <a:spcPts val="0"/>
              </a:spcAft>
              <a:buClr>
                <a:schemeClr val="dk1"/>
              </a:buClr>
              <a:buSzPts val="1600"/>
              <a:buFont typeface="Comfortaa"/>
              <a:buChar char="○"/>
              <a:defRPr sz="1600" b="0" i="0" u="none" strike="noStrike" cap="none">
                <a:solidFill>
                  <a:schemeClr val="dk1"/>
                </a:solidFill>
                <a:latin typeface="Comfortaa"/>
                <a:ea typeface="Comfortaa"/>
                <a:cs typeface="Comfortaa"/>
                <a:sym typeface="Comfortaa"/>
              </a:defRPr>
            </a:lvl2pPr>
            <a:lvl3pPr marL="1371600" marR="0" lvl="2" indent="-330200" algn="l" rtl="0">
              <a:lnSpc>
                <a:spcPct val="115000"/>
              </a:lnSpc>
              <a:spcBef>
                <a:spcPts val="1600"/>
              </a:spcBef>
              <a:spcAft>
                <a:spcPts val="0"/>
              </a:spcAft>
              <a:buClr>
                <a:schemeClr val="dk1"/>
              </a:buClr>
              <a:buSzPts val="1600"/>
              <a:buFont typeface="Comfortaa"/>
              <a:buChar char="■"/>
              <a:defRPr sz="1600" b="0" i="0" u="none" strike="noStrike" cap="none">
                <a:solidFill>
                  <a:schemeClr val="dk1"/>
                </a:solidFill>
                <a:latin typeface="Comfortaa"/>
                <a:ea typeface="Comfortaa"/>
                <a:cs typeface="Comfortaa"/>
                <a:sym typeface="Comfortaa"/>
              </a:defRPr>
            </a:lvl3pPr>
            <a:lvl4pPr marL="1828800" marR="0" lvl="3" indent="-330200" algn="l" rtl="0">
              <a:lnSpc>
                <a:spcPct val="115000"/>
              </a:lnSpc>
              <a:spcBef>
                <a:spcPts val="1600"/>
              </a:spcBef>
              <a:spcAft>
                <a:spcPts val="0"/>
              </a:spcAft>
              <a:buClr>
                <a:schemeClr val="dk1"/>
              </a:buClr>
              <a:buSzPts val="1600"/>
              <a:buFont typeface="Comfortaa"/>
              <a:buChar char="●"/>
              <a:defRPr sz="1600" b="0" i="0" u="none" strike="noStrike" cap="none">
                <a:solidFill>
                  <a:schemeClr val="dk1"/>
                </a:solidFill>
                <a:latin typeface="Comfortaa"/>
                <a:ea typeface="Comfortaa"/>
                <a:cs typeface="Comfortaa"/>
                <a:sym typeface="Comfortaa"/>
              </a:defRPr>
            </a:lvl4pPr>
            <a:lvl5pPr marL="2286000" marR="0" lvl="4" indent="-330200" algn="l" rtl="0">
              <a:lnSpc>
                <a:spcPct val="115000"/>
              </a:lnSpc>
              <a:spcBef>
                <a:spcPts val="1600"/>
              </a:spcBef>
              <a:spcAft>
                <a:spcPts val="0"/>
              </a:spcAft>
              <a:buClr>
                <a:schemeClr val="dk1"/>
              </a:buClr>
              <a:buSzPts val="1600"/>
              <a:buFont typeface="Comfortaa"/>
              <a:buChar char="○"/>
              <a:defRPr sz="1600" b="0" i="0" u="none" strike="noStrike" cap="none">
                <a:solidFill>
                  <a:schemeClr val="dk1"/>
                </a:solidFill>
                <a:latin typeface="Comfortaa"/>
                <a:ea typeface="Comfortaa"/>
                <a:cs typeface="Comfortaa"/>
                <a:sym typeface="Comfortaa"/>
              </a:defRPr>
            </a:lvl5pPr>
            <a:lvl6pPr marL="2743200" marR="0" lvl="5" indent="-330200" algn="l" rtl="0">
              <a:lnSpc>
                <a:spcPct val="115000"/>
              </a:lnSpc>
              <a:spcBef>
                <a:spcPts val="1600"/>
              </a:spcBef>
              <a:spcAft>
                <a:spcPts val="0"/>
              </a:spcAft>
              <a:buClr>
                <a:schemeClr val="dk1"/>
              </a:buClr>
              <a:buSzPts val="1600"/>
              <a:buFont typeface="Comfortaa"/>
              <a:buChar char="■"/>
              <a:defRPr sz="1600" b="0" i="0" u="none" strike="noStrike" cap="none">
                <a:solidFill>
                  <a:schemeClr val="dk1"/>
                </a:solidFill>
                <a:latin typeface="Comfortaa"/>
                <a:ea typeface="Comfortaa"/>
                <a:cs typeface="Comfortaa"/>
                <a:sym typeface="Comfortaa"/>
              </a:defRPr>
            </a:lvl6pPr>
            <a:lvl7pPr marL="3200400" marR="0" lvl="6" indent="-330200" algn="l" rtl="0">
              <a:lnSpc>
                <a:spcPct val="115000"/>
              </a:lnSpc>
              <a:spcBef>
                <a:spcPts val="1600"/>
              </a:spcBef>
              <a:spcAft>
                <a:spcPts val="0"/>
              </a:spcAft>
              <a:buClr>
                <a:schemeClr val="dk1"/>
              </a:buClr>
              <a:buSzPts val="1600"/>
              <a:buFont typeface="Comfortaa"/>
              <a:buChar char="●"/>
              <a:defRPr sz="1600" b="0" i="0" u="none" strike="noStrike" cap="none">
                <a:solidFill>
                  <a:schemeClr val="dk1"/>
                </a:solidFill>
                <a:latin typeface="Comfortaa"/>
                <a:ea typeface="Comfortaa"/>
                <a:cs typeface="Comfortaa"/>
                <a:sym typeface="Comfortaa"/>
              </a:defRPr>
            </a:lvl7pPr>
            <a:lvl8pPr marL="3657600" marR="0" lvl="7" indent="-330200" algn="l" rtl="0">
              <a:lnSpc>
                <a:spcPct val="115000"/>
              </a:lnSpc>
              <a:spcBef>
                <a:spcPts val="1600"/>
              </a:spcBef>
              <a:spcAft>
                <a:spcPts val="0"/>
              </a:spcAft>
              <a:buClr>
                <a:schemeClr val="dk1"/>
              </a:buClr>
              <a:buSzPts val="1600"/>
              <a:buFont typeface="Comfortaa"/>
              <a:buChar char="○"/>
              <a:defRPr sz="1600" b="0" i="0" u="none" strike="noStrike" cap="none">
                <a:solidFill>
                  <a:schemeClr val="dk1"/>
                </a:solidFill>
                <a:latin typeface="Comfortaa"/>
                <a:ea typeface="Comfortaa"/>
                <a:cs typeface="Comfortaa"/>
                <a:sym typeface="Comfortaa"/>
              </a:defRPr>
            </a:lvl8pPr>
            <a:lvl9pPr marL="4114800" marR="0" lvl="8" indent="-330200" algn="l" rtl="0">
              <a:lnSpc>
                <a:spcPct val="115000"/>
              </a:lnSpc>
              <a:spcBef>
                <a:spcPts val="1600"/>
              </a:spcBef>
              <a:spcAft>
                <a:spcPts val="1600"/>
              </a:spcAft>
              <a:buClr>
                <a:schemeClr val="dk1"/>
              </a:buClr>
              <a:buSzPts val="1600"/>
              <a:buFont typeface="Comfortaa"/>
              <a:buChar char="■"/>
              <a:defRPr sz="1600" b="0" i="0" u="none" strike="noStrike" cap="none">
                <a:solidFill>
                  <a:schemeClr val="dk1"/>
                </a:solidFill>
                <a:latin typeface="Comfortaa"/>
                <a:ea typeface="Comfortaa"/>
                <a:cs typeface="Comfortaa"/>
                <a:sym typeface="Comfortaa"/>
              </a:defRPr>
            </a:lvl9pPr>
          </a:lstStyle>
          <a:p>
            <a:pPr algn="r" rtl="1"/>
            <a:r>
              <a:rPr lang="he-IL" sz="1800" dirty="0">
                <a:latin typeface="FbKapriza Regular" panose="02020603050405020304" pitchFamily="18" charset="-79"/>
                <a:cs typeface="FbKapriza Regular" panose="02020603050405020304" pitchFamily="18" charset="-79"/>
              </a:rPr>
              <a:t>המלך לא מוכן לוותר על נחמיה לצמיתות, ומבקש מנחמיה לקצוב את זמן שהותו בירושלים. </a:t>
            </a:r>
          </a:p>
          <a:p>
            <a:pPr algn="r" rtl="1"/>
            <a:r>
              <a:rPr lang="he-IL" sz="1800" dirty="0">
                <a:latin typeface="FbKapriza Regular" panose="02020603050405020304" pitchFamily="18" charset="-79"/>
                <a:cs typeface="FbKapriza Regular" panose="02020603050405020304" pitchFamily="18" charset="-79"/>
              </a:rPr>
              <a:t>ההיתר שקיבל נחמיה הוא אם-כך </a:t>
            </a:r>
            <a:r>
              <a:rPr lang="he-IL" sz="2400" dirty="0">
                <a:ln w="0"/>
                <a:solidFill>
                  <a:schemeClr val="accent1"/>
                </a:solidFill>
                <a:effectLst>
                  <a:outerShdw blurRad="38100" dist="25400" dir="5400000" algn="ctr" rotWithShape="0">
                    <a:srgbClr val="6E747A">
                      <a:alpha val="43000"/>
                    </a:srgbClr>
                  </a:outerShdw>
                </a:effectLst>
                <a:latin typeface="FbKapriza Regular" panose="02020603050405020304" pitchFamily="18" charset="-79"/>
                <a:cs typeface="FbKapriza Regular" panose="02020603050405020304" pitchFamily="18" charset="-79"/>
              </a:rPr>
              <a:t>זמני. </a:t>
            </a:r>
          </a:p>
          <a:p>
            <a:pPr algn="r" rtl="1"/>
            <a:endParaRPr lang="he-IL" sz="1800" dirty="0">
              <a:latin typeface="FbKapriza Regular" panose="02020603050405020304" pitchFamily="18" charset="-79"/>
              <a:cs typeface="FbKapriza Regular" panose="02020603050405020304" pitchFamily="18" charset="-79"/>
            </a:endParaRPr>
          </a:p>
          <a:p>
            <a:pPr algn="r" rtl="1"/>
            <a:r>
              <a:rPr lang="he-IL" sz="1800" dirty="0">
                <a:latin typeface="FbKapriza Regular" panose="02020603050405020304" pitchFamily="18" charset="-79"/>
                <a:cs typeface="FbKapriza Regular" panose="02020603050405020304" pitchFamily="18" charset="-79"/>
              </a:rPr>
              <a:t>לכמה זמן קיבל נחמיה רשות לשהות בירושלים?</a:t>
            </a:r>
          </a:p>
          <a:p>
            <a:pPr marL="127000" indent="0" algn="r" rtl="1">
              <a:buNone/>
            </a:pPr>
            <a:r>
              <a:rPr lang="he-IL" sz="1800" dirty="0">
                <a:latin typeface="FbKapriza Regular" panose="02020603050405020304" pitchFamily="18" charset="-79"/>
                <a:cs typeface="FbKapriza Regular" panose="02020603050405020304" pitchFamily="18" charset="-79"/>
              </a:rPr>
              <a:t>        נעזר בפרק י"ג פסוק ו':</a:t>
            </a:r>
          </a:p>
          <a:p>
            <a:pPr algn="r" rtl="1"/>
            <a:r>
              <a:rPr lang="he-IL" sz="1400" dirty="0">
                <a:latin typeface="FbBejerano Bold" panose="02020803050405020304" pitchFamily="18" charset="-79"/>
                <a:cs typeface="FbBejerano Bold" panose="02020803050405020304" pitchFamily="18" charset="-79"/>
              </a:rPr>
              <a:t>"וּבְכָל-זֶה, לֹא הָיִיתִי בִּירוּשָׁלִָם:  כִּי בִּשְׁנַת שְׁלֹשִׁים וּשְׁתַּיִם </a:t>
            </a:r>
            <a:r>
              <a:rPr lang="he-IL" sz="1400" dirty="0" err="1">
                <a:latin typeface="FbBejerano Bold" panose="02020803050405020304" pitchFamily="18" charset="-79"/>
                <a:cs typeface="FbBejerano Bold" panose="02020803050405020304" pitchFamily="18" charset="-79"/>
              </a:rPr>
              <a:t>לְאַרְתַּחְשַׁסְתְּא</a:t>
            </a:r>
            <a:r>
              <a:rPr lang="he-IL" sz="1400" dirty="0">
                <a:latin typeface="FbBejerano Bold" panose="02020803050405020304" pitchFamily="18" charset="-79"/>
                <a:cs typeface="FbBejerano Bold" panose="02020803050405020304" pitchFamily="18" charset="-79"/>
              </a:rPr>
              <a:t> מֶלֶךְ-בָּבֶל, בָּאתִי אֶל-הַמֶּלֶךְ, וּלְקֵץ יָמִים, נִשְׁאַלְתִּי מִן-הַמֶּלֶךְ</a:t>
            </a:r>
            <a:r>
              <a:rPr lang="he-IL" dirty="0"/>
              <a:t>. </a:t>
            </a:r>
          </a:p>
        </p:txBody>
      </p:sp>
      <p:pic>
        <p:nvPicPr>
          <p:cNvPr id="1034" name="Picture 10" descr="תוצאת תמונה עבור שעון   gif">
            <a:extLst>
              <a:ext uri="{FF2B5EF4-FFF2-40B4-BE49-F238E27FC236}">
                <a16:creationId xmlns:a16="http://schemas.microsoft.com/office/drawing/2014/main" id="{9C2BD3D6-70EC-4EE3-B2E5-7538E133030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97246" y="3244960"/>
            <a:ext cx="897851" cy="897851"/>
          </a:xfrm>
          <a:custGeom>
            <a:avLst/>
            <a:gdLst>
              <a:gd name="connsiteX0" fmla="*/ 0 w 897851"/>
              <a:gd name="connsiteY0" fmla="*/ 0 h 897851"/>
              <a:gd name="connsiteX1" fmla="*/ 897851 w 897851"/>
              <a:gd name="connsiteY1" fmla="*/ 0 h 897851"/>
              <a:gd name="connsiteX2" fmla="*/ 897851 w 897851"/>
              <a:gd name="connsiteY2" fmla="*/ 897851 h 897851"/>
              <a:gd name="connsiteX3" fmla="*/ 0 w 897851"/>
              <a:gd name="connsiteY3" fmla="*/ 897851 h 897851"/>
              <a:gd name="connsiteX4" fmla="*/ 0 w 897851"/>
              <a:gd name="connsiteY4" fmla="*/ 0 h 897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851" h="897851" extrusionOk="0">
                <a:moveTo>
                  <a:pt x="0" y="0"/>
                </a:moveTo>
                <a:cubicBezTo>
                  <a:pt x="205178" y="-37694"/>
                  <a:pt x="569023" y="1043"/>
                  <a:pt x="897851" y="0"/>
                </a:cubicBezTo>
                <a:cubicBezTo>
                  <a:pt x="874557" y="188950"/>
                  <a:pt x="945115" y="545387"/>
                  <a:pt x="897851" y="897851"/>
                </a:cubicBezTo>
                <a:cubicBezTo>
                  <a:pt x="717993" y="949983"/>
                  <a:pt x="297274" y="967934"/>
                  <a:pt x="0" y="897851"/>
                </a:cubicBezTo>
                <a:cubicBezTo>
                  <a:pt x="-12044" y="716306"/>
                  <a:pt x="-71558" y="223875"/>
                  <a:pt x="0" y="0"/>
                </a:cubicBezTo>
                <a:close/>
              </a:path>
            </a:pathLst>
          </a:custGeom>
          <a:noFill/>
          <a:ln>
            <a:solidFill>
              <a:srgbClr val="760016"/>
            </a:solidFill>
            <a:extLst>
              <a:ext uri="{C807C97D-BFC1-408E-A445-0C87EB9F89A2}">
                <ask:lineSketchStyleProps xmlns:ask="http://schemas.microsoft.com/office/drawing/2018/sketchyshapes" sd="2650216993">
                  <a:prstGeom prst="rect">
                    <a:avLst/>
                  </a:prstGeom>
                  <ask:type>
                    <ask:lineSketchCurved/>
                  </ask:type>
                </ask:lineSketchStyleProps>
              </a:ext>
            </a:extLst>
          </a:ln>
          <a:extLst>
            <a:ext uri="{909E8E84-426E-40DD-AFC4-6F175D3DCCD1}">
              <a14:hiddenFill xmlns:a14="http://schemas.microsoft.com/office/drawing/2010/main">
                <a:solidFill>
                  <a:srgbClr val="FFFFFF"/>
                </a:solidFill>
              </a14:hiddenFill>
            </a:ext>
          </a:extLst>
        </p:spPr>
      </p:pic>
      <p:pic>
        <p:nvPicPr>
          <p:cNvPr id="1036" name="Picture 12" descr="תוצאת תמונה עבור שעון חול gif">
            <a:extLst>
              <a:ext uri="{FF2B5EF4-FFF2-40B4-BE49-F238E27FC236}">
                <a16:creationId xmlns:a16="http://schemas.microsoft.com/office/drawing/2014/main" id="{21691AAB-85FE-4D1F-A2D1-640E661C75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28858" y="3256222"/>
            <a:ext cx="886589" cy="886589"/>
          </a:xfrm>
          <a:custGeom>
            <a:avLst/>
            <a:gdLst>
              <a:gd name="connsiteX0" fmla="*/ 0 w 886589"/>
              <a:gd name="connsiteY0" fmla="*/ 0 h 886589"/>
              <a:gd name="connsiteX1" fmla="*/ 886589 w 886589"/>
              <a:gd name="connsiteY1" fmla="*/ 0 h 886589"/>
              <a:gd name="connsiteX2" fmla="*/ 886589 w 886589"/>
              <a:gd name="connsiteY2" fmla="*/ 886589 h 886589"/>
              <a:gd name="connsiteX3" fmla="*/ 0 w 886589"/>
              <a:gd name="connsiteY3" fmla="*/ 886589 h 886589"/>
              <a:gd name="connsiteX4" fmla="*/ 0 w 886589"/>
              <a:gd name="connsiteY4" fmla="*/ 0 h 88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589" h="886589" extrusionOk="0">
                <a:moveTo>
                  <a:pt x="0" y="0"/>
                </a:moveTo>
                <a:cubicBezTo>
                  <a:pt x="162883" y="39741"/>
                  <a:pt x="525208" y="15497"/>
                  <a:pt x="886589" y="0"/>
                </a:cubicBezTo>
                <a:cubicBezTo>
                  <a:pt x="809990" y="126682"/>
                  <a:pt x="888629" y="782166"/>
                  <a:pt x="886589" y="886589"/>
                </a:cubicBezTo>
                <a:cubicBezTo>
                  <a:pt x="603024" y="856387"/>
                  <a:pt x="160535" y="840287"/>
                  <a:pt x="0" y="886589"/>
                </a:cubicBezTo>
                <a:cubicBezTo>
                  <a:pt x="-8828" y="523889"/>
                  <a:pt x="76690" y="403725"/>
                  <a:pt x="0" y="0"/>
                </a:cubicBezTo>
                <a:close/>
              </a:path>
            </a:pathLst>
          </a:custGeom>
          <a:noFill/>
          <a:ln>
            <a:solidFill>
              <a:srgbClr val="760016"/>
            </a:solidFill>
            <a:extLst>
              <a:ext uri="{C807C97D-BFC1-408E-A445-0C87EB9F89A2}">
                <ask:lineSketchStyleProps xmlns:ask="http://schemas.microsoft.com/office/drawing/2018/sketchyshapes" sd="199352650">
                  <a:prstGeom prst="rect">
                    <a:avLst/>
                  </a:prstGeom>
                  <ask:type>
                    <ask:lineSketchCurved/>
                  </ask:type>
                </ask:lineSketchStyleProps>
              </a:ext>
            </a:extLst>
          </a:ln>
          <a:extLst>
            <a:ext uri="{909E8E84-426E-40DD-AFC4-6F175D3DCCD1}">
              <a14:hiddenFill xmlns:a14="http://schemas.microsoft.com/office/drawing/2010/main">
                <a:solidFill>
                  <a:srgbClr val="FFFFFF"/>
                </a:solidFill>
              </a14:hiddenFill>
            </a:ext>
          </a:extLst>
        </p:spPr>
      </p:pic>
      <p:pic>
        <p:nvPicPr>
          <p:cNvPr id="1038" name="Picture 14" descr="תוצאת תמונה עבור שעון חול gif">
            <a:extLst>
              <a:ext uri="{FF2B5EF4-FFF2-40B4-BE49-F238E27FC236}">
                <a16:creationId xmlns:a16="http://schemas.microsoft.com/office/drawing/2014/main" id="{38C0E639-B799-4CA0-8847-4457E2ECF65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54136" y="3149226"/>
            <a:ext cx="1097350" cy="1097350"/>
          </a:xfrm>
          <a:custGeom>
            <a:avLst/>
            <a:gdLst>
              <a:gd name="connsiteX0" fmla="*/ 0 w 1097350"/>
              <a:gd name="connsiteY0" fmla="*/ 0 h 1097350"/>
              <a:gd name="connsiteX1" fmla="*/ 1097350 w 1097350"/>
              <a:gd name="connsiteY1" fmla="*/ 0 h 1097350"/>
              <a:gd name="connsiteX2" fmla="*/ 1097350 w 1097350"/>
              <a:gd name="connsiteY2" fmla="*/ 1097350 h 1097350"/>
              <a:gd name="connsiteX3" fmla="*/ 0 w 1097350"/>
              <a:gd name="connsiteY3" fmla="*/ 1097350 h 1097350"/>
              <a:gd name="connsiteX4" fmla="*/ 0 w 1097350"/>
              <a:gd name="connsiteY4" fmla="*/ 0 h 109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350" h="1097350" extrusionOk="0">
                <a:moveTo>
                  <a:pt x="0" y="0"/>
                </a:moveTo>
                <a:cubicBezTo>
                  <a:pt x="501971" y="-33153"/>
                  <a:pt x="790451" y="-23450"/>
                  <a:pt x="1097350" y="0"/>
                </a:cubicBezTo>
                <a:cubicBezTo>
                  <a:pt x="1068701" y="358798"/>
                  <a:pt x="1185664" y="818745"/>
                  <a:pt x="1097350" y="1097350"/>
                </a:cubicBezTo>
                <a:cubicBezTo>
                  <a:pt x="774086" y="1156158"/>
                  <a:pt x="419349" y="1102050"/>
                  <a:pt x="0" y="1097350"/>
                </a:cubicBezTo>
                <a:cubicBezTo>
                  <a:pt x="61740" y="905035"/>
                  <a:pt x="78528" y="131295"/>
                  <a:pt x="0" y="0"/>
                </a:cubicBezTo>
                <a:close/>
              </a:path>
            </a:pathLst>
          </a:custGeom>
          <a:noFill/>
          <a:ln>
            <a:solidFill>
              <a:srgbClr val="760016"/>
            </a:solidFill>
            <a:extLst>
              <a:ext uri="{C807C97D-BFC1-408E-A445-0C87EB9F89A2}">
                <ask:lineSketchStyleProps xmlns:ask="http://schemas.microsoft.com/office/drawing/2018/sketchyshapes" sd="172321921">
                  <a:prstGeom prst="rect">
                    <a:avLst/>
                  </a:prstGeom>
                  <ask:type>
                    <ask:lineSketchCurved/>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8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54"/>
          <p:cNvSpPr txBox="1">
            <a:spLocks noGrp="1"/>
          </p:cNvSpPr>
          <p:nvPr>
            <p:ph type="title"/>
          </p:nvPr>
        </p:nvSpPr>
        <p:spPr>
          <a:xfrm>
            <a:off x="713250" y="539500"/>
            <a:ext cx="7717500" cy="572700"/>
          </a:xfrm>
          <a:prstGeom prst="rect">
            <a:avLst/>
          </a:prstGeom>
        </p:spPr>
        <p:txBody>
          <a:bodyPr spcFirstLastPara="1" wrap="square" lIns="91425" tIns="91425" rIns="91425" bIns="91425" anchor="ctr" anchorCtr="0">
            <a:noAutofit/>
          </a:bodyPr>
          <a:lstStyle/>
          <a:p>
            <a:pPr lvl="0" rtl="1"/>
            <a:r>
              <a:rPr lang="he-IL" sz="3600" dirty="0">
                <a:solidFill>
                  <a:schemeClr val="tx2">
                    <a:lumMod val="50000"/>
                  </a:schemeClr>
                </a:solidFill>
                <a:latin typeface="FbAfikoman Regular" panose="02020603050405020304" pitchFamily="18" charset="-79"/>
                <a:cs typeface="FbAfikoman Regular" panose="02020603050405020304" pitchFamily="18" charset="-79"/>
              </a:rPr>
              <a:t>מה אנו לומדות על נחמיה עד כה? </a:t>
            </a:r>
            <a:endParaRPr dirty="0"/>
          </a:p>
        </p:txBody>
      </p:sp>
      <p:grpSp>
        <p:nvGrpSpPr>
          <p:cNvPr id="1001" name="Google Shape;1001;p54"/>
          <p:cNvGrpSpPr/>
          <p:nvPr/>
        </p:nvGrpSpPr>
        <p:grpSpPr>
          <a:xfrm>
            <a:off x="2504660" y="1192335"/>
            <a:ext cx="4134677" cy="86504"/>
            <a:chOff x="729050" y="310975"/>
            <a:chExt cx="6133625" cy="128325"/>
          </a:xfrm>
        </p:grpSpPr>
        <p:sp>
          <p:nvSpPr>
            <p:cNvPr id="1002" name="Google Shape;1002;p54"/>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4"/>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4"/>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4"/>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4"/>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4"/>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4"/>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4"/>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8" name="Google Shape;1017;p54">
            <a:extLst>
              <a:ext uri="{FF2B5EF4-FFF2-40B4-BE49-F238E27FC236}">
                <a16:creationId xmlns:a16="http://schemas.microsoft.com/office/drawing/2014/main" id="{35CE7835-E773-42D0-AC86-28E2A945F3A3}"/>
              </a:ext>
            </a:extLst>
          </p:cNvPr>
          <p:cNvCxnSpPr>
            <a:cxnSpLocks/>
            <a:stCxn id="1021" idx="3"/>
          </p:cNvCxnSpPr>
          <p:nvPr/>
        </p:nvCxnSpPr>
        <p:spPr>
          <a:xfrm flipV="1">
            <a:off x="7872892" y="2351293"/>
            <a:ext cx="1166643" cy="8466"/>
          </a:xfrm>
          <a:prstGeom prst="straightConnector1">
            <a:avLst/>
          </a:prstGeom>
          <a:noFill/>
          <a:ln w="28575" cap="flat" cmpd="sng">
            <a:solidFill>
              <a:srgbClr val="C00000"/>
            </a:solidFill>
            <a:prstDash val="dash"/>
            <a:round/>
            <a:headEnd type="none" w="med" len="med"/>
            <a:tailEnd type="none" w="med" len="med"/>
          </a:ln>
        </p:spPr>
      </p:cxnSp>
      <p:sp>
        <p:nvSpPr>
          <p:cNvPr id="59" name="Google Shape;1021;p54">
            <a:extLst>
              <a:ext uri="{FF2B5EF4-FFF2-40B4-BE49-F238E27FC236}">
                <a16:creationId xmlns:a16="http://schemas.microsoft.com/office/drawing/2014/main" id="{59DCD7F8-BD1F-4030-8812-0B4B5789735B}"/>
              </a:ext>
            </a:extLst>
          </p:cNvPr>
          <p:cNvSpPr txBox="1"/>
          <p:nvPr/>
        </p:nvSpPr>
        <p:spPr>
          <a:xfrm>
            <a:off x="4881987" y="1999734"/>
            <a:ext cx="1044927" cy="695084"/>
          </a:xfrm>
          <a:custGeom>
            <a:avLst/>
            <a:gdLst>
              <a:gd name="connsiteX0" fmla="*/ 0 w 1044927"/>
              <a:gd name="connsiteY0" fmla="*/ 0 h 695084"/>
              <a:gd name="connsiteX1" fmla="*/ 1044927 w 1044927"/>
              <a:gd name="connsiteY1" fmla="*/ 0 h 695084"/>
              <a:gd name="connsiteX2" fmla="*/ 1044927 w 1044927"/>
              <a:gd name="connsiteY2" fmla="*/ 695084 h 695084"/>
              <a:gd name="connsiteX3" fmla="*/ 0 w 1044927"/>
              <a:gd name="connsiteY3" fmla="*/ 695084 h 695084"/>
              <a:gd name="connsiteX4" fmla="*/ 0 w 1044927"/>
              <a:gd name="connsiteY4" fmla="*/ 0 h 69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927" h="695084" extrusionOk="0">
                <a:moveTo>
                  <a:pt x="0" y="0"/>
                </a:moveTo>
                <a:cubicBezTo>
                  <a:pt x="257046" y="37744"/>
                  <a:pt x="828615" y="32884"/>
                  <a:pt x="1044927" y="0"/>
                </a:cubicBezTo>
                <a:cubicBezTo>
                  <a:pt x="1040566" y="301462"/>
                  <a:pt x="995756" y="432078"/>
                  <a:pt x="1044927" y="695084"/>
                </a:cubicBezTo>
                <a:cubicBezTo>
                  <a:pt x="545528" y="648736"/>
                  <a:pt x="148551" y="717490"/>
                  <a:pt x="0" y="695084"/>
                </a:cubicBezTo>
                <a:cubicBezTo>
                  <a:pt x="-35137" y="521577"/>
                  <a:pt x="-43031" y="225460"/>
                  <a:pt x="0" y="0"/>
                </a:cubicBezTo>
                <a:close/>
              </a:path>
            </a:pathLst>
          </a:custGeom>
          <a:noFill/>
          <a:ln>
            <a:solidFill>
              <a:schemeClr val="accent1">
                <a:lumMod val="50000"/>
              </a:schemeClr>
            </a:solidFill>
            <a:extLst>
              <a:ext uri="{C807C97D-BFC1-408E-A445-0C87EB9F89A2}">
                <ask:lineSketchStyleProps xmlns:ask="http://schemas.microsoft.com/office/drawing/2018/sketchyshapes" sd="2591744542">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ctr" rtl="1">
              <a:spcBef>
                <a:spcPts val="0"/>
              </a:spcBef>
              <a:spcAft>
                <a:spcPts val="0"/>
              </a:spcAft>
              <a:buNone/>
            </a:pPr>
            <a:r>
              <a:rPr lang="he-IL" dirty="0">
                <a:solidFill>
                  <a:schemeClr val="lt2"/>
                </a:solidFill>
                <a:latin typeface="FbKapriza Bold" panose="02020603050405020304" pitchFamily="18" charset="-79"/>
                <a:ea typeface="Lobster"/>
                <a:cs typeface="FbKapriza Bold" panose="02020603050405020304" pitchFamily="18" charset="-79"/>
                <a:sym typeface="Lobster"/>
              </a:rPr>
              <a:t>בעל חכמה מדינית</a:t>
            </a:r>
            <a:endParaRPr dirty="0">
              <a:solidFill>
                <a:schemeClr val="lt2"/>
              </a:solidFill>
              <a:latin typeface="FbKapriza Bold" panose="02020603050405020304" pitchFamily="18" charset="-79"/>
              <a:ea typeface="Lobster"/>
              <a:cs typeface="FbKapriza Bold" panose="02020603050405020304" pitchFamily="18" charset="-79"/>
              <a:sym typeface="Lobster"/>
            </a:endParaRPr>
          </a:p>
        </p:txBody>
      </p:sp>
      <p:pic>
        <p:nvPicPr>
          <p:cNvPr id="15" name="תמונה 14">
            <a:extLst>
              <a:ext uri="{FF2B5EF4-FFF2-40B4-BE49-F238E27FC236}">
                <a16:creationId xmlns:a16="http://schemas.microsoft.com/office/drawing/2014/main" id="{37399B89-7343-4032-BBAB-75DA81906DCA}"/>
              </a:ext>
            </a:extLst>
          </p:cNvPr>
          <p:cNvPicPr>
            <a:picLocks noChangeAspect="1"/>
          </p:cNvPicPr>
          <p:nvPr/>
        </p:nvPicPr>
        <p:blipFill>
          <a:blip r:embed="rId3"/>
          <a:stretch>
            <a:fillRect/>
          </a:stretch>
        </p:blipFill>
        <p:spPr>
          <a:xfrm>
            <a:off x="3201408" y="2805502"/>
            <a:ext cx="384081" cy="371888"/>
          </a:xfrm>
          <a:prstGeom prst="rect">
            <a:avLst/>
          </a:prstGeom>
        </p:spPr>
      </p:pic>
      <p:sp>
        <p:nvSpPr>
          <p:cNvPr id="1021" name="Google Shape;1021;p54"/>
          <p:cNvSpPr txBox="1"/>
          <p:nvPr/>
        </p:nvSpPr>
        <p:spPr>
          <a:xfrm>
            <a:off x="6827965" y="1999734"/>
            <a:ext cx="1044927" cy="720049"/>
          </a:xfrm>
          <a:custGeom>
            <a:avLst/>
            <a:gdLst>
              <a:gd name="connsiteX0" fmla="*/ 0 w 1044927"/>
              <a:gd name="connsiteY0" fmla="*/ 0 h 720049"/>
              <a:gd name="connsiteX1" fmla="*/ 1044927 w 1044927"/>
              <a:gd name="connsiteY1" fmla="*/ 0 h 720049"/>
              <a:gd name="connsiteX2" fmla="*/ 1044927 w 1044927"/>
              <a:gd name="connsiteY2" fmla="*/ 720049 h 720049"/>
              <a:gd name="connsiteX3" fmla="*/ 0 w 1044927"/>
              <a:gd name="connsiteY3" fmla="*/ 720049 h 720049"/>
              <a:gd name="connsiteX4" fmla="*/ 0 w 1044927"/>
              <a:gd name="connsiteY4" fmla="*/ 0 h 72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927" h="720049" extrusionOk="0">
                <a:moveTo>
                  <a:pt x="0" y="0"/>
                </a:moveTo>
                <a:cubicBezTo>
                  <a:pt x="257046" y="37744"/>
                  <a:pt x="828615" y="32884"/>
                  <a:pt x="1044927" y="0"/>
                </a:cubicBezTo>
                <a:cubicBezTo>
                  <a:pt x="1073324" y="168633"/>
                  <a:pt x="1052588" y="423192"/>
                  <a:pt x="1044927" y="720049"/>
                </a:cubicBezTo>
                <a:cubicBezTo>
                  <a:pt x="545528" y="673701"/>
                  <a:pt x="148551" y="742455"/>
                  <a:pt x="0" y="720049"/>
                </a:cubicBezTo>
                <a:cubicBezTo>
                  <a:pt x="2667" y="450771"/>
                  <a:pt x="50497" y="205865"/>
                  <a:pt x="0" y="0"/>
                </a:cubicBezTo>
                <a:close/>
              </a:path>
            </a:pathLst>
          </a:custGeom>
          <a:noFill/>
          <a:ln>
            <a:solidFill>
              <a:schemeClr val="accent1">
                <a:lumMod val="50000"/>
              </a:schemeClr>
            </a:solidFill>
            <a:extLst>
              <a:ext uri="{C807C97D-BFC1-408E-A445-0C87EB9F89A2}">
                <ask:lineSketchStyleProps xmlns:ask="http://schemas.microsoft.com/office/drawing/2018/sketchyshapes" sd="2591744542">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ctr" rtl="1">
              <a:spcBef>
                <a:spcPts val="0"/>
              </a:spcBef>
              <a:spcAft>
                <a:spcPts val="0"/>
              </a:spcAft>
              <a:buNone/>
            </a:pPr>
            <a:r>
              <a:rPr lang="he-IL" dirty="0">
                <a:solidFill>
                  <a:schemeClr val="lt2"/>
                </a:solidFill>
                <a:latin typeface="FbKapriza Bold" panose="02020603050405020304" pitchFamily="18" charset="-79"/>
                <a:ea typeface="Lobster"/>
                <a:cs typeface="FbKapriza Bold" panose="02020603050405020304" pitchFamily="18" charset="-79"/>
                <a:sym typeface="Lobster"/>
              </a:rPr>
              <a:t>מקורב למלכות</a:t>
            </a:r>
            <a:endParaRPr dirty="0">
              <a:solidFill>
                <a:schemeClr val="lt2"/>
              </a:solidFill>
              <a:latin typeface="FbKapriza Bold" panose="02020603050405020304" pitchFamily="18" charset="-79"/>
              <a:ea typeface="Lobster"/>
              <a:cs typeface="FbKapriza Bold" panose="02020603050405020304" pitchFamily="18" charset="-79"/>
              <a:sym typeface="Lobster"/>
            </a:endParaRPr>
          </a:p>
        </p:txBody>
      </p:sp>
      <p:cxnSp>
        <p:nvCxnSpPr>
          <p:cNvPr id="64" name="Google Shape;1017;p54">
            <a:extLst>
              <a:ext uri="{FF2B5EF4-FFF2-40B4-BE49-F238E27FC236}">
                <a16:creationId xmlns:a16="http://schemas.microsoft.com/office/drawing/2014/main" id="{BBC05CBF-9C48-45E0-B28A-F69141299FA2}"/>
              </a:ext>
            </a:extLst>
          </p:cNvPr>
          <p:cNvCxnSpPr>
            <a:cxnSpLocks/>
          </p:cNvCxnSpPr>
          <p:nvPr/>
        </p:nvCxnSpPr>
        <p:spPr>
          <a:xfrm>
            <a:off x="5926914" y="2377236"/>
            <a:ext cx="964440" cy="0"/>
          </a:xfrm>
          <a:prstGeom prst="straightConnector1">
            <a:avLst/>
          </a:prstGeom>
          <a:noFill/>
          <a:ln w="28575" cap="flat" cmpd="sng">
            <a:solidFill>
              <a:srgbClr val="C00000"/>
            </a:solidFill>
            <a:prstDash val="dash"/>
            <a:round/>
            <a:headEnd type="none" w="med" len="med"/>
            <a:tailEnd type="none" w="med" len="med"/>
          </a:ln>
        </p:spPr>
      </p:cxnSp>
      <p:cxnSp>
        <p:nvCxnSpPr>
          <p:cNvPr id="65" name="Google Shape;1017;p54">
            <a:extLst>
              <a:ext uri="{FF2B5EF4-FFF2-40B4-BE49-F238E27FC236}">
                <a16:creationId xmlns:a16="http://schemas.microsoft.com/office/drawing/2014/main" id="{BE174937-463D-4125-9F09-92552431B6B1}"/>
              </a:ext>
            </a:extLst>
          </p:cNvPr>
          <p:cNvCxnSpPr>
            <a:cxnSpLocks/>
          </p:cNvCxnSpPr>
          <p:nvPr/>
        </p:nvCxnSpPr>
        <p:spPr>
          <a:xfrm>
            <a:off x="3933486" y="2373484"/>
            <a:ext cx="948501" cy="0"/>
          </a:xfrm>
          <a:prstGeom prst="straightConnector1">
            <a:avLst/>
          </a:prstGeom>
          <a:noFill/>
          <a:ln w="28575" cap="flat" cmpd="sng">
            <a:solidFill>
              <a:srgbClr val="C00000"/>
            </a:solidFill>
            <a:prstDash val="dash"/>
            <a:round/>
            <a:headEnd type="none" w="med" len="med"/>
            <a:tailEnd type="none" w="med" len="med"/>
          </a:ln>
        </p:spPr>
      </p:cxnSp>
      <p:sp>
        <p:nvSpPr>
          <p:cNvPr id="66" name="Google Shape;1021;p54">
            <a:extLst>
              <a:ext uri="{FF2B5EF4-FFF2-40B4-BE49-F238E27FC236}">
                <a16:creationId xmlns:a16="http://schemas.microsoft.com/office/drawing/2014/main" id="{C2704844-4E70-46F0-8B91-A04547340145}"/>
              </a:ext>
            </a:extLst>
          </p:cNvPr>
          <p:cNvSpPr txBox="1"/>
          <p:nvPr/>
        </p:nvSpPr>
        <p:spPr>
          <a:xfrm>
            <a:off x="2870986" y="1995501"/>
            <a:ext cx="1044927" cy="720049"/>
          </a:xfrm>
          <a:custGeom>
            <a:avLst/>
            <a:gdLst>
              <a:gd name="connsiteX0" fmla="*/ 0 w 1044927"/>
              <a:gd name="connsiteY0" fmla="*/ 0 h 720049"/>
              <a:gd name="connsiteX1" fmla="*/ 1044927 w 1044927"/>
              <a:gd name="connsiteY1" fmla="*/ 0 h 720049"/>
              <a:gd name="connsiteX2" fmla="*/ 1044927 w 1044927"/>
              <a:gd name="connsiteY2" fmla="*/ 720049 h 720049"/>
              <a:gd name="connsiteX3" fmla="*/ 0 w 1044927"/>
              <a:gd name="connsiteY3" fmla="*/ 720049 h 720049"/>
              <a:gd name="connsiteX4" fmla="*/ 0 w 1044927"/>
              <a:gd name="connsiteY4" fmla="*/ 0 h 72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927" h="720049" extrusionOk="0">
                <a:moveTo>
                  <a:pt x="0" y="0"/>
                </a:moveTo>
                <a:cubicBezTo>
                  <a:pt x="257046" y="37744"/>
                  <a:pt x="828615" y="32884"/>
                  <a:pt x="1044927" y="0"/>
                </a:cubicBezTo>
                <a:cubicBezTo>
                  <a:pt x="1073324" y="168633"/>
                  <a:pt x="1052588" y="423192"/>
                  <a:pt x="1044927" y="720049"/>
                </a:cubicBezTo>
                <a:cubicBezTo>
                  <a:pt x="545528" y="673701"/>
                  <a:pt x="148551" y="742455"/>
                  <a:pt x="0" y="720049"/>
                </a:cubicBezTo>
                <a:cubicBezTo>
                  <a:pt x="2667" y="450771"/>
                  <a:pt x="50497" y="205865"/>
                  <a:pt x="0" y="0"/>
                </a:cubicBezTo>
                <a:close/>
              </a:path>
            </a:pathLst>
          </a:custGeom>
          <a:noFill/>
          <a:ln>
            <a:solidFill>
              <a:schemeClr val="accent1">
                <a:lumMod val="50000"/>
              </a:schemeClr>
            </a:solidFill>
            <a:extLst>
              <a:ext uri="{C807C97D-BFC1-408E-A445-0C87EB9F89A2}">
                <ask:lineSketchStyleProps xmlns:ask="http://schemas.microsoft.com/office/drawing/2018/sketchyshapes" sd="2591744542">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ctr" rtl="1">
              <a:spcBef>
                <a:spcPts val="0"/>
              </a:spcBef>
              <a:spcAft>
                <a:spcPts val="0"/>
              </a:spcAft>
              <a:buNone/>
            </a:pPr>
            <a:r>
              <a:rPr lang="he-IL" dirty="0">
                <a:solidFill>
                  <a:schemeClr val="lt2"/>
                </a:solidFill>
                <a:latin typeface="FbKapriza Bold" panose="02020603050405020304" pitchFamily="18" charset="-79"/>
                <a:ea typeface="Lobster"/>
                <a:cs typeface="FbKapriza Bold" panose="02020603050405020304" pitchFamily="18" charset="-79"/>
                <a:sym typeface="Lobster"/>
              </a:rPr>
              <a:t>בעל אומץ לב</a:t>
            </a:r>
            <a:endParaRPr dirty="0">
              <a:solidFill>
                <a:schemeClr val="lt2"/>
              </a:solidFill>
              <a:latin typeface="FbKapriza Bold" panose="02020603050405020304" pitchFamily="18" charset="-79"/>
              <a:ea typeface="Lobster"/>
              <a:cs typeface="FbKapriza Bold" panose="02020603050405020304" pitchFamily="18" charset="-79"/>
              <a:sym typeface="Lobster"/>
            </a:endParaRPr>
          </a:p>
        </p:txBody>
      </p:sp>
      <p:sp>
        <p:nvSpPr>
          <p:cNvPr id="67" name="Google Shape;1021;p54">
            <a:extLst>
              <a:ext uri="{FF2B5EF4-FFF2-40B4-BE49-F238E27FC236}">
                <a16:creationId xmlns:a16="http://schemas.microsoft.com/office/drawing/2014/main" id="{ED67E50B-2030-453E-BA18-3B85D384E1E0}"/>
              </a:ext>
            </a:extLst>
          </p:cNvPr>
          <p:cNvSpPr txBox="1"/>
          <p:nvPr/>
        </p:nvSpPr>
        <p:spPr>
          <a:xfrm>
            <a:off x="868666" y="1980666"/>
            <a:ext cx="1044927" cy="720049"/>
          </a:xfrm>
          <a:custGeom>
            <a:avLst/>
            <a:gdLst>
              <a:gd name="connsiteX0" fmla="*/ 0 w 1044927"/>
              <a:gd name="connsiteY0" fmla="*/ 0 h 720049"/>
              <a:gd name="connsiteX1" fmla="*/ 1044927 w 1044927"/>
              <a:gd name="connsiteY1" fmla="*/ 0 h 720049"/>
              <a:gd name="connsiteX2" fmla="*/ 1044927 w 1044927"/>
              <a:gd name="connsiteY2" fmla="*/ 720049 h 720049"/>
              <a:gd name="connsiteX3" fmla="*/ 0 w 1044927"/>
              <a:gd name="connsiteY3" fmla="*/ 720049 h 720049"/>
              <a:gd name="connsiteX4" fmla="*/ 0 w 1044927"/>
              <a:gd name="connsiteY4" fmla="*/ 0 h 72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927" h="720049" extrusionOk="0">
                <a:moveTo>
                  <a:pt x="0" y="0"/>
                </a:moveTo>
                <a:cubicBezTo>
                  <a:pt x="257046" y="37744"/>
                  <a:pt x="828615" y="32884"/>
                  <a:pt x="1044927" y="0"/>
                </a:cubicBezTo>
                <a:cubicBezTo>
                  <a:pt x="1073324" y="168633"/>
                  <a:pt x="1052588" y="423192"/>
                  <a:pt x="1044927" y="720049"/>
                </a:cubicBezTo>
                <a:cubicBezTo>
                  <a:pt x="545528" y="673701"/>
                  <a:pt x="148551" y="742455"/>
                  <a:pt x="0" y="720049"/>
                </a:cubicBezTo>
                <a:cubicBezTo>
                  <a:pt x="2667" y="450771"/>
                  <a:pt x="50497" y="205865"/>
                  <a:pt x="0" y="0"/>
                </a:cubicBezTo>
                <a:close/>
              </a:path>
            </a:pathLst>
          </a:custGeom>
          <a:noFill/>
          <a:ln>
            <a:solidFill>
              <a:schemeClr val="accent1">
                <a:lumMod val="50000"/>
              </a:schemeClr>
            </a:solidFill>
            <a:extLst>
              <a:ext uri="{C807C97D-BFC1-408E-A445-0C87EB9F89A2}">
                <ask:lineSketchStyleProps xmlns:ask="http://schemas.microsoft.com/office/drawing/2018/sketchyshapes" sd="2591744542">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ctr" rtl="1">
              <a:spcBef>
                <a:spcPts val="0"/>
              </a:spcBef>
              <a:spcAft>
                <a:spcPts val="0"/>
              </a:spcAft>
              <a:buNone/>
            </a:pPr>
            <a:r>
              <a:rPr lang="he-IL" dirty="0">
                <a:solidFill>
                  <a:schemeClr val="lt2"/>
                </a:solidFill>
                <a:latin typeface="FbKapriza Bold" panose="02020603050405020304" pitchFamily="18" charset="-79"/>
                <a:ea typeface="Lobster"/>
                <a:cs typeface="FbKapriza Bold" panose="02020603050405020304" pitchFamily="18" charset="-79"/>
                <a:sym typeface="Lobster"/>
              </a:rPr>
              <a:t>ובעיקר- </a:t>
            </a:r>
          </a:p>
          <a:p>
            <a:pPr marL="0" lvl="0" indent="0" algn="ctr" rtl="1">
              <a:spcBef>
                <a:spcPts val="0"/>
              </a:spcBef>
              <a:spcAft>
                <a:spcPts val="0"/>
              </a:spcAft>
              <a:buNone/>
            </a:pPr>
            <a:r>
              <a:rPr lang="he-IL" dirty="0">
                <a:solidFill>
                  <a:schemeClr val="lt2"/>
                </a:solidFill>
                <a:latin typeface="FbKapriza Bold" panose="02020603050405020304" pitchFamily="18" charset="-79"/>
                <a:ea typeface="Lobster"/>
                <a:cs typeface="FbKapriza Bold" panose="02020603050405020304" pitchFamily="18" charset="-79"/>
                <a:sym typeface="Lobster"/>
              </a:rPr>
              <a:t>אדם מאמין</a:t>
            </a:r>
            <a:endParaRPr dirty="0">
              <a:solidFill>
                <a:schemeClr val="lt2"/>
              </a:solidFill>
              <a:latin typeface="FbKapriza Bold" panose="02020603050405020304" pitchFamily="18" charset="-79"/>
              <a:ea typeface="Lobster"/>
              <a:cs typeface="FbKapriza Bold" panose="02020603050405020304" pitchFamily="18" charset="-79"/>
              <a:sym typeface="Lobster"/>
            </a:endParaRPr>
          </a:p>
        </p:txBody>
      </p:sp>
      <p:cxnSp>
        <p:nvCxnSpPr>
          <p:cNvPr id="68" name="Google Shape;1017;p54">
            <a:extLst>
              <a:ext uri="{FF2B5EF4-FFF2-40B4-BE49-F238E27FC236}">
                <a16:creationId xmlns:a16="http://schemas.microsoft.com/office/drawing/2014/main" id="{6A327D4D-FEE7-4BD4-BAEE-C3EA65E9D4BF}"/>
              </a:ext>
            </a:extLst>
          </p:cNvPr>
          <p:cNvCxnSpPr>
            <a:cxnSpLocks/>
          </p:cNvCxnSpPr>
          <p:nvPr/>
        </p:nvCxnSpPr>
        <p:spPr>
          <a:xfrm>
            <a:off x="1973966" y="2376425"/>
            <a:ext cx="948501" cy="0"/>
          </a:xfrm>
          <a:prstGeom prst="straightConnector1">
            <a:avLst/>
          </a:prstGeom>
          <a:noFill/>
          <a:ln w="28575" cap="flat" cmpd="sng">
            <a:solidFill>
              <a:srgbClr val="C00000"/>
            </a:solidFill>
            <a:prstDash val="dash"/>
            <a:round/>
            <a:headEnd type="none" w="med" len="med"/>
            <a:tailEnd type="none" w="med" len="med"/>
          </a:ln>
        </p:spPr>
      </p:cxnSp>
      <p:cxnSp>
        <p:nvCxnSpPr>
          <p:cNvPr id="69" name="Google Shape;1017;p54">
            <a:extLst>
              <a:ext uri="{FF2B5EF4-FFF2-40B4-BE49-F238E27FC236}">
                <a16:creationId xmlns:a16="http://schemas.microsoft.com/office/drawing/2014/main" id="{801DAA61-0129-4008-8A34-D9B3AA2F3381}"/>
              </a:ext>
            </a:extLst>
          </p:cNvPr>
          <p:cNvCxnSpPr>
            <a:cxnSpLocks/>
          </p:cNvCxnSpPr>
          <p:nvPr/>
        </p:nvCxnSpPr>
        <p:spPr>
          <a:xfrm>
            <a:off x="-79835" y="2373484"/>
            <a:ext cx="948501" cy="0"/>
          </a:xfrm>
          <a:prstGeom prst="straightConnector1">
            <a:avLst/>
          </a:prstGeom>
          <a:noFill/>
          <a:ln w="28575" cap="flat" cmpd="sng">
            <a:solidFill>
              <a:srgbClr val="C00000"/>
            </a:solidFill>
            <a:prstDash val="dash"/>
            <a:round/>
            <a:headEnd type="none" w="med" len="med"/>
            <a:tailEnd type="none" w="med" len="med"/>
          </a:ln>
        </p:spPr>
      </p:cxnSp>
      <p:grpSp>
        <p:nvGrpSpPr>
          <p:cNvPr id="70" name="Google Shape;10085;p72">
            <a:extLst>
              <a:ext uri="{FF2B5EF4-FFF2-40B4-BE49-F238E27FC236}">
                <a16:creationId xmlns:a16="http://schemas.microsoft.com/office/drawing/2014/main" id="{7E8F68A0-9663-4DC0-B4A2-DA0BF288D101}"/>
              </a:ext>
            </a:extLst>
          </p:cNvPr>
          <p:cNvGrpSpPr/>
          <p:nvPr/>
        </p:nvGrpSpPr>
        <p:grpSpPr>
          <a:xfrm>
            <a:off x="7251552" y="2822236"/>
            <a:ext cx="392111" cy="280206"/>
            <a:chOff x="7918997" y="3714687"/>
            <a:chExt cx="392111" cy="280206"/>
          </a:xfrm>
        </p:grpSpPr>
        <p:sp>
          <p:nvSpPr>
            <p:cNvPr id="71" name="Google Shape;10086;p72">
              <a:extLst>
                <a:ext uri="{FF2B5EF4-FFF2-40B4-BE49-F238E27FC236}">
                  <a16:creationId xmlns:a16="http://schemas.microsoft.com/office/drawing/2014/main" id="{B9539E57-9553-4731-AAC7-A018B02382EC}"/>
                </a:ext>
              </a:extLst>
            </p:cNvPr>
            <p:cNvSpPr/>
            <p:nvPr/>
          </p:nvSpPr>
          <p:spPr>
            <a:xfrm>
              <a:off x="7918997" y="3781246"/>
              <a:ext cx="309675" cy="213648"/>
            </a:xfrm>
            <a:custGeom>
              <a:avLst/>
              <a:gdLst/>
              <a:ahLst/>
              <a:cxnLst/>
              <a:rect l="l" t="t" r="r" b="b"/>
              <a:pathLst>
                <a:path w="9752" h="6728" extrusionOk="0">
                  <a:moveTo>
                    <a:pt x="774" y="3644"/>
                  </a:moveTo>
                  <a:cubicBezTo>
                    <a:pt x="965" y="3644"/>
                    <a:pt x="1132" y="3810"/>
                    <a:pt x="1132" y="4001"/>
                  </a:cubicBezTo>
                  <a:cubicBezTo>
                    <a:pt x="1132" y="4191"/>
                    <a:pt x="965" y="4358"/>
                    <a:pt x="774" y="4358"/>
                  </a:cubicBezTo>
                  <a:cubicBezTo>
                    <a:pt x="560" y="4358"/>
                    <a:pt x="417" y="4191"/>
                    <a:pt x="417" y="4001"/>
                  </a:cubicBezTo>
                  <a:cubicBezTo>
                    <a:pt x="417" y="3810"/>
                    <a:pt x="584" y="3644"/>
                    <a:pt x="774" y="3644"/>
                  </a:cubicBezTo>
                  <a:close/>
                  <a:moveTo>
                    <a:pt x="715" y="0"/>
                  </a:moveTo>
                  <a:cubicBezTo>
                    <a:pt x="310" y="0"/>
                    <a:pt x="0" y="322"/>
                    <a:pt x="0" y="715"/>
                  </a:cubicBezTo>
                  <a:cubicBezTo>
                    <a:pt x="0" y="1072"/>
                    <a:pt x="250" y="1370"/>
                    <a:pt x="596" y="1429"/>
                  </a:cubicBezTo>
                  <a:lnTo>
                    <a:pt x="596" y="3346"/>
                  </a:lnTo>
                  <a:cubicBezTo>
                    <a:pt x="298" y="3429"/>
                    <a:pt x="72" y="3703"/>
                    <a:pt x="72" y="4025"/>
                  </a:cubicBezTo>
                  <a:cubicBezTo>
                    <a:pt x="72" y="4358"/>
                    <a:pt x="298" y="4644"/>
                    <a:pt x="596" y="4715"/>
                  </a:cubicBezTo>
                  <a:lnTo>
                    <a:pt x="596" y="5442"/>
                  </a:lnTo>
                  <a:cubicBezTo>
                    <a:pt x="322" y="5513"/>
                    <a:pt x="120" y="5775"/>
                    <a:pt x="120" y="6073"/>
                  </a:cubicBezTo>
                  <a:cubicBezTo>
                    <a:pt x="120" y="6430"/>
                    <a:pt x="417" y="6727"/>
                    <a:pt x="774" y="6727"/>
                  </a:cubicBezTo>
                  <a:lnTo>
                    <a:pt x="2215" y="6727"/>
                  </a:lnTo>
                  <a:cubicBezTo>
                    <a:pt x="2322" y="6727"/>
                    <a:pt x="2394" y="6644"/>
                    <a:pt x="2394" y="6549"/>
                  </a:cubicBezTo>
                  <a:cubicBezTo>
                    <a:pt x="2394" y="6442"/>
                    <a:pt x="2286" y="6335"/>
                    <a:pt x="2191" y="6335"/>
                  </a:cubicBezTo>
                  <a:lnTo>
                    <a:pt x="739" y="6335"/>
                  </a:lnTo>
                  <a:cubicBezTo>
                    <a:pt x="584" y="6335"/>
                    <a:pt x="441" y="6204"/>
                    <a:pt x="441" y="6037"/>
                  </a:cubicBezTo>
                  <a:cubicBezTo>
                    <a:pt x="441" y="5882"/>
                    <a:pt x="584" y="5739"/>
                    <a:pt x="739" y="5739"/>
                  </a:cubicBezTo>
                  <a:lnTo>
                    <a:pt x="9561" y="5739"/>
                  </a:lnTo>
                  <a:cubicBezTo>
                    <a:pt x="9668" y="5739"/>
                    <a:pt x="9752" y="5668"/>
                    <a:pt x="9752" y="5561"/>
                  </a:cubicBezTo>
                  <a:cubicBezTo>
                    <a:pt x="9752" y="5465"/>
                    <a:pt x="9668" y="5382"/>
                    <a:pt x="9561" y="5382"/>
                  </a:cubicBezTo>
                  <a:lnTo>
                    <a:pt x="929" y="5382"/>
                  </a:lnTo>
                  <a:lnTo>
                    <a:pt x="929" y="4703"/>
                  </a:lnTo>
                  <a:cubicBezTo>
                    <a:pt x="1251" y="4632"/>
                    <a:pt x="1489" y="4346"/>
                    <a:pt x="1489" y="4001"/>
                  </a:cubicBezTo>
                  <a:cubicBezTo>
                    <a:pt x="1489" y="3656"/>
                    <a:pt x="1251" y="3370"/>
                    <a:pt x="929" y="3298"/>
                  </a:cubicBezTo>
                  <a:lnTo>
                    <a:pt x="929" y="1215"/>
                  </a:lnTo>
                  <a:cubicBezTo>
                    <a:pt x="929" y="1167"/>
                    <a:pt x="917" y="1108"/>
                    <a:pt x="870" y="1084"/>
                  </a:cubicBezTo>
                  <a:cubicBezTo>
                    <a:pt x="834" y="1060"/>
                    <a:pt x="786" y="1036"/>
                    <a:pt x="739" y="1036"/>
                  </a:cubicBezTo>
                  <a:lnTo>
                    <a:pt x="715" y="1036"/>
                  </a:lnTo>
                  <a:cubicBezTo>
                    <a:pt x="512" y="1036"/>
                    <a:pt x="358" y="870"/>
                    <a:pt x="358" y="679"/>
                  </a:cubicBezTo>
                  <a:cubicBezTo>
                    <a:pt x="358" y="489"/>
                    <a:pt x="512" y="322"/>
                    <a:pt x="715" y="322"/>
                  </a:cubicBezTo>
                  <a:cubicBezTo>
                    <a:pt x="905" y="322"/>
                    <a:pt x="1072" y="489"/>
                    <a:pt x="1072" y="679"/>
                  </a:cubicBezTo>
                  <a:cubicBezTo>
                    <a:pt x="1072" y="715"/>
                    <a:pt x="1072" y="762"/>
                    <a:pt x="1048" y="786"/>
                  </a:cubicBezTo>
                  <a:cubicBezTo>
                    <a:pt x="1036" y="858"/>
                    <a:pt x="1048" y="941"/>
                    <a:pt x="1120" y="977"/>
                  </a:cubicBezTo>
                  <a:lnTo>
                    <a:pt x="2906" y="2525"/>
                  </a:lnTo>
                  <a:cubicBezTo>
                    <a:pt x="2940" y="2553"/>
                    <a:pt x="2985" y="2568"/>
                    <a:pt x="3029" y="2568"/>
                  </a:cubicBezTo>
                  <a:cubicBezTo>
                    <a:pt x="3077" y="2568"/>
                    <a:pt x="3124" y="2550"/>
                    <a:pt x="3156" y="2513"/>
                  </a:cubicBezTo>
                  <a:lnTo>
                    <a:pt x="4287" y="1274"/>
                  </a:lnTo>
                  <a:cubicBezTo>
                    <a:pt x="4358" y="1203"/>
                    <a:pt x="4346" y="1084"/>
                    <a:pt x="4275" y="1024"/>
                  </a:cubicBezTo>
                  <a:cubicBezTo>
                    <a:pt x="4237" y="992"/>
                    <a:pt x="4191" y="976"/>
                    <a:pt x="4147" y="976"/>
                  </a:cubicBezTo>
                  <a:cubicBezTo>
                    <a:pt x="4095" y="976"/>
                    <a:pt x="4045" y="998"/>
                    <a:pt x="4013" y="1036"/>
                  </a:cubicBezTo>
                  <a:lnTo>
                    <a:pt x="3001" y="2155"/>
                  </a:lnTo>
                  <a:lnTo>
                    <a:pt x="1429" y="798"/>
                  </a:lnTo>
                  <a:lnTo>
                    <a:pt x="1429" y="715"/>
                  </a:lnTo>
                  <a:cubicBezTo>
                    <a:pt x="1429" y="310"/>
                    <a:pt x="1096" y="0"/>
                    <a:pt x="715" y="0"/>
                  </a:cubicBezTo>
                  <a:close/>
                </a:path>
              </a:pathLst>
            </a:custGeom>
            <a:solidFill>
              <a:srgbClr val="657E93"/>
            </a:solidFill>
            <a:ln>
              <a:solidFill>
                <a:schemeClr val="tx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087;p72">
              <a:extLst>
                <a:ext uri="{FF2B5EF4-FFF2-40B4-BE49-F238E27FC236}">
                  <a16:creationId xmlns:a16="http://schemas.microsoft.com/office/drawing/2014/main" id="{9D070548-9017-4107-90C7-1ECB0C4636AF}"/>
                </a:ext>
              </a:extLst>
            </p:cNvPr>
            <p:cNvSpPr/>
            <p:nvPr/>
          </p:nvSpPr>
          <p:spPr>
            <a:xfrm>
              <a:off x="8080439" y="3862920"/>
              <a:ext cx="68083" cy="68083"/>
            </a:xfrm>
            <a:custGeom>
              <a:avLst/>
              <a:gdLst/>
              <a:ahLst/>
              <a:cxnLst/>
              <a:rect l="l" t="t" r="r" b="b"/>
              <a:pathLst>
                <a:path w="2144" h="2144" extrusionOk="0">
                  <a:moveTo>
                    <a:pt x="1072" y="357"/>
                  </a:moveTo>
                  <a:cubicBezTo>
                    <a:pt x="1465" y="357"/>
                    <a:pt x="1786" y="691"/>
                    <a:pt x="1786" y="1072"/>
                  </a:cubicBezTo>
                  <a:cubicBezTo>
                    <a:pt x="1786" y="1465"/>
                    <a:pt x="1465" y="1786"/>
                    <a:pt x="1072" y="1786"/>
                  </a:cubicBezTo>
                  <a:cubicBezTo>
                    <a:pt x="691" y="1786"/>
                    <a:pt x="358" y="1465"/>
                    <a:pt x="358" y="1072"/>
                  </a:cubicBezTo>
                  <a:cubicBezTo>
                    <a:pt x="358" y="691"/>
                    <a:pt x="691" y="357"/>
                    <a:pt x="1072" y="357"/>
                  </a:cubicBezTo>
                  <a:close/>
                  <a:moveTo>
                    <a:pt x="1072" y="0"/>
                  </a:moveTo>
                  <a:cubicBezTo>
                    <a:pt x="477" y="0"/>
                    <a:pt x="0" y="476"/>
                    <a:pt x="0" y="1072"/>
                  </a:cubicBezTo>
                  <a:cubicBezTo>
                    <a:pt x="0" y="1667"/>
                    <a:pt x="477" y="2143"/>
                    <a:pt x="1072" y="2143"/>
                  </a:cubicBezTo>
                  <a:cubicBezTo>
                    <a:pt x="1667" y="2143"/>
                    <a:pt x="2144" y="1655"/>
                    <a:pt x="2144" y="1072"/>
                  </a:cubicBezTo>
                  <a:cubicBezTo>
                    <a:pt x="2144" y="476"/>
                    <a:pt x="1667" y="0"/>
                    <a:pt x="1072" y="0"/>
                  </a:cubicBezTo>
                  <a:close/>
                </a:path>
              </a:pathLst>
            </a:custGeom>
            <a:solidFill>
              <a:srgbClr val="657E93"/>
            </a:solidFill>
            <a:ln>
              <a:solidFill>
                <a:schemeClr val="tx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088;p72">
              <a:extLst>
                <a:ext uri="{FF2B5EF4-FFF2-40B4-BE49-F238E27FC236}">
                  <a16:creationId xmlns:a16="http://schemas.microsoft.com/office/drawing/2014/main" id="{05F936E5-6293-41B9-BA52-C995C5B5297A}"/>
                </a:ext>
              </a:extLst>
            </p:cNvPr>
            <p:cNvSpPr/>
            <p:nvPr/>
          </p:nvSpPr>
          <p:spPr>
            <a:xfrm>
              <a:off x="8000290" y="3885593"/>
              <a:ext cx="45410" cy="45410"/>
            </a:xfrm>
            <a:custGeom>
              <a:avLst/>
              <a:gdLst/>
              <a:ahLst/>
              <a:cxnLst/>
              <a:rect l="l" t="t" r="r" b="b"/>
              <a:pathLst>
                <a:path w="1430" h="1430" extrusionOk="0">
                  <a:moveTo>
                    <a:pt x="727" y="358"/>
                  </a:moveTo>
                  <a:cubicBezTo>
                    <a:pt x="917" y="358"/>
                    <a:pt x="1084" y="524"/>
                    <a:pt x="1084" y="715"/>
                  </a:cubicBezTo>
                  <a:cubicBezTo>
                    <a:pt x="1084" y="905"/>
                    <a:pt x="917" y="1072"/>
                    <a:pt x="727" y="1072"/>
                  </a:cubicBezTo>
                  <a:cubicBezTo>
                    <a:pt x="536" y="1072"/>
                    <a:pt x="369" y="905"/>
                    <a:pt x="369" y="715"/>
                  </a:cubicBezTo>
                  <a:cubicBezTo>
                    <a:pt x="369" y="524"/>
                    <a:pt x="536" y="358"/>
                    <a:pt x="727" y="358"/>
                  </a:cubicBezTo>
                  <a:close/>
                  <a:moveTo>
                    <a:pt x="694" y="0"/>
                  </a:moveTo>
                  <a:cubicBezTo>
                    <a:pt x="310" y="0"/>
                    <a:pt x="0" y="317"/>
                    <a:pt x="0" y="715"/>
                  </a:cubicBezTo>
                  <a:cubicBezTo>
                    <a:pt x="0" y="1120"/>
                    <a:pt x="322" y="1429"/>
                    <a:pt x="715" y="1429"/>
                  </a:cubicBezTo>
                  <a:cubicBezTo>
                    <a:pt x="1096" y="1429"/>
                    <a:pt x="1429" y="1096"/>
                    <a:pt x="1429" y="715"/>
                  </a:cubicBezTo>
                  <a:cubicBezTo>
                    <a:pt x="1429" y="310"/>
                    <a:pt x="1096" y="1"/>
                    <a:pt x="715" y="1"/>
                  </a:cubicBezTo>
                  <a:cubicBezTo>
                    <a:pt x="708" y="0"/>
                    <a:pt x="701" y="0"/>
                    <a:pt x="694" y="0"/>
                  </a:cubicBezTo>
                  <a:close/>
                </a:path>
              </a:pathLst>
            </a:custGeom>
            <a:solidFill>
              <a:srgbClr val="657E93"/>
            </a:solidFill>
            <a:ln>
              <a:solidFill>
                <a:schemeClr val="tx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089;p72">
              <a:extLst>
                <a:ext uri="{FF2B5EF4-FFF2-40B4-BE49-F238E27FC236}">
                  <a16:creationId xmlns:a16="http://schemas.microsoft.com/office/drawing/2014/main" id="{BC659E0A-08F3-4B5B-9850-B7A95D2F50C9}"/>
                </a:ext>
              </a:extLst>
            </p:cNvPr>
            <p:cNvSpPr/>
            <p:nvPr/>
          </p:nvSpPr>
          <p:spPr>
            <a:xfrm>
              <a:off x="8006323" y="3714687"/>
              <a:ext cx="304784" cy="277920"/>
            </a:xfrm>
            <a:custGeom>
              <a:avLst/>
              <a:gdLst/>
              <a:ahLst/>
              <a:cxnLst/>
              <a:rect l="l" t="t" r="r" b="b"/>
              <a:pathLst>
                <a:path w="9598" h="8752" extrusionOk="0">
                  <a:moveTo>
                    <a:pt x="8800" y="5740"/>
                  </a:moveTo>
                  <a:cubicBezTo>
                    <a:pt x="8990" y="5740"/>
                    <a:pt x="9157" y="5906"/>
                    <a:pt x="9157" y="6097"/>
                  </a:cubicBezTo>
                  <a:cubicBezTo>
                    <a:pt x="9157" y="6287"/>
                    <a:pt x="9002" y="6454"/>
                    <a:pt x="8800" y="6454"/>
                  </a:cubicBezTo>
                  <a:cubicBezTo>
                    <a:pt x="8609" y="6454"/>
                    <a:pt x="8442" y="6287"/>
                    <a:pt x="8442" y="6097"/>
                  </a:cubicBezTo>
                  <a:cubicBezTo>
                    <a:pt x="8442" y="5906"/>
                    <a:pt x="8597" y="5740"/>
                    <a:pt x="8800" y="5740"/>
                  </a:cubicBezTo>
                  <a:close/>
                  <a:moveTo>
                    <a:pt x="3430" y="1"/>
                  </a:moveTo>
                  <a:cubicBezTo>
                    <a:pt x="2989" y="1"/>
                    <a:pt x="2632" y="358"/>
                    <a:pt x="2632" y="787"/>
                  </a:cubicBezTo>
                  <a:cubicBezTo>
                    <a:pt x="2632" y="989"/>
                    <a:pt x="2727" y="1203"/>
                    <a:pt x="2858" y="1334"/>
                  </a:cubicBezTo>
                  <a:lnTo>
                    <a:pt x="1739" y="2561"/>
                  </a:lnTo>
                  <a:cubicBezTo>
                    <a:pt x="1668" y="2632"/>
                    <a:pt x="1680" y="2751"/>
                    <a:pt x="1763" y="2811"/>
                  </a:cubicBezTo>
                  <a:cubicBezTo>
                    <a:pt x="1796" y="2844"/>
                    <a:pt x="1838" y="2859"/>
                    <a:pt x="1881" y="2859"/>
                  </a:cubicBezTo>
                  <a:cubicBezTo>
                    <a:pt x="1931" y="2859"/>
                    <a:pt x="1981" y="2838"/>
                    <a:pt x="2013" y="2799"/>
                  </a:cubicBezTo>
                  <a:lnTo>
                    <a:pt x="3251" y="1430"/>
                  </a:lnTo>
                  <a:cubicBezTo>
                    <a:pt x="3287" y="1382"/>
                    <a:pt x="3311" y="1323"/>
                    <a:pt x="3287" y="1275"/>
                  </a:cubicBezTo>
                  <a:cubicBezTo>
                    <a:pt x="3275" y="1215"/>
                    <a:pt x="3251" y="1168"/>
                    <a:pt x="3204" y="1144"/>
                  </a:cubicBezTo>
                  <a:cubicBezTo>
                    <a:pt x="3073" y="1072"/>
                    <a:pt x="2977" y="918"/>
                    <a:pt x="2977" y="775"/>
                  </a:cubicBezTo>
                  <a:cubicBezTo>
                    <a:pt x="2977" y="537"/>
                    <a:pt x="3168" y="334"/>
                    <a:pt x="3406" y="334"/>
                  </a:cubicBezTo>
                  <a:cubicBezTo>
                    <a:pt x="3644" y="334"/>
                    <a:pt x="3847" y="537"/>
                    <a:pt x="3847" y="775"/>
                  </a:cubicBezTo>
                  <a:cubicBezTo>
                    <a:pt x="3847" y="918"/>
                    <a:pt x="3751" y="1072"/>
                    <a:pt x="3620" y="1144"/>
                  </a:cubicBezTo>
                  <a:cubicBezTo>
                    <a:pt x="3573" y="1168"/>
                    <a:pt x="3525" y="1215"/>
                    <a:pt x="3525" y="1275"/>
                  </a:cubicBezTo>
                  <a:cubicBezTo>
                    <a:pt x="3513" y="1334"/>
                    <a:pt x="3525" y="1382"/>
                    <a:pt x="3573" y="1430"/>
                  </a:cubicBezTo>
                  <a:lnTo>
                    <a:pt x="6430" y="4561"/>
                  </a:lnTo>
                  <a:cubicBezTo>
                    <a:pt x="6462" y="4606"/>
                    <a:pt x="6512" y="4627"/>
                    <a:pt x="6562" y="4627"/>
                  </a:cubicBezTo>
                  <a:cubicBezTo>
                    <a:pt x="6605" y="4627"/>
                    <a:pt x="6647" y="4612"/>
                    <a:pt x="6680" y="4585"/>
                  </a:cubicBezTo>
                  <a:lnTo>
                    <a:pt x="8466" y="3037"/>
                  </a:lnTo>
                  <a:cubicBezTo>
                    <a:pt x="8526" y="2989"/>
                    <a:pt x="8549" y="2918"/>
                    <a:pt x="8526" y="2835"/>
                  </a:cubicBezTo>
                  <a:cubicBezTo>
                    <a:pt x="8514" y="2811"/>
                    <a:pt x="8514" y="2763"/>
                    <a:pt x="8514" y="2739"/>
                  </a:cubicBezTo>
                  <a:cubicBezTo>
                    <a:pt x="8514" y="2537"/>
                    <a:pt x="8680" y="2382"/>
                    <a:pt x="8871" y="2382"/>
                  </a:cubicBezTo>
                  <a:cubicBezTo>
                    <a:pt x="9061" y="2382"/>
                    <a:pt x="9228" y="2537"/>
                    <a:pt x="9228" y="2739"/>
                  </a:cubicBezTo>
                  <a:cubicBezTo>
                    <a:pt x="9228" y="2930"/>
                    <a:pt x="9061" y="3097"/>
                    <a:pt x="8871" y="3097"/>
                  </a:cubicBezTo>
                  <a:lnTo>
                    <a:pt x="8847" y="3097"/>
                  </a:lnTo>
                  <a:cubicBezTo>
                    <a:pt x="8800" y="3097"/>
                    <a:pt x="8740" y="3108"/>
                    <a:pt x="8704" y="3132"/>
                  </a:cubicBezTo>
                  <a:cubicBezTo>
                    <a:pt x="8680" y="3168"/>
                    <a:pt x="8645" y="3228"/>
                    <a:pt x="8645" y="3275"/>
                  </a:cubicBezTo>
                  <a:lnTo>
                    <a:pt x="8645" y="5359"/>
                  </a:lnTo>
                  <a:cubicBezTo>
                    <a:pt x="8335" y="5430"/>
                    <a:pt x="8097" y="5716"/>
                    <a:pt x="8097" y="6049"/>
                  </a:cubicBezTo>
                  <a:cubicBezTo>
                    <a:pt x="8097" y="6395"/>
                    <a:pt x="8335" y="6680"/>
                    <a:pt x="8645" y="6752"/>
                  </a:cubicBezTo>
                  <a:lnTo>
                    <a:pt x="8645" y="7442"/>
                  </a:lnTo>
                  <a:lnTo>
                    <a:pt x="7561" y="7442"/>
                  </a:lnTo>
                  <a:cubicBezTo>
                    <a:pt x="7454" y="7442"/>
                    <a:pt x="7383" y="7514"/>
                    <a:pt x="7383" y="7621"/>
                  </a:cubicBezTo>
                  <a:cubicBezTo>
                    <a:pt x="7383" y="7716"/>
                    <a:pt x="7454" y="7800"/>
                    <a:pt x="7561" y="7800"/>
                  </a:cubicBezTo>
                  <a:lnTo>
                    <a:pt x="8823" y="7800"/>
                  </a:lnTo>
                  <a:cubicBezTo>
                    <a:pt x="8990" y="7800"/>
                    <a:pt x="9121" y="7930"/>
                    <a:pt x="9121" y="8097"/>
                  </a:cubicBezTo>
                  <a:cubicBezTo>
                    <a:pt x="9121" y="8252"/>
                    <a:pt x="8990" y="8395"/>
                    <a:pt x="8823" y="8395"/>
                  </a:cubicBezTo>
                  <a:lnTo>
                    <a:pt x="179" y="8395"/>
                  </a:lnTo>
                  <a:cubicBezTo>
                    <a:pt x="72" y="8395"/>
                    <a:pt x="1" y="8466"/>
                    <a:pt x="1" y="8573"/>
                  </a:cubicBezTo>
                  <a:cubicBezTo>
                    <a:pt x="1" y="8669"/>
                    <a:pt x="72" y="8752"/>
                    <a:pt x="179" y="8752"/>
                  </a:cubicBezTo>
                  <a:lnTo>
                    <a:pt x="8823" y="8752"/>
                  </a:lnTo>
                  <a:cubicBezTo>
                    <a:pt x="9181" y="8752"/>
                    <a:pt x="9478" y="8454"/>
                    <a:pt x="9478" y="8097"/>
                  </a:cubicBezTo>
                  <a:cubicBezTo>
                    <a:pt x="9478" y="7800"/>
                    <a:pt x="9276" y="7538"/>
                    <a:pt x="9002" y="7466"/>
                  </a:cubicBezTo>
                  <a:lnTo>
                    <a:pt x="9002" y="6752"/>
                  </a:lnTo>
                  <a:cubicBezTo>
                    <a:pt x="9300" y="6704"/>
                    <a:pt x="9526" y="6430"/>
                    <a:pt x="9526" y="6097"/>
                  </a:cubicBezTo>
                  <a:cubicBezTo>
                    <a:pt x="9526" y="5775"/>
                    <a:pt x="9300" y="5490"/>
                    <a:pt x="9002" y="5394"/>
                  </a:cubicBezTo>
                  <a:lnTo>
                    <a:pt x="9002" y="3478"/>
                  </a:lnTo>
                  <a:cubicBezTo>
                    <a:pt x="9347" y="3418"/>
                    <a:pt x="9597" y="3120"/>
                    <a:pt x="9597" y="2763"/>
                  </a:cubicBezTo>
                  <a:cubicBezTo>
                    <a:pt x="9597" y="2358"/>
                    <a:pt x="9276" y="2049"/>
                    <a:pt x="8883" y="2049"/>
                  </a:cubicBezTo>
                  <a:cubicBezTo>
                    <a:pt x="8502" y="2049"/>
                    <a:pt x="8168" y="2382"/>
                    <a:pt x="8168" y="2763"/>
                  </a:cubicBezTo>
                  <a:lnTo>
                    <a:pt x="8168" y="2858"/>
                  </a:lnTo>
                  <a:lnTo>
                    <a:pt x="6597" y="4204"/>
                  </a:lnTo>
                  <a:lnTo>
                    <a:pt x="3989" y="1334"/>
                  </a:lnTo>
                  <a:cubicBezTo>
                    <a:pt x="4144" y="1192"/>
                    <a:pt x="4216" y="989"/>
                    <a:pt x="4216" y="787"/>
                  </a:cubicBezTo>
                  <a:cubicBezTo>
                    <a:pt x="4216" y="358"/>
                    <a:pt x="3858" y="1"/>
                    <a:pt x="3430" y="1"/>
                  </a:cubicBezTo>
                  <a:close/>
                </a:path>
              </a:pathLst>
            </a:custGeom>
            <a:solidFill>
              <a:srgbClr val="657E93"/>
            </a:solidFill>
            <a:ln>
              <a:solidFill>
                <a:schemeClr val="tx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090;p72">
              <a:extLst>
                <a:ext uri="{FF2B5EF4-FFF2-40B4-BE49-F238E27FC236}">
                  <a16:creationId xmlns:a16="http://schemas.microsoft.com/office/drawing/2014/main" id="{3E1A02E8-7A66-4AFF-AE86-AC838B56DB82}"/>
                </a:ext>
              </a:extLst>
            </p:cNvPr>
            <p:cNvSpPr/>
            <p:nvPr/>
          </p:nvSpPr>
          <p:spPr>
            <a:xfrm>
              <a:off x="8183643" y="3885593"/>
              <a:ext cx="45410" cy="45410"/>
            </a:xfrm>
            <a:custGeom>
              <a:avLst/>
              <a:gdLst/>
              <a:ahLst/>
              <a:cxnLst/>
              <a:rect l="l" t="t" r="r" b="b"/>
              <a:pathLst>
                <a:path w="1430" h="1430" extrusionOk="0">
                  <a:moveTo>
                    <a:pt x="703" y="358"/>
                  </a:moveTo>
                  <a:cubicBezTo>
                    <a:pt x="894" y="358"/>
                    <a:pt x="1060" y="524"/>
                    <a:pt x="1060" y="715"/>
                  </a:cubicBezTo>
                  <a:cubicBezTo>
                    <a:pt x="1060" y="905"/>
                    <a:pt x="894" y="1072"/>
                    <a:pt x="703" y="1072"/>
                  </a:cubicBezTo>
                  <a:cubicBezTo>
                    <a:pt x="501" y="1072"/>
                    <a:pt x="346" y="905"/>
                    <a:pt x="346" y="715"/>
                  </a:cubicBezTo>
                  <a:cubicBezTo>
                    <a:pt x="346" y="524"/>
                    <a:pt x="501" y="358"/>
                    <a:pt x="703" y="358"/>
                  </a:cubicBezTo>
                  <a:close/>
                  <a:moveTo>
                    <a:pt x="715" y="1"/>
                  </a:moveTo>
                  <a:cubicBezTo>
                    <a:pt x="310" y="1"/>
                    <a:pt x="1" y="334"/>
                    <a:pt x="1" y="715"/>
                  </a:cubicBezTo>
                  <a:cubicBezTo>
                    <a:pt x="1" y="1120"/>
                    <a:pt x="322" y="1429"/>
                    <a:pt x="715" y="1429"/>
                  </a:cubicBezTo>
                  <a:cubicBezTo>
                    <a:pt x="1096" y="1429"/>
                    <a:pt x="1430" y="1108"/>
                    <a:pt x="1430" y="715"/>
                  </a:cubicBezTo>
                  <a:cubicBezTo>
                    <a:pt x="1430" y="310"/>
                    <a:pt x="1096" y="1"/>
                    <a:pt x="715" y="1"/>
                  </a:cubicBezTo>
                  <a:close/>
                </a:path>
              </a:pathLst>
            </a:custGeom>
            <a:solidFill>
              <a:srgbClr val="657E93"/>
            </a:solidFill>
            <a:ln>
              <a:solidFill>
                <a:schemeClr val="tx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1186;p60">
            <a:extLst>
              <a:ext uri="{FF2B5EF4-FFF2-40B4-BE49-F238E27FC236}">
                <a16:creationId xmlns:a16="http://schemas.microsoft.com/office/drawing/2014/main" id="{E283C9A6-42FB-44CB-BA4A-98BEBA376A83}"/>
              </a:ext>
            </a:extLst>
          </p:cNvPr>
          <p:cNvGrpSpPr/>
          <p:nvPr/>
        </p:nvGrpSpPr>
        <p:grpSpPr>
          <a:xfrm>
            <a:off x="1203682" y="2822236"/>
            <a:ext cx="378710" cy="377660"/>
            <a:chOff x="4788243" y="1849500"/>
            <a:chExt cx="378710" cy="377660"/>
          </a:xfrm>
        </p:grpSpPr>
        <p:grpSp>
          <p:nvGrpSpPr>
            <p:cNvPr id="93" name="Google Shape;1187;p60">
              <a:extLst>
                <a:ext uri="{FF2B5EF4-FFF2-40B4-BE49-F238E27FC236}">
                  <a16:creationId xmlns:a16="http://schemas.microsoft.com/office/drawing/2014/main" id="{55CA9380-BBE0-432D-86A9-6D40A01CFB0D}"/>
                </a:ext>
              </a:extLst>
            </p:cNvPr>
            <p:cNvGrpSpPr/>
            <p:nvPr/>
          </p:nvGrpSpPr>
          <p:grpSpPr>
            <a:xfrm>
              <a:off x="4797828" y="1859085"/>
              <a:ext cx="369125" cy="368075"/>
              <a:chOff x="3592250" y="1272450"/>
              <a:chExt cx="369125" cy="368075"/>
            </a:xfrm>
          </p:grpSpPr>
          <p:sp>
            <p:nvSpPr>
              <p:cNvPr id="106" name="Google Shape;1188;p60">
                <a:extLst>
                  <a:ext uri="{FF2B5EF4-FFF2-40B4-BE49-F238E27FC236}">
                    <a16:creationId xmlns:a16="http://schemas.microsoft.com/office/drawing/2014/main" id="{01A75A07-A3C5-4869-9F4A-A0661AD30467}"/>
                  </a:ext>
                </a:extLst>
              </p:cNvPr>
              <p:cNvSpPr/>
              <p:nvPr/>
            </p:nvSpPr>
            <p:spPr>
              <a:xfrm>
                <a:off x="3624625" y="1272450"/>
                <a:ext cx="336750" cy="237800"/>
              </a:xfrm>
              <a:custGeom>
                <a:avLst/>
                <a:gdLst/>
                <a:ahLst/>
                <a:cxnLst/>
                <a:rect l="l" t="t" r="r" b="b"/>
                <a:pathLst>
                  <a:path w="13470" h="9512" extrusionOk="0">
                    <a:moveTo>
                      <a:pt x="11971" y="468"/>
                    </a:moveTo>
                    <a:cubicBezTo>
                      <a:pt x="12474" y="504"/>
                      <a:pt x="12888" y="869"/>
                      <a:pt x="12984" y="1361"/>
                    </a:cubicBezTo>
                    <a:lnTo>
                      <a:pt x="10964" y="1355"/>
                    </a:lnTo>
                    <a:lnTo>
                      <a:pt x="10964" y="1349"/>
                    </a:lnTo>
                    <a:cubicBezTo>
                      <a:pt x="10964" y="1331"/>
                      <a:pt x="10970" y="1319"/>
                      <a:pt x="10970" y="1307"/>
                    </a:cubicBezTo>
                    <a:cubicBezTo>
                      <a:pt x="10970" y="1301"/>
                      <a:pt x="10970" y="1295"/>
                      <a:pt x="10970" y="1289"/>
                    </a:cubicBezTo>
                    <a:lnTo>
                      <a:pt x="10982" y="1259"/>
                    </a:lnTo>
                    <a:cubicBezTo>
                      <a:pt x="10982" y="1247"/>
                      <a:pt x="10982" y="1241"/>
                      <a:pt x="10988" y="1235"/>
                    </a:cubicBezTo>
                    <a:cubicBezTo>
                      <a:pt x="10988" y="1229"/>
                      <a:pt x="10994" y="1217"/>
                      <a:pt x="10994" y="1211"/>
                    </a:cubicBezTo>
                    <a:lnTo>
                      <a:pt x="11000" y="1187"/>
                    </a:lnTo>
                    <a:cubicBezTo>
                      <a:pt x="11000" y="1181"/>
                      <a:pt x="11006" y="1169"/>
                      <a:pt x="11012" y="1163"/>
                    </a:cubicBezTo>
                    <a:lnTo>
                      <a:pt x="11018" y="1145"/>
                    </a:lnTo>
                    <a:cubicBezTo>
                      <a:pt x="11018" y="1133"/>
                      <a:pt x="11030" y="1127"/>
                      <a:pt x="11030" y="1115"/>
                    </a:cubicBezTo>
                    <a:cubicBezTo>
                      <a:pt x="11036" y="1109"/>
                      <a:pt x="11036" y="1103"/>
                      <a:pt x="11042" y="1097"/>
                    </a:cubicBezTo>
                    <a:lnTo>
                      <a:pt x="11054" y="1067"/>
                    </a:lnTo>
                    <a:lnTo>
                      <a:pt x="11060" y="1055"/>
                    </a:lnTo>
                    <a:cubicBezTo>
                      <a:pt x="11066" y="1037"/>
                      <a:pt x="11078" y="1025"/>
                      <a:pt x="11084" y="1013"/>
                    </a:cubicBezTo>
                    <a:lnTo>
                      <a:pt x="11090" y="1001"/>
                    </a:lnTo>
                    <a:lnTo>
                      <a:pt x="11108" y="971"/>
                    </a:lnTo>
                    <a:lnTo>
                      <a:pt x="11120" y="953"/>
                    </a:lnTo>
                    <a:lnTo>
                      <a:pt x="11137" y="929"/>
                    </a:lnTo>
                    <a:lnTo>
                      <a:pt x="11149" y="917"/>
                    </a:lnTo>
                    <a:lnTo>
                      <a:pt x="11167" y="893"/>
                    </a:lnTo>
                    <a:lnTo>
                      <a:pt x="11179" y="875"/>
                    </a:lnTo>
                    <a:lnTo>
                      <a:pt x="11197" y="851"/>
                    </a:lnTo>
                    <a:lnTo>
                      <a:pt x="11209" y="840"/>
                    </a:lnTo>
                    <a:cubicBezTo>
                      <a:pt x="11215" y="834"/>
                      <a:pt x="11221" y="822"/>
                      <a:pt x="11227" y="816"/>
                    </a:cubicBezTo>
                    <a:lnTo>
                      <a:pt x="11239" y="804"/>
                    </a:lnTo>
                    <a:lnTo>
                      <a:pt x="11269" y="774"/>
                    </a:lnTo>
                    <a:lnTo>
                      <a:pt x="11275" y="768"/>
                    </a:lnTo>
                    <a:lnTo>
                      <a:pt x="11311" y="738"/>
                    </a:lnTo>
                    <a:lnTo>
                      <a:pt x="11323" y="726"/>
                    </a:lnTo>
                    <a:lnTo>
                      <a:pt x="11347" y="702"/>
                    </a:lnTo>
                    <a:lnTo>
                      <a:pt x="11365" y="690"/>
                    </a:lnTo>
                    <a:lnTo>
                      <a:pt x="11383" y="672"/>
                    </a:lnTo>
                    <a:lnTo>
                      <a:pt x="11401" y="666"/>
                    </a:lnTo>
                    <a:cubicBezTo>
                      <a:pt x="11407" y="660"/>
                      <a:pt x="11419" y="654"/>
                      <a:pt x="11425" y="648"/>
                    </a:cubicBezTo>
                    <a:lnTo>
                      <a:pt x="11443" y="636"/>
                    </a:lnTo>
                    <a:lnTo>
                      <a:pt x="11467" y="618"/>
                    </a:lnTo>
                    <a:lnTo>
                      <a:pt x="11485" y="612"/>
                    </a:lnTo>
                    <a:lnTo>
                      <a:pt x="11515" y="594"/>
                    </a:lnTo>
                    <a:lnTo>
                      <a:pt x="11527" y="588"/>
                    </a:lnTo>
                    <a:cubicBezTo>
                      <a:pt x="11539" y="576"/>
                      <a:pt x="11557" y="570"/>
                      <a:pt x="11569" y="564"/>
                    </a:cubicBezTo>
                    <a:lnTo>
                      <a:pt x="11581" y="558"/>
                    </a:lnTo>
                    <a:lnTo>
                      <a:pt x="11617" y="546"/>
                    </a:lnTo>
                    <a:lnTo>
                      <a:pt x="11629" y="540"/>
                    </a:lnTo>
                    <a:lnTo>
                      <a:pt x="11659" y="528"/>
                    </a:lnTo>
                    <a:lnTo>
                      <a:pt x="11677" y="522"/>
                    </a:lnTo>
                    <a:lnTo>
                      <a:pt x="11707" y="510"/>
                    </a:lnTo>
                    <a:lnTo>
                      <a:pt x="11725" y="504"/>
                    </a:lnTo>
                    <a:lnTo>
                      <a:pt x="11755" y="498"/>
                    </a:lnTo>
                    <a:lnTo>
                      <a:pt x="11779" y="492"/>
                    </a:lnTo>
                    <a:lnTo>
                      <a:pt x="11809" y="486"/>
                    </a:lnTo>
                    <a:lnTo>
                      <a:pt x="11827" y="480"/>
                    </a:lnTo>
                    <a:lnTo>
                      <a:pt x="11863" y="474"/>
                    </a:lnTo>
                    <a:lnTo>
                      <a:pt x="11875" y="474"/>
                    </a:lnTo>
                    <a:lnTo>
                      <a:pt x="11923" y="468"/>
                    </a:lnTo>
                    <a:close/>
                    <a:moveTo>
                      <a:pt x="11989" y="0"/>
                    </a:moveTo>
                    <a:cubicBezTo>
                      <a:pt x="11989" y="0"/>
                      <a:pt x="11923" y="18"/>
                      <a:pt x="11899" y="24"/>
                    </a:cubicBezTo>
                    <a:lnTo>
                      <a:pt x="1828" y="24"/>
                    </a:lnTo>
                    <a:cubicBezTo>
                      <a:pt x="1821" y="24"/>
                      <a:pt x="1814" y="24"/>
                      <a:pt x="1806" y="24"/>
                    </a:cubicBezTo>
                    <a:cubicBezTo>
                      <a:pt x="1335" y="24"/>
                      <a:pt x="876" y="215"/>
                      <a:pt x="545" y="552"/>
                    </a:cubicBezTo>
                    <a:cubicBezTo>
                      <a:pt x="204" y="893"/>
                      <a:pt x="6" y="1355"/>
                      <a:pt x="0" y="1835"/>
                    </a:cubicBezTo>
                    <a:lnTo>
                      <a:pt x="0" y="3339"/>
                    </a:lnTo>
                    <a:cubicBezTo>
                      <a:pt x="12" y="3417"/>
                      <a:pt x="54" y="3483"/>
                      <a:pt x="120" y="3525"/>
                    </a:cubicBezTo>
                    <a:lnTo>
                      <a:pt x="875" y="3975"/>
                    </a:lnTo>
                    <a:lnTo>
                      <a:pt x="120" y="4424"/>
                    </a:lnTo>
                    <a:cubicBezTo>
                      <a:pt x="54" y="4466"/>
                      <a:pt x="24" y="4610"/>
                      <a:pt x="24" y="4610"/>
                    </a:cubicBezTo>
                    <a:lnTo>
                      <a:pt x="24" y="5509"/>
                    </a:lnTo>
                    <a:cubicBezTo>
                      <a:pt x="24" y="5509"/>
                      <a:pt x="54" y="5659"/>
                      <a:pt x="120" y="5695"/>
                    </a:cubicBezTo>
                    <a:lnTo>
                      <a:pt x="875" y="6144"/>
                    </a:lnTo>
                    <a:lnTo>
                      <a:pt x="120" y="6594"/>
                    </a:lnTo>
                    <a:cubicBezTo>
                      <a:pt x="54" y="6636"/>
                      <a:pt x="24" y="6780"/>
                      <a:pt x="24" y="6780"/>
                    </a:cubicBezTo>
                    <a:lnTo>
                      <a:pt x="24" y="9309"/>
                    </a:lnTo>
                    <a:cubicBezTo>
                      <a:pt x="24" y="9444"/>
                      <a:pt x="126" y="9512"/>
                      <a:pt x="228" y="9512"/>
                    </a:cubicBezTo>
                    <a:cubicBezTo>
                      <a:pt x="330" y="9512"/>
                      <a:pt x="432" y="9444"/>
                      <a:pt x="432" y="9309"/>
                    </a:cubicBezTo>
                    <a:lnTo>
                      <a:pt x="432" y="6894"/>
                    </a:lnTo>
                    <a:lnTo>
                      <a:pt x="1409" y="6324"/>
                    </a:lnTo>
                    <a:cubicBezTo>
                      <a:pt x="1559" y="6246"/>
                      <a:pt x="1559" y="6037"/>
                      <a:pt x="1409" y="5953"/>
                    </a:cubicBezTo>
                    <a:lnTo>
                      <a:pt x="462" y="5383"/>
                    </a:lnTo>
                    <a:lnTo>
                      <a:pt x="462" y="4736"/>
                    </a:lnTo>
                    <a:lnTo>
                      <a:pt x="1415" y="4166"/>
                    </a:lnTo>
                    <a:cubicBezTo>
                      <a:pt x="1559" y="4082"/>
                      <a:pt x="1559" y="3873"/>
                      <a:pt x="1415" y="3789"/>
                    </a:cubicBezTo>
                    <a:lnTo>
                      <a:pt x="462" y="3219"/>
                    </a:lnTo>
                    <a:lnTo>
                      <a:pt x="462" y="1847"/>
                    </a:lnTo>
                    <a:cubicBezTo>
                      <a:pt x="462" y="1457"/>
                      <a:pt x="623" y="1085"/>
                      <a:pt x="905" y="828"/>
                    </a:cubicBezTo>
                    <a:cubicBezTo>
                      <a:pt x="1163" y="593"/>
                      <a:pt x="1496" y="462"/>
                      <a:pt x="1847" y="462"/>
                    </a:cubicBezTo>
                    <a:cubicBezTo>
                      <a:pt x="1855" y="462"/>
                      <a:pt x="1862" y="462"/>
                      <a:pt x="1870" y="462"/>
                    </a:cubicBezTo>
                    <a:lnTo>
                      <a:pt x="10994" y="462"/>
                    </a:lnTo>
                    <a:cubicBezTo>
                      <a:pt x="10958" y="492"/>
                      <a:pt x="10928" y="522"/>
                      <a:pt x="10904" y="552"/>
                    </a:cubicBezTo>
                    <a:lnTo>
                      <a:pt x="10892" y="564"/>
                    </a:lnTo>
                    <a:lnTo>
                      <a:pt x="10856" y="606"/>
                    </a:lnTo>
                    <a:lnTo>
                      <a:pt x="10844" y="624"/>
                    </a:lnTo>
                    <a:lnTo>
                      <a:pt x="10814" y="660"/>
                    </a:lnTo>
                    <a:lnTo>
                      <a:pt x="10802" y="684"/>
                    </a:lnTo>
                    <a:cubicBezTo>
                      <a:pt x="10790" y="696"/>
                      <a:pt x="10784" y="708"/>
                      <a:pt x="10772" y="720"/>
                    </a:cubicBezTo>
                    <a:lnTo>
                      <a:pt x="10760" y="744"/>
                    </a:lnTo>
                    <a:cubicBezTo>
                      <a:pt x="10754" y="756"/>
                      <a:pt x="10742" y="768"/>
                      <a:pt x="10736" y="786"/>
                    </a:cubicBezTo>
                    <a:lnTo>
                      <a:pt x="10724" y="804"/>
                    </a:lnTo>
                    <a:cubicBezTo>
                      <a:pt x="10712" y="822"/>
                      <a:pt x="10706" y="834"/>
                      <a:pt x="10700" y="845"/>
                    </a:cubicBezTo>
                    <a:lnTo>
                      <a:pt x="10688" y="869"/>
                    </a:lnTo>
                    <a:cubicBezTo>
                      <a:pt x="10682" y="881"/>
                      <a:pt x="10670" y="899"/>
                      <a:pt x="10664" y="911"/>
                    </a:cubicBezTo>
                    <a:cubicBezTo>
                      <a:pt x="10658" y="929"/>
                      <a:pt x="10658" y="929"/>
                      <a:pt x="10658" y="935"/>
                    </a:cubicBezTo>
                    <a:cubicBezTo>
                      <a:pt x="10652" y="941"/>
                      <a:pt x="10640" y="965"/>
                      <a:pt x="10634" y="983"/>
                    </a:cubicBezTo>
                    <a:cubicBezTo>
                      <a:pt x="10628" y="995"/>
                      <a:pt x="10628" y="995"/>
                      <a:pt x="10628" y="1001"/>
                    </a:cubicBezTo>
                    <a:cubicBezTo>
                      <a:pt x="10622" y="1013"/>
                      <a:pt x="10616" y="1037"/>
                      <a:pt x="10610" y="1049"/>
                    </a:cubicBezTo>
                    <a:lnTo>
                      <a:pt x="10598" y="1073"/>
                    </a:lnTo>
                    <a:cubicBezTo>
                      <a:pt x="10598" y="1091"/>
                      <a:pt x="10592" y="1103"/>
                      <a:pt x="10586" y="1121"/>
                    </a:cubicBezTo>
                    <a:cubicBezTo>
                      <a:pt x="10580" y="1139"/>
                      <a:pt x="10580" y="1139"/>
                      <a:pt x="10580" y="1145"/>
                    </a:cubicBezTo>
                    <a:cubicBezTo>
                      <a:pt x="10574" y="1151"/>
                      <a:pt x="10568" y="1175"/>
                      <a:pt x="10568" y="1193"/>
                    </a:cubicBezTo>
                    <a:cubicBezTo>
                      <a:pt x="10562" y="1211"/>
                      <a:pt x="10568" y="1211"/>
                      <a:pt x="10562" y="1217"/>
                    </a:cubicBezTo>
                    <a:cubicBezTo>
                      <a:pt x="10556" y="1223"/>
                      <a:pt x="10550" y="1247"/>
                      <a:pt x="10550" y="1265"/>
                    </a:cubicBezTo>
                    <a:cubicBezTo>
                      <a:pt x="10544" y="1283"/>
                      <a:pt x="10550" y="1283"/>
                      <a:pt x="10544" y="1289"/>
                    </a:cubicBezTo>
                    <a:cubicBezTo>
                      <a:pt x="10538" y="1301"/>
                      <a:pt x="10538" y="1325"/>
                      <a:pt x="10538" y="1337"/>
                    </a:cubicBezTo>
                    <a:cubicBezTo>
                      <a:pt x="10532" y="1355"/>
                      <a:pt x="10538" y="1361"/>
                      <a:pt x="10532" y="1367"/>
                    </a:cubicBezTo>
                    <a:cubicBezTo>
                      <a:pt x="10526" y="1379"/>
                      <a:pt x="10532" y="1397"/>
                      <a:pt x="10526" y="1415"/>
                    </a:cubicBezTo>
                    <a:cubicBezTo>
                      <a:pt x="10520" y="1433"/>
                      <a:pt x="10526" y="1439"/>
                      <a:pt x="10526" y="1451"/>
                    </a:cubicBezTo>
                    <a:lnTo>
                      <a:pt x="10526" y="1493"/>
                    </a:lnTo>
                    <a:lnTo>
                      <a:pt x="10526" y="1553"/>
                    </a:lnTo>
                    <a:lnTo>
                      <a:pt x="10526" y="1571"/>
                    </a:lnTo>
                    <a:lnTo>
                      <a:pt x="10526" y="4436"/>
                    </a:lnTo>
                    <a:cubicBezTo>
                      <a:pt x="10526" y="4538"/>
                      <a:pt x="10598" y="4628"/>
                      <a:pt x="10694" y="4652"/>
                    </a:cubicBezTo>
                    <a:cubicBezTo>
                      <a:pt x="10710" y="4655"/>
                      <a:pt x="10725" y="4657"/>
                      <a:pt x="10740" y="4657"/>
                    </a:cubicBezTo>
                    <a:cubicBezTo>
                      <a:pt x="10859" y="4657"/>
                      <a:pt x="10958" y="4558"/>
                      <a:pt x="10958" y="4436"/>
                    </a:cubicBezTo>
                    <a:lnTo>
                      <a:pt x="10958" y="1787"/>
                    </a:lnTo>
                    <a:lnTo>
                      <a:pt x="13247" y="1787"/>
                    </a:lnTo>
                    <a:cubicBezTo>
                      <a:pt x="13367" y="1781"/>
                      <a:pt x="13463" y="1691"/>
                      <a:pt x="13463" y="1571"/>
                    </a:cubicBezTo>
                    <a:lnTo>
                      <a:pt x="13463" y="1565"/>
                    </a:lnTo>
                    <a:cubicBezTo>
                      <a:pt x="13469" y="732"/>
                      <a:pt x="12822" y="48"/>
                      <a:pt x="11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89;p60">
                <a:extLst>
                  <a:ext uri="{FF2B5EF4-FFF2-40B4-BE49-F238E27FC236}">
                    <a16:creationId xmlns:a16="http://schemas.microsoft.com/office/drawing/2014/main" id="{2AB45F93-6C41-40BD-9724-6916CCD343FF}"/>
                  </a:ext>
                </a:extLst>
              </p:cNvPr>
              <p:cNvSpPr/>
              <p:nvPr/>
            </p:nvSpPr>
            <p:spPr>
              <a:xfrm>
                <a:off x="3592250" y="1398350"/>
                <a:ext cx="306025" cy="242175"/>
              </a:xfrm>
              <a:custGeom>
                <a:avLst/>
                <a:gdLst/>
                <a:ahLst/>
                <a:cxnLst/>
                <a:rect l="l" t="t" r="r" b="b"/>
                <a:pathLst>
                  <a:path w="12241" h="9687" extrusionOk="0">
                    <a:moveTo>
                      <a:pt x="9154" y="8362"/>
                    </a:moveTo>
                    <a:lnTo>
                      <a:pt x="9166" y="8427"/>
                    </a:lnTo>
                    <a:lnTo>
                      <a:pt x="9172" y="8451"/>
                    </a:lnTo>
                    <a:cubicBezTo>
                      <a:pt x="9172" y="8463"/>
                      <a:pt x="9178" y="8481"/>
                      <a:pt x="9184" y="8493"/>
                    </a:cubicBezTo>
                    <a:cubicBezTo>
                      <a:pt x="9184" y="8511"/>
                      <a:pt x="9184" y="8511"/>
                      <a:pt x="9190" y="8523"/>
                    </a:cubicBezTo>
                    <a:cubicBezTo>
                      <a:pt x="9190" y="8529"/>
                      <a:pt x="9196" y="8547"/>
                      <a:pt x="9196" y="8559"/>
                    </a:cubicBezTo>
                    <a:cubicBezTo>
                      <a:pt x="9202" y="8571"/>
                      <a:pt x="9202" y="8577"/>
                      <a:pt x="9208" y="8589"/>
                    </a:cubicBezTo>
                    <a:lnTo>
                      <a:pt x="9220" y="8625"/>
                    </a:lnTo>
                    <a:lnTo>
                      <a:pt x="9226" y="8655"/>
                    </a:lnTo>
                    <a:cubicBezTo>
                      <a:pt x="9226" y="8667"/>
                      <a:pt x="9238" y="8673"/>
                      <a:pt x="9238" y="8685"/>
                    </a:cubicBezTo>
                    <a:cubicBezTo>
                      <a:pt x="9244" y="8697"/>
                      <a:pt x="9244" y="8709"/>
                      <a:pt x="9249" y="8715"/>
                    </a:cubicBezTo>
                    <a:cubicBezTo>
                      <a:pt x="9255" y="8727"/>
                      <a:pt x="9261" y="8739"/>
                      <a:pt x="9261" y="8751"/>
                    </a:cubicBezTo>
                    <a:cubicBezTo>
                      <a:pt x="9267" y="8763"/>
                      <a:pt x="9273" y="8769"/>
                      <a:pt x="9273" y="8775"/>
                    </a:cubicBezTo>
                    <a:lnTo>
                      <a:pt x="9291" y="8811"/>
                    </a:lnTo>
                    <a:lnTo>
                      <a:pt x="9303" y="8835"/>
                    </a:lnTo>
                    <a:lnTo>
                      <a:pt x="9321" y="8871"/>
                    </a:lnTo>
                    <a:lnTo>
                      <a:pt x="9333" y="8895"/>
                    </a:lnTo>
                    <a:lnTo>
                      <a:pt x="9351" y="8925"/>
                    </a:lnTo>
                    <a:lnTo>
                      <a:pt x="9369" y="8949"/>
                    </a:lnTo>
                    <a:cubicBezTo>
                      <a:pt x="9375" y="8961"/>
                      <a:pt x="9381" y="8973"/>
                      <a:pt x="9387" y="8985"/>
                    </a:cubicBezTo>
                    <a:lnTo>
                      <a:pt x="9405" y="9009"/>
                    </a:lnTo>
                    <a:lnTo>
                      <a:pt x="9423" y="9039"/>
                    </a:lnTo>
                    <a:lnTo>
                      <a:pt x="9441" y="9063"/>
                    </a:lnTo>
                    <a:lnTo>
                      <a:pt x="9465" y="9093"/>
                    </a:lnTo>
                    <a:lnTo>
                      <a:pt x="9483" y="9111"/>
                    </a:lnTo>
                    <a:lnTo>
                      <a:pt x="9507" y="9147"/>
                    </a:lnTo>
                    <a:lnTo>
                      <a:pt x="9525" y="9165"/>
                    </a:lnTo>
                    <a:lnTo>
                      <a:pt x="9567" y="9207"/>
                    </a:lnTo>
                    <a:lnTo>
                      <a:pt x="9573" y="9213"/>
                    </a:lnTo>
                    <a:lnTo>
                      <a:pt x="9615" y="9255"/>
                    </a:lnTo>
                    <a:lnTo>
                      <a:pt x="1523" y="9255"/>
                    </a:lnTo>
                    <a:cubicBezTo>
                      <a:pt x="995" y="9255"/>
                      <a:pt x="540" y="8883"/>
                      <a:pt x="438" y="8362"/>
                    </a:cubicBezTo>
                    <a:close/>
                    <a:moveTo>
                      <a:pt x="12025" y="0"/>
                    </a:moveTo>
                    <a:cubicBezTo>
                      <a:pt x="12010" y="0"/>
                      <a:pt x="11993" y="2"/>
                      <a:pt x="11977" y="6"/>
                    </a:cubicBezTo>
                    <a:cubicBezTo>
                      <a:pt x="11881" y="29"/>
                      <a:pt x="11809" y="119"/>
                      <a:pt x="11809" y="221"/>
                    </a:cubicBezTo>
                    <a:lnTo>
                      <a:pt x="11809" y="3596"/>
                    </a:lnTo>
                    <a:lnTo>
                      <a:pt x="10844" y="4166"/>
                    </a:lnTo>
                    <a:cubicBezTo>
                      <a:pt x="10694" y="4249"/>
                      <a:pt x="10694" y="4459"/>
                      <a:pt x="10844" y="4543"/>
                    </a:cubicBezTo>
                    <a:lnTo>
                      <a:pt x="11809" y="5113"/>
                    </a:lnTo>
                    <a:lnTo>
                      <a:pt x="11809" y="8158"/>
                    </a:lnTo>
                    <a:cubicBezTo>
                      <a:pt x="11809" y="8760"/>
                      <a:pt x="11322" y="9250"/>
                      <a:pt x="10721" y="9255"/>
                    </a:cubicBezTo>
                    <a:lnTo>
                      <a:pt x="10721" y="9255"/>
                    </a:lnTo>
                    <a:cubicBezTo>
                      <a:pt x="10114" y="9250"/>
                      <a:pt x="9621" y="8760"/>
                      <a:pt x="9615" y="8152"/>
                    </a:cubicBezTo>
                    <a:cubicBezTo>
                      <a:pt x="9615" y="8032"/>
                      <a:pt x="9519" y="7930"/>
                      <a:pt x="9405" y="7930"/>
                    </a:cubicBezTo>
                    <a:lnTo>
                      <a:pt x="1757" y="7930"/>
                    </a:lnTo>
                    <a:lnTo>
                      <a:pt x="1757" y="5221"/>
                    </a:lnTo>
                    <a:cubicBezTo>
                      <a:pt x="1769" y="5066"/>
                      <a:pt x="1654" y="4987"/>
                      <a:pt x="1540" y="4987"/>
                    </a:cubicBezTo>
                    <a:cubicBezTo>
                      <a:pt x="1432" y="4987"/>
                      <a:pt x="1325" y="5057"/>
                      <a:pt x="1325" y="5203"/>
                    </a:cubicBezTo>
                    <a:lnTo>
                      <a:pt x="1325" y="7930"/>
                    </a:lnTo>
                    <a:lnTo>
                      <a:pt x="216" y="7930"/>
                    </a:lnTo>
                    <a:cubicBezTo>
                      <a:pt x="96" y="7930"/>
                      <a:pt x="0" y="8026"/>
                      <a:pt x="0" y="8146"/>
                    </a:cubicBezTo>
                    <a:cubicBezTo>
                      <a:pt x="0" y="8997"/>
                      <a:pt x="690" y="9686"/>
                      <a:pt x="1541" y="9686"/>
                    </a:cubicBezTo>
                    <a:lnTo>
                      <a:pt x="10712" y="9686"/>
                    </a:lnTo>
                    <a:cubicBezTo>
                      <a:pt x="11557" y="9686"/>
                      <a:pt x="12241" y="9003"/>
                      <a:pt x="12241" y="8158"/>
                    </a:cubicBezTo>
                    <a:lnTo>
                      <a:pt x="12241" y="4987"/>
                    </a:lnTo>
                    <a:cubicBezTo>
                      <a:pt x="12241" y="4909"/>
                      <a:pt x="12205" y="4843"/>
                      <a:pt x="12139" y="4801"/>
                    </a:cubicBezTo>
                    <a:lnTo>
                      <a:pt x="11377" y="4351"/>
                    </a:lnTo>
                    <a:lnTo>
                      <a:pt x="12139" y="3902"/>
                    </a:lnTo>
                    <a:cubicBezTo>
                      <a:pt x="12199" y="3866"/>
                      <a:pt x="12241" y="3794"/>
                      <a:pt x="12241" y="3722"/>
                    </a:cubicBezTo>
                    <a:lnTo>
                      <a:pt x="12241" y="215"/>
                    </a:lnTo>
                    <a:cubicBezTo>
                      <a:pt x="12241" y="94"/>
                      <a:pt x="12143" y="0"/>
                      <a:pt x="12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90;p60">
                <a:extLst>
                  <a:ext uri="{FF2B5EF4-FFF2-40B4-BE49-F238E27FC236}">
                    <a16:creationId xmlns:a16="http://schemas.microsoft.com/office/drawing/2014/main" id="{93EB6E00-5BE8-4D37-802E-E43885A3493D}"/>
                  </a:ext>
                </a:extLst>
              </p:cNvPr>
              <p:cNvSpPr/>
              <p:nvPr/>
            </p:nvSpPr>
            <p:spPr>
              <a:xfrm>
                <a:off x="3681400" y="1326400"/>
                <a:ext cx="49775" cy="49775"/>
              </a:xfrm>
              <a:custGeom>
                <a:avLst/>
                <a:gdLst/>
                <a:ahLst/>
                <a:cxnLst/>
                <a:rect l="l" t="t" r="r" b="b"/>
                <a:pathLst>
                  <a:path w="1991" h="1991" extrusionOk="0">
                    <a:moveTo>
                      <a:pt x="1565" y="432"/>
                    </a:moveTo>
                    <a:lnTo>
                      <a:pt x="1565" y="1559"/>
                    </a:lnTo>
                    <a:lnTo>
                      <a:pt x="438" y="1559"/>
                    </a:lnTo>
                    <a:lnTo>
                      <a:pt x="438" y="432"/>
                    </a:lnTo>
                    <a:close/>
                    <a:moveTo>
                      <a:pt x="217" y="0"/>
                    </a:moveTo>
                    <a:cubicBezTo>
                      <a:pt x="97" y="0"/>
                      <a:pt x="1" y="96"/>
                      <a:pt x="1" y="216"/>
                    </a:cubicBezTo>
                    <a:lnTo>
                      <a:pt x="1" y="1775"/>
                    </a:lnTo>
                    <a:cubicBezTo>
                      <a:pt x="1" y="1894"/>
                      <a:pt x="97" y="1990"/>
                      <a:pt x="217" y="1990"/>
                    </a:cubicBezTo>
                    <a:lnTo>
                      <a:pt x="1775" y="1990"/>
                    </a:lnTo>
                    <a:cubicBezTo>
                      <a:pt x="1895" y="1990"/>
                      <a:pt x="1991" y="1894"/>
                      <a:pt x="1991" y="1775"/>
                    </a:cubicBezTo>
                    <a:lnTo>
                      <a:pt x="1991" y="216"/>
                    </a:lnTo>
                    <a:cubicBezTo>
                      <a:pt x="1991" y="96"/>
                      <a:pt x="1895" y="0"/>
                      <a:pt x="1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91;p60">
                <a:extLst>
                  <a:ext uri="{FF2B5EF4-FFF2-40B4-BE49-F238E27FC236}">
                    <a16:creationId xmlns:a16="http://schemas.microsoft.com/office/drawing/2014/main" id="{72A94F43-DDAD-4789-B929-C1A600003208}"/>
                  </a:ext>
                </a:extLst>
              </p:cNvPr>
              <p:cNvSpPr/>
              <p:nvPr/>
            </p:nvSpPr>
            <p:spPr>
              <a:xfrm>
                <a:off x="3754850" y="1305875"/>
                <a:ext cx="10950" cy="277825"/>
              </a:xfrm>
              <a:custGeom>
                <a:avLst/>
                <a:gdLst/>
                <a:ahLst/>
                <a:cxnLst/>
                <a:rect l="l" t="t" r="r" b="b"/>
                <a:pathLst>
                  <a:path w="438" h="11113" extrusionOk="0">
                    <a:moveTo>
                      <a:pt x="221" y="1"/>
                    </a:moveTo>
                    <a:cubicBezTo>
                      <a:pt x="205" y="1"/>
                      <a:pt x="190" y="2"/>
                      <a:pt x="174" y="6"/>
                    </a:cubicBezTo>
                    <a:cubicBezTo>
                      <a:pt x="72" y="30"/>
                      <a:pt x="0" y="120"/>
                      <a:pt x="6" y="228"/>
                    </a:cubicBezTo>
                    <a:lnTo>
                      <a:pt x="6" y="10892"/>
                    </a:lnTo>
                    <a:cubicBezTo>
                      <a:pt x="0" y="10994"/>
                      <a:pt x="72" y="11083"/>
                      <a:pt x="174" y="11107"/>
                    </a:cubicBezTo>
                    <a:cubicBezTo>
                      <a:pt x="190" y="11111"/>
                      <a:pt x="205" y="11113"/>
                      <a:pt x="221" y="11113"/>
                    </a:cubicBezTo>
                    <a:cubicBezTo>
                      <a:pt x="335" y="11113"/>
                      <a:pt x="438" y="11019"/>
                      <a:pt x="438" y="10898"/>
                    </a:cubicBezTo>
                    <a:lnTo>
                      <a:pt x="438" y="216"/>
                    </a:lnTo>
                    <a:cubicBezTo>
                      <a:pt x="438" y="94"/>
                      <a:pt x="335" y="1"/>
                      <a:pt x="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92;p60">
                <a:extLst>
                  <a:ext uri="{FF2B5EF4-FFF2-40B4-BE49-F238E27FC236}">
                    <a16:creationId xmlns:a16="http://schemas.microsoft.com/office/drawing/2014/main" id="{4A3A09B7-6B82-4292-BA1C-916FD6B00814}"/>
                  </a:ext>
                </a:extLst>
              </p:cNvPr>
              <p:cNvSpPr/>
              <p:nvPr/>
            </p:nvSpPr>
            <p:spPr>
              <a:xfrm>
                <a:off x="3677950" y="1398475"/>
                <a:ext cx="56825" cy="33600"/>
              </a:xfrm>
              <a:custGeom>
                <a:avLst/>
                <a:gdLst/>
                <a:ahLst/>
                <a:cxnLst/>
                <a:rect l="l" t="t" r="r" b="b"/>
                <a:pathLst>
                  <a:path w="2273" h="1344" extrusionOk="0">
                    <a:moveTo>
                      <a:pt x="1805" y="432"/>
                    </a:moveTo>
                    <a:cubicBezTo>
                      <a:pt x="1715" y="720"/>
                      <a:pt x="1446" y="918"/>
                      <a:pt x="1140" y="918"/>
                    </a:cubicBezTo>
                    <a:cubicBezTo>
                      <a:pt x="834" y="918"/>
                      <a:pt x="564" y="720"/>
                      <a:pt x="469" y="432"/>
                    </a:cubicBezTo>
                    <a:close/>
                    <a:moveTo>
                      <a:pt x="223" y="1"/>
                    </a:moveTo>
                    <a:cubicBezTo>
                      <a:pt x="103" y="1"/>
                      <a:pt x="7" y="96"/>
                      <a:pt x="7" y="210"/>
                    </a:cubicBezTo>
                    <a:cubicBezTo>
                      <a:pt x="1" y="840"/>
                      <a:pt x="511" y="1343"/>
                      <a:pt x="1140" y="1343"/>
                    </a:cubicBezTo>
                    <a:cubicBezTo>
                      <a:pt x="1763" y="1343"/>
                      <a:pt x="2273" y="840"/>
                      <a:pt x="2273" y="210"/>
                    </a:cubicBezTo>
                    <a:cubicBezTo>
                      <a:pt x="2273" y="96"/>
                      <a:pt x="2177" y="1"/>
                      <a:pt x="20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93;p60">
                <a:extLst>
                  <a:ext uri="{FF2B5EF4-FFF2-40B4-BE49-F238E27FC236}">
                    <a16:creationId xmlns:a16="http://schemas.microsoft.com/office/drawing/2014/main" id="{99EAB9CA-FA25-433D-91F2-05B11B034776}"/>
                  </a:ext>
                </a:extLst>
              </p:cNvPr>
              <p:cNvSpPr/>
              <p:nvPr/>
            </p:nvSpPr>
            <p:spPr>
              <a:xfrm>
                <a:off x="3681400" y="1451075"/>
                <a:ext cx="49775" cy="49775"/>
              </a:xfrm>
              <a:custGeom>
                <a:avLst/>
                <a:gdLst/>
                <a:ahLst/>
                <a:cxnLst/>
                <a:rect l="l" t="t" r="r" b="b"/>
                <a:pathLst>
                  <a:path w="1991" h="1991" extrusionOk="0">
                    <a:moveTo>
                      <a:pt x="217" y="1"/>
                    </a:moveTo>
                    <a:cubicBezTo>
                      <a:pt x="97" y="1"/>
                      <a:pt x="1" y="96"/>
                      <a:pt x="1" y="216"/>
                    </a:cubicBezTo>
                    <a:lnTo>
                      <a:pt x="1" y="1751"/>
                    </a:lnTo>
                    <a:cubicBezTo>
                      <a:pt x="1" y="1853"/>
                      <a:pt x="73" y="1949"/>
                      <a:pt x="169" y="1973"/>
                    </a:cubicBezTo>
                    <a:cubicBezTo>
                      <a:pt x="184" y="1976"/>
                      <a:pt x="200" y="1978"/>
                      <a:pt x="215" y="1978"/>
                    </a:cubicBezTo>
                    <a:cubicBezTo>
                      <a:pt x="334" y="1978"/>
                      <a:pt x="432" y="1879"/>
                      <a:pt x="432" y="1757"/>
                    </a:cubicBezTo>
                    <a:lnTo>
                      <a:pt x="432" y="438"/>
                    </a:lnTo>
                    <a:lnTo>
                      <a:pt x="1559" y="438"/>
                    </a:lnTo>
                    <a:lnTo>
                      <a:pt x="1559" y="1559"/>
                    </a:lnTo>
                    <a:lnTo>
                      <a:pt x="1212" y="1559"/>
                    </a:lnTo>
                    <a:lnTo>
                      <a:pt x="1212" y="1008"/>
                    </a:lnTo>
                    <a:cubicBezTo>
                      <a:pt x="1212" y="906"/>
                      <a:pt x="1146" y="816"/>
                      <a:pt x="1044" y="792"/>
                    </a:cubicBezTo>
                    <a:cubicBezTo>
                      <a:pt x="1028" y="788"/>
                      <a:pt x="1011" y="786"/>
                      <a:pt x="995" y="786"/>
                    </a:cubicBezTo>
                    <a:cubicBezTo>
                      <a:pt x="878" y="786"/>
                      <a:pt x="780" y="880"/>
                      <a:pt x="780" y="1002"/>
                    </a:cubicBezTo>
                    <a:lnTo>
                      <a:pt x="780" y="1775"/>
                    </a:lnTo>
                    <a:cubicBezTo>
                      <a:pt x="780" y="1895"/>
                      <a:pt x="876" y="1991"/>
                      <a:pt x="996" y="1991"/>
                    </a:cubicBezTo>
                    <a:lnTo>
                      <a:pt x="1775" y="1991"/>
                    </a:lnTo>
                    <a:cubicBezTo>
                      <a:pt x="1895" y="1991"/>
                      <a:pt x="1991" y="1895"/>
                      <a:pt x="1991" y="1775"/>
                    </a:cubicBezTo>
                    <a:lnTo>
                      <a:pt x="1991" y="216"/>
                    </a:lnTo>
                    <a:cubicBezTo>
                      <a:pt x="1991" y="96"/>
                      <a:pt x="1895"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94;p60">
                <a:extLst>
                  <a:ext uri="{FF2B5EF4-FFF2-40B4-BE49-F238E27FC236}">
                    <a16:creationId xmlns:a16="http://schemas.microsoft.com/office/drawing/2014/main" id="{A53C6059-28D0-4CFB-A37E-CBFBB8BB269D}"/>
                  </a:ext>
                </a:extLst>
              </p:cNvPr>
              <p:cNvSpPr/>
              <p:nvPr/>
            </p:nvSpPr>
            <p:spPr>
              <a:xfrm>
                <a:off x="3676475" y="1520725"/>
                <a:ext cx="59050" cy="38225"/>
              </a:xfrm>
              <a:custGeom>
                <a:avLst/>
                <a:gdLst/>
                <a:ahLst/>
                <a:cxnLst/>
                <a:rect l="l" t="t" r="r" b="b"/>
                <a:pathLst>
                  <a:path w="2362" h="1529" extrusionOk="0">
                    <a:moveTo>
                      <a:pt x="286" y="0"/>
                    </a:moveTo>
                    <a:cubicBezTo>
                      <a:pt x="145" y="0"/>
                      <a:pt x="1" y="134"/>
                      <a:pt x="78" y="308"/>
                    </a:cubicBezTo>
                    <a:lnTo>
                      <a:pt x="540" y="1393"/>
                    </a:lnTo>
                    <a:cubicBezTo>
                      <a:pt x="576" y="1479"/>
                      <a:pt x="656" y="1523"/>
                      <a:pt x="737" y="1523"/>
                    </a:cubicBezTo>
                    <a:cubicBezTo>
                      <a:pt x="818" y="1523"/>
                      <a:pt x="899" y="1479"/>
                      <a:pt x="935" y="1393"/>
                    </a:cubicBezTo>
                    <a:lnTo>
                      <a:pt x="1199" y="775"/>
                    </a:lnTo>
                    <a:lnTo>
                      <a:pt x="1463" y="1399"/>
                    </a:lnTo>
                    <a:cubicBezTo>
                      <a:pt x="1499" y="1485"/>
                      <a:pt x="1578" y="1529"/>
                      <a:pt x="1658" y="1529"/>
                    </a:cubicBezTo>
                    <a:cubicBezTo>
                      <a:pt x="1738" y="1529"/>
                      <a:pt x="1819" y="1485"/>
                      <a:pt x="1858" y="1399"/>
                    </a:cubicBezTo>
                    <a:lnTo>
                      <a:pt x="2314" y="314"/>
                    </a:lnTo>
                    <a:cubicBezTo>
                      <a:pt x="2362" y="200"/>
                      <a:pt x="2314" y="74"/>
                      <a:pt x="2200" y="26"/>
                    </a:cubicBezTo>
                    <a:cubicBezTo>
                      <a:pt x="2173" y="14"/>
                      <a:pt x="2145" y="8"/>
                      <a:pt x="2117" y="8"/>
                    </a:cubicBezTo>
                    <a:cubicBezTo>
                      <a:pt x="2034" y="8"/>
                      <a:pt x="1954" y="59"/>
                      <a:pt x="1918" y="140"/>
                    </a:cubicBezTo>
                    <a:lnTo>
                      <a:pt x="1654" y="757"/>
                    </a:lnTo>
                    <a:lnTo>
                      <a:pt x="1397" y="140"/>
                    </a:lnTo>
                    <a:cubicBezTo>
                      <a:pt x="1358" y="53"/>
                      <a:pt x="1277" y="9"/>
                      <a:pt x="1197" y="9"/>
                    </a:cubicBezTo>
                    <a:cubicBezTo>
                      <a:pt x="1116" y="9"/>
                      <a:pt x="1037" y="53"/>
                      <a:pt x="1001" y="140"/>
                    </a:cubicBezTo>
                    <a:lnTo>
                      <a:pt x="737" y="757"/>
                    </a:lnTo>
                    <a:lnTo>
                      <a:pt x="480" y="140"/>
                    </a:lnTo>
                    <a:cubicBezTo>
                      <a:pt x="441" y="41"/>
                      <a:pt x="364"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95;p60">
                <a:extLst>
                  <a:ext uri="{FF2B5EF4-FFF2-40B4-BE49-F238E27FC236}">
                    <a16:creationId xmlns:a16="http://schemas.microsoft.com/office/drawing/2014/main" id="{ADD0D00C-3795-4342-91F8-3E73DC7E6C0E}"/>
                  </a:ext>
                </a:extLst>
              </p:cNvPr>
              <p:cNvSpPr/>
              <p:nvPr/>
            </p:nvSpPr>
            <p:spPr>
              <a:xfrm>
                <a:off x="3788100" y="1515200"/>
                <a:ext cx="49775" cy="49800"/>
              </a:xfrm>
              <a:custGeom>
                <a:avLst/>
                <a:gdLst/>
                <a:ahLst/>
                <a:cxnLst/>
                <a:rect l="l" t="t" r="r" b="b"/>
                <a:pathLst>
                  <a:path w="1991" h="1992" extrusionOk="0">
                    <a:moveTo>
                      <a:pt x="1553" y="433"/>
                    </a:moveTo>
                    <a:lnTo>
                      <a:pt x="1553" y="1554"/>
                    </a:lnTo>
                    <a:lnTo>
                      <a:pt x="432" y="1554"/>
                    </a:lnTo>
                    <a:lnTo>
                      <a:pt x="432" y="433"/>
                    </a:lnTo>
                    <a:close/>
                    <a:moveTo>
                      <a:pt x="1785" y="1"/>
                    </a:moveTo>
                    <a:cubicBezTo>
                      <a:pt x="1782" y="1"/>
                      <a:pt x="1778" y="1"/>
                      <a:pt x="1775" y="1"/>
                    </a:cubicBezTo>
                    <a:lnTo>
                      <a:pt x="217" y="1"/>
                    </a:lnTo>
                    <a:cubicBezTo>
                      <a:pt x="97" y="1"/>
                      <a:pt x="1" y="97"/>
                      <a:pt x="1" y="217"/>
                    </a:cubicBezTo>
                    <a:lnTo>
                      <a:pt x="1" y="1769"/>
                    </a:lnTo>
                    <a:cubicBezTo>
                      <a:pt x="1" y="1895"/>
                      <a:pt x="97" y="1991"/>
                      <a:pt x="217" y="1991"/>
                    </a:cubicBezTo>
                    <a:lnTo>
                      <a:pt x="1775" y="1991"/>
                    </a:lnTo>
                    <a:cubicBezTo>
                      <a:pt x="1895" y="1991"/>
                      <a:pt x="1991" y="1895"/>
                      <a:pt x="1991" y="1775"/>
                    </a:cubicBezTo>
                    <a:lnTo>
                      <a:pt x="1991" y="217"/>
                    </a:lnTo>
                    <a:cubicBezTo>
                      <a:pt x="1991" y="100"/>
                      <a:pt x="1895" y="1"/>
                      <a:pt x="1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96;p60">
                <a:extLst>
                  <a:ext uri="{FF2B5EF4-FFF2-40B4-BE49-F238E27FC236}">
                    <a16:creationId xmlns:a16="http://schemas.microsoft.com/office/drawing/2014/main" id="{A8D54C45-2362-4E68-A558-E97131753525}"/>
                  </a:ext>
                </a:extLst>
              </p:cNvPr>
              <p:cNvSpPr/>
              <p:nvPr/>
            </p:nvSpPr>
            <p:spPr>
              <a:xfrm>
                <a:off x="3784650" y="1457675"/>
                <a:ext cx="56825" cy="33725"/>
              </a:xfrm>
              <a:custGeom>
                <a:avLst/>
                <a:gdLst/>
                <a:ahLst/>
                <a:cxnLst/>
                <a:rect l="l" t="t" r="r" b="b"/>
                <a:pathLst>
                  <a:path w="2273" h="1349" extrusionOk="0">
                    <a:moveTo>
                      <a:pt x="1137" y="433"/>
                    </a:moveTo>
                    <a:cubicBezTo>
                      <a:pt x="1419" y="433"/>
                      <a:pt x="1700" y="597"/>
                      <a:pt x="1805" y="923"/>
                    </a:cubicBezTo>
                    <a:lnTo>
                      <a:pt x="469" y="923"/>
                    </a:lnTo>
                    <a:cubicBezTo>
                      <a:pt x="573" y="597"/>
                      <a:pt x="855" y="433"/>
                      <a:pt x="1137" y="433"/>
                    </a:cubicBezTo>
                    <a:close/>
                    <a:moveTo>
                      <a:pt x="1140" y="0"/>
                    </a:moveTo>
                    <a:cubicBezTo>
                      <a:pt x="510" y="0"/>
                      <a:pt x="1" y="510"/>
                      <a:pt x="7" y="1139"/>
                    </a:cubicBezTo>
                    <a:cubicBezTo>
                      <a:pt x="7" y="1253"/>
                      <a:pt x="103" y="1349"/>
                      <a:pt x="217" y="1349"/>
                    </a:cubicBezTo>
                    <a:lnTo>
                      <a:pt x="2057" y="1349"/>
                    </a:lnTo>
                    <a:cubicBezTo>
                      <a:pt x="2177" y="1349"/>
                      <a:pt x="2273" y="1253"/>
                      <a:pt x="2273" y="1139"/>
                    </a:cubicBezTo>
                    <a:cubicBezTo>
                      <a:pt x="2273" y="510"/>
                      <a:pt x="1763" y="0"/>
                      <a:pt x="1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97;p60">
                <a:extLst>
                  <a:ext uri="{FF2B5EF4-FFF2-40B4-BE49-F238E27FC236}">
                    <a16:creationId xmlns:a16="http://schemas.microsoft.com/office/drawing/2014/main" id="{324BD2D2-BBC5-47F2-A9B1-3ECBAE199819}"/>
                  </a:ext>
                </a:extLst>
              </p:cNvPr>
              <p:cNvSpPr/>
              <p:nvPr/>
            </p:nvSpPr>
            <p:spPr>
              <a:xfrm>
                <a:off x="3788100" y="1386175"/>
                <a:ext cx="49775" cy="49800"/>
              </a:xfrm>
              <a:custGeom>
                <a:avLst/>
                <a:gdLst/>
                <a:ahLst/>
                <a:cxnLst/>
                <a:rect l="l" t="t" r="r" b="b"/>
                <a:pathLst>
                  <a:path w="1991" h="1992" extrusionOk="0">
                    <a:moveTo>
                      <a:pt x="217" y="1"/>
                    </a:moveTo>
                    <a:cubicBezTo>
                      <a:pt x="97" y="1"/>
                      <a:pt x="1" y="97"/>
                      <a:pt x="1" y="217"/>
                    </a:cubicBezTo>
                    <a:lnTo>
                      <a:pt x="1" y="1775"/>
                    </a:lnTo>
                    <a:cubicBezTo>
                      <a:pt x="1" y="1895"/>
                      <a:pt x="97" y="1991"/>
                      <a:pt x="217" y="1991"/>
                    </a:cubicBezTo>
                    <a:lnTo>
                      <a:pt x="1775" y="1991"/>
                    </a:lnTo>
                    <a:cubicBezTo>
                      <a:pt x="1895" y="1991"/>
                      <a:pt x="1991" y="1895"/>
                      <a:pt x="1991" y="1775"/>
                    </a:cubicBezTo>
                    <a:lnTo>
                      <a:pt x="1991" y="235"/>
                    </a:lnTo>
                    <a:cubicBezTo>
                      <a:pt x="1991" y="133"/>
                      <a:pt x="1919" y="43"/>
                      <a:pt x="1817" y="19"/>
                    </a:cubicBezTo>
                    <a:cubicBezTo>
                      <a:pt x="1801" y="15"/>
                      <a:pt x="1786" y="14"/>
                      <a:pt x="1770" y="14"/>
                    </a:cubicBezTo>
                    <a:cubicBezTo>
                      <a:pt x="1656" y="14"/>
                      <a:pt x="1553" y="107"/>
                      <a:pt x="1553" y="229"/>
                    </a:cubicBezTo>
                    <a:lnTo>
                      <a:pt x="1553" y="1559"/>
                    </a:lnTo>
                    <a:lnTo>
                      <a:pt x="432" y="1559"/>
                    </a:lnTo>
                    <a:lnTo>
                      <a:pt x="432" y="433"/>
                    </a:lnTo>
                    <a:lnTo>
                      <a:pt x="780" y="433"/>
                    </a:lnTo>
                    <a:lnTo>
                      <a:pt x="780" y="990"/>
                    </a:lnTo>
                    <a:cubicBezTo>
                      <a:pt x="780" y="1112"/>
                      <a:pt x="878" y="1205"/>
                      <a:pt x="995" y="1205"/>
                    </a:cubicBezTo>
                    <a:cubicBezTo>
                      <a:pt x="1011" y="1205"/>
                      <a:pt x="1027" y="1203"/>
                      <a:pt x="1044" y="1200"/>
                    </a:cubicBezTo>
                    <a:cubicBezTo>
                      <a:pt x="1140" y="1176"/>
                      <a:pt x="1212" y="1086"/>
                      <a:pt x="1212" y="984"/>
                    </a:cubicBezTo>
                    <a:lnTo>
                      <a:pt x="1212" y="217"/>
                    </a:lnTo>
                    <a:cubicBezTo>
                      <a:pt x="1212" y="97"/>
                      <a:pt x="1116" y="1"/>
                      <a:pt x="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98;p60">
                <a:extLst>
                  <a:ext uri="{FF2B5EF4-FFF2-40B4-BE49-F238E27FC236}">
                    <a16:creationId xmlns:a16="http://schemas.microsoft.com/office/drawing/2014/main" id="{E31BD43E-C451-4E53-885C-43364E41ED0A}"/>
                  </a:ext>
                </a:extLst>
              </p:cNvPr>
              <p:cNvSpPr/>
              <p:nvPr/>
            </p:nvSpPr>
            <p:spPr>
              <a:xfrm>
                <a:off x="3783375" y="1326525"/>
                <a:ext cx="58850" cy="37925"/>
              </a:xfrm>
              <a:custGeom>
                <a:avLst/>
                <a:gdLst/>
                <a:ahLst/>
                <a:cxnLst/>
                <a:rect l="l" t="t" r="r" b="b"/>
                <a:pathLst>
                  <a:path w="2354" h="1517" extrusionOk="0">
                    <a:moveTo>
                      <a:pt x="279" y="0"/>
                    </a:moveTo>
                    <a:cubicBezTo>
                      <a:pt x="140" y="0"/>
                      <a:pt x="0" y="131"/>
                      <a:pt x="70" y="301"/>
                    </a:cubicBezTo>
                    <a:lnTo>
                      <a:pt x="532" y="1386"/>
                    </a:lnTo>
                    <a:cubicBezTo>
                      <a:pt x="567" y="1473"/>
                      <a:pt x="648" y="1516"/>
                      <a:pt x="729" y="1516"/>
                    </a:cubicBezTo>
                    <a:cubicBezTo>
                      <a:pt x="810" y="1516"/>
                      <a:pt x="891" y="1473"/>
                      <a:pt x="927" y="1386"/>
                    </a:cubicBezTo>
                    <a:lnTo>
                      <a:pt x="1191" y="769"/>
                    </a:lnTo>
                    <a:lnTo>
                      <a:pt x="1449" y="1386"/>
                    </a:lnTo>
                    <a:cubicBezTo>
                      <a:pt x="1488" y="1473"/>
                      <a:pt x="1569" y="1516"/>
                      <a:pt x="1649" y="1516"/>
                    </a:cubicBezTo>
                    <a:cubicBezTo>
                      <a:pt x="1730" y="1516"/>
                      <a:pt x="1811" y="1473"/>
                      <a:pt x="1850" y="1386"/>
                    </a:cubicBezTo>
                    <a:lnTo>
                      <a:pt x="2306" y="301"/>
                    </a:lnTo>
                    <a:cubicBezTo>
                      <a:pt x="2354" y="193"/>
                      <a:pt x="2300" y="61"/>
                      <a:pt x="2192" y="19"/>
                    </a:cubicBezTo>
                    <a:cubicBezTo>
                      <a:pt x="2165" y="7"/>
                      <a:pt x="2137" y="2"/>
                      <a:pt x="2109" y="2"/>
                    </a:cubicBezTo>
                    <a:cubicBezTo>
                      <a:pt x="2026" y="2"/>
                      <a:pt x="1946" y="52"/>
                      <a:pt x="1910" y="133"/>
                    </a:cubicBezTo>
                    <a:lnTo>
                      <a:pt x="1646" y="751"/>
                    </a:lnTo>
                    <a:lnTo>
                      <a:pt x="1389" y="133"/>
                    </a:lnTo>
                    <a:cubicBezTo>
                      <a:pt x="1350" y="46"/>
                      <a:pt x="1269" y="3"/>
                      <a:pt x="1189" y="3"/>
                    </a:cubicBezTo>
                    <a:cubicBezTo>
                      <a:pt x="1108" y="3"/>
                      <a:pt x="1029" y="46"/>
                      <a:pt x="993" y="133"/>
                    </a:cubicBezTo>
                    <a:lnTo>
                      <a:pt x="729" y="751"/>
                    </a:lnTo>
                    <a:lnTo>
                      <a:pt x="472" y="133"/>
                    </a:lnTo>
                    <a:cubicBezTo>
                      <a:pt x="431" y="40"/>
                      <a:pt x="355"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1199;p60">
              <a:extLst>
                <a:ext uri="{FF2B5EF4-FFF2-40B4-BE49-F238E27FC236}">
                  <a16:creationId xmlns:a16="http://schemas.microsoft.com/office/drawing/2014/main" id="{5DE9FA78-104A-4432-B939-B7020E209182}"/>
                </a:ext>
              </a:extLst>
            </p:cNvPr>
            <p:cNvGrpSpPr/>
            <p:nvPr/>
          </p:nvGrpSpPr>
          <p:grpSpPr>
            <a:xfrm>
              <a:off x="4788243" y="1849500"/>
              <a:ext cx="369125" cy="368075"/>
              <a:chOff x="3592250" y="1272450"/>
              <a:chExt cx="369125" cy="368075"/>
            </a:xfrm>
          </p:grpSpPr>
          <p:sp>
            <p:nvSpPr>
              <p:cNvPr id="95" name="Google Shape;1200;p60">
                <a:extLst>
                  <a:ext uri="{FF2B5EF4-FFF2-40B4-BE49-F238E27FC236}">
                    <a16:creationId xmlns:a16="http://schemas.microsoft.com/office/drawing/2014/main" id="{C51FF565-2C4D-439C-87E8-16628763BE1F}"/>
                  </a:ext>
                </a:extLst>
              </p:cNvPr>
              <p:cNvSpPr/>
              <p:nvPr/>
            </p:nvSpPr>
            <p:spPr>
              <a:xfrm>
                <a:off x="3624625" y="1272450"/>
                <a:ext cx="336750" cy="237800"/>
              </a:xfrm>
              <a:custGeom>
                <a:avLst/>
                <a:gdLst/>
                <a:ahLst/>
                <a:cxnLst/>
                <a:rect l="l" t="t" r="r" b="b"/>
                <a:pathLst>
                  <a:path w="13470" h="9512" extrusionOk="0">
                    <a:moveTo>
                      <a:pt x="11971" y="468"/>
                    </a:moveTo>
                    <a:cubicBezTo>
                      <a:pt x="12474" y="504"/>
                      <a:pt x="12888" y="869"/>
                      <a:pt x="12984" y="1361"/>
                    </a:cubicBezTo>
                    <a:lnTo>
                      <a:pt x="10964" y="1355"/>
                    </a:lnTo>
                    <a:lnTo>
                      <a:pt x="10964" y="1349"/>
                    </a:lnTo>
                    <a:cubicBezTo>
                      <a:pt x="10964" y="1331"/>
                      <a:pt x="10970" y="1319"/>
                      <a:pt x="10970" y="1307"/>
                    </a:cubicBezTo>
                    <a:cubicBezTo>
                      <a:pt x="10970" y="1301"/>
                      <a:pt x="10970" y="1295"/>
                      <a:pt x="10970" y="1289"/>
                    </a:cubicBezTo>
                    <a:lnTo>
                      <a:pt x="10982" y="1259"/>
                    </a:lnTo>
                    <a:cubicBezTo>
                      <a:pt x="10982" y="1247"/>
                      <a:pt x="10982" y="1241"/>
                      <a:pt x="10988" y="1235"/>
                    </a:cubicBezTo>
                    <a:cubicBezTo>
                      <a:pt x="10988" y="1229"/>
                      <a:pt x="10994" y="1217"/>
                      <a:pt x="10994" y="1211"/>
                    </a:cubicBezTo>
                    <a:lnTo>
                      <a:pt x="11000" y="1187"/>
                    </a:lnTo>
                    <a:cubicBezTo>
                      <a:pt x="11000" y="1181"/>
                      <a:pt x="11006" y="1169"/>
                      <a:pt x="11012" y="1163"/>
                    </a:cubicBezTo>
                    <a:lnTo>
                      <a:pt x="11018" y="1145"/>
                    </a:lnTo>
                    <a:cubicBezTo>
                      <a:pt x="11018" y="1133"/>
                      <a:pt x="11030" y="1127"/>
                      <a:pt x="11030" y="1115"/>
                    </a:cubicBezTo>
                    <a:cubicBezTo>
                      <a:pt x="11036" y="1109"/>
                      <a:pt x="11036" y="1103"/>
                      <a:pt x="11042" y="1097"/>
                    </a:cubicBezTo>
                    <a:lnTo>
                      <a:pt x="11054" y="1067"/>
                    </a:lnTo>
                    <a:lnTo>
                      <a:pt x="11060" y="1055"/>
                    </a:lnTo>
                    <a:cubicBezTo>
                      <a:pt x="11066" y="1037"/>
                      <a:pt x="11078" y="1025"/>
                      <a:pt x="11084" y="1013"/>
                    </a:cubicBezTo>
                    <a:lnTo>
                      <a:pt x="11090" y="1001"/>
                    </a:lnTo>
                    <a:lnTo>
                      <a:pt x="11108" y="971"/>
                    </a:lnTo>
                    <a:lnTo>
                      <a:pt x="11120" y="953"/>
                    </a:lnTo>
                    <a:lnTo>
                      <a:pt x="11137" y="929"/>
                    </a:lnTo>
                    <a:lnTo>
                      <a:pt x="11149" y="917"/>
                    </a:lnTo>
                    <a:lnTo>
                      <a:pt x="11167" y="893"/>
                    </a:lnTo>
                    <a:lnTo>
                      <a:pt x="11179" y="875"/>
                    </a:lnTo>
                    <a:lnTo>
                      <a:pt x="11197" y="851"/>
                    </a:lnTo>
                    <a:lnTo>
                      <a:pt x="11209" y="840"/>
                    </a:lnTo>
                    <a:cubicBezTo>
                      <a:pt x="11215" y="834"/>
                      <a:pt x="11221" y="822"/>
                      <a:pt x="11227" y="816"/>
                    </a:cubicBezTo>
                    <a:lnTo>
                      <a:pt x="11239" y="804"/>
                    </a:lnTo>
                    <a:lnTo>
                      <a:pt x="11269" y="774"/>
                    </a:lnTo>
                    <a:lnTo>
                      <a:pt x="11275" y="768"/>
                    </a:lnTo>
                    <a:lnTo>
                      <a:pt x="11311" y="738"/>
                    </a:lnTo>
                    <a:lnTo>
                      <a:pt x="11323" y="726"/>
                    </a:lnTo>
                    <a:lnTo>
                      <a:pt x="11347" y="702"/>
                    </a:lnTo>
                    <a:lnTo>
                      <a:pt x="11365" y="690"/>
                    </a:lnTo>
                    <a:lnTo>
                      <a:pt x="11383" y="672"/>
                    </a:lnTo>
                    <a:lnTo>
                      <a:pt x="11401" y="666"/>
                    </a:lnTo>
                    <a:cubicBezTo>
                      <a:pt x="11407" y="660"/>
                      <a:pt x="11419" y="654"/>
                      <a:pt x="11425" y="648"/>
                    </a:cubicBezTo>
                    <a:lnTo>
                      <a:pt x="11443" y="636"/>
                    </a:lnTo>
                    <a:lnTo>
                      <a:pt x="11467" y="618"/>
                    </a:lnTo>
                    <a:lnTo>
                      <a:pt x="11485" y="612"/>
                    </a:lnTo>
                    <a:lnTo>
                      <a:pt x="11515" y="594"/>
                    </a:lnTo>
                    <a:lnTo>
                      <a:pt x="11527" y="588"/>
                    </a:lnTo>
                    <a:cubicBezTo>
                      <a:pt x="11539" y="576"/>
                      <a:pt x="11557" y="570"/>
                      <a:pt x="11569" y="564"/>
                    </a:cubicBezTo>
                    <a:lnTo>
                      <a:pt x="11581" y="558"/>
                    </a:lnTo>
                    <a:lnTo>
                      <a:pt x="11617" y="546"/>
                    </a:lnTo>
                    <a:lnTo>
                      <a:pt x="11629" y="540"/>
                    </a:lnTo>
                    <a:lnTo>
                      <a:pt x="11659" y="528"/>
                    </a:lnTo>
                    <a:lnTo>
                      <a:pt x="11677" y="522"/>
                    </a:lnTo>
                    <a:lnTo>
                      <a:pt x="11707" y="510"/>
                    </a:lnTo>
                    <a:lnTo>
                      <a:pt x="11725" y="504"/>
                    </a:lnTo>
                    <a:lnTo>
                      <a:pt x="11755" y="498"/>
                    </a:lnTo>
                    <a:lnTo>
                      <a:pt x="11779" y="492"/>
                    </a:lnTo>
                    <a:lnTo>
                      <a:pt x="11809" y="486"/>
                    </a:lnTo>
                    <a:lnTo>
                      <a:pt x="11827" y="480"/>
                    </a:lnTo>
                    <a:lnTo>
                      <a:pt x="11863" y="474"/>
                    </a:lnTo>
                    <a:lnTo>
                      <a:pt x="11875" y="474"/>
                    </a:lnTo>
                    <a:lnTo>
                      <a:pt x="11923" y="468"/>
                    </a:lnTo>
                    <a:close/>
                    <a:moveTo>
                      <a:pt x="11989" y="0"/>
                    </a:moveTo>
                    <a:cubicBezTo>
                      <a:pt x="11989" y="0"/>
                      <a:pt x="11923" y="18"/>
                      <a:pt x="11899" y="24"/>
                    </a:cubicBezTo>
                    <a:lnTo>
                      <a:pt x="1828" y="24"/>
                    </a:lnTo>
                    <a:cubicBezTo>
                      <a:pt x="1821" y="24"/>
                      <a:pt x="1814" y="24"/>
                      <a:pt x="1806" y="24"/>
                    </a:cubicBezTo>
                    <a:cubicBezTo>
                      <a:pt x="1335" y="24"/>
                      <a:pt x="876" y="215"/>
                      <a:pt x="545" y="552"/>
                    </a:cubicBezTo>
                    <a:cubicBezTo>
                      <a:pt x="204" y="893"/>
                      <a:pt x="6" y="1355"/>
                      <a:pt x="0" y="1835"/>
                    </a:cubicBezTo>
                    <a:lnTo>
                      <a:pt x="0" y="3339"/>
                    </a:lnTo>
                    <a:cubicBezTo>
                      <a:pt x="12" y="3417"/>
                      <a:pt x="54" y="3483"/>
                      <a:pt x="120" y="3525"/>
                    </a:cubicBezTo>
                    <a:lnTo>
                      <a:pt x="875" y="3975"/>
                    </a:lnTo>
                    <a:lnTo>
                      <a:pt x="120" y="4424"/>
                    </a:lnTo>
                    <a:cubicBezTo>
                      <a:pt x="54" y="4466"/>
                      <a:pt x="24" y="4610"/>
                      <a:pt x="24" y="4610"/>
                    </a:cubicBezTo>
                    <a:lnTo>
                      <a:pt x="24" y="5509"/>
                    </a:lnTo>
                    <a:cubicBezTo>
                      <a:pt x="24" y="5509"/>
                      <a:pt x="54" y="5659"/>
                      <a:pt x="120" y="5695"/>
                    </a:cubicBezTo>
                    <a:lnTo>
                      <a:pt x="875" y="6144"/>
                    </a:lnTo>
                    <a:lnTo>
                      <a:pt x="120" y="6594"/>
                    </a:lnTo>
                    <a:cubicBezTo>
                      <a:pt x="54" y="6636"/>
                      <a:pt x="24" y="6780"/>
                      <a:pt x="24" y="6780"/>
                    </a:cubicBezTo>
                    <a:lnTo>
                      <a:pt x="24" y="9309"/>
                    </a:lnTo>
                    <a:cubicBezTo>
                      <a:pt x="24" y="9444"/>
                      <a:pt x="126" y="9512"/>
                      <a:pt x="228" y="9512"/>
                    </a:cubicBezTo>
                    <a:cubicBezTo>
                      <a:pt x="330" y="9512"/>
                      <a:pt x="432" y="9444"/>
                      <a:pt x="432" y="9309"/>
                    </a:cubicBezTo>
                    <a:lnTo>
                      <a:pt x="432" y="6894"/>
                    </a:lnTo>
                    <a:lnTo>
                      <a:pt x="1409" y="6324"/>
                    </a:lnTo>
                    <a:cubicBezTo>
                      <a:pt x="1559" y="6246"/>
                      <a:pt x="1559" y="6037"/>
                      <a:pt x="1409" y="5953"/>
                    </a:cubicBezTo>
                    <a:lnTo>
                      <a:pt x="462" y="5383"/>
                    </a:lnTo>
                    <a:lnTo>
                      <a:pt x="462" y="4736"/>
                    </a:lnTo>
                    <a:lnTo>
                      <a:pt x="1415" y="4166"/>
                    </a:lnTo>
                    <a:cubicBezTo>
                      <a:pt x="1559" y="4082"/>
                      <a:pt x="1559" y="3873"/>
                      <a:pt x="1415" y="3789"/>
                    </a:cubicBezTo>
                    <a:lnTo>
                      <a:pt x="462" y="3219"/>
                    </a:lnTo>
                    <a:lnTo>
                      <a:pt x="462" y="1847"/>
                    </a:lnTo>
                    <a:cubicBezTo>
                      <a:pt x="462" y="1457"/>
                      <a:pt x="623" y="1085"/>
                      <a:pt x="905" y="828"/>
                    </a:cubicBezTo>
                    <a:cubicBezTo>
                      <a:pt x="1163" y="593"/>
                      <a:pt x="1496" y="462"/>
                      <a:pt x="1847" y="462"/>
                    </a:cubicBezTo>
                    <a:cubicBezTo>
                      <a:pt x="1855" y="462"/>
                      <a:pt x="1862" y="462"/>
                      <a:pt x="1870" y="462"/>
                    </a:cubicBezTo>
                    <a:lnTo>
                      <a:pt x="10994" y="462"/>
                    </a:lnTo>
                    <a:cubicBezTo>
                      <a:pt x="10958" y="492"/>
                      <a:pt x="10928" y="522"/>
                      <a:pt x="10904" y="552"/>
                    </a:cubicBezTo>
                    <a:lnTo>
                      <a:pt x="10892" y="564"/>
                    </a:lnTo>
                    <a:lnTo>
                      <a:pt x="10856" y="606"/>
                    </a:lnTo>
                    <a:lnTo>
                      <a:pt x="10844" y="624"/>
                    </a:lnTo>
                    <a:lnTo>
                      <a:pt x="10814" y="660"/>
                    </a:lnTo>
                    <a:lnTo>
                      <a:pt x="10802" y="684"/>
                    </a:lnTo>
                    <a:cubicBezTo>
                      <a:pt x="10790" y="696"/>
                      <a:pt x="10784" y="708"/>
                      <a:pt x="10772" y="720"/>
                    </a:cubicBezTo>
                    <a:lnTo>
                      <a:pt x="10760" y="744"/>
                    </a:lnTo>
                    <a:cubicBezTo>
                      <a:pt x="10754" y="756"/>
                      <a:pt x="10742" y="768"/>
                      <a:pt x="10736" y="786"/>
                    </a:cubicBezTo>
                    <a:lnTo>
                      <a:pt x="10724" y="804"/>
                    </a:lnTo>
                    <a:cubicBezTo>
                      <a:pt x="10712" y="822"/>
                      <a:pt x="10706" y="834"/>
                      <a:pt x="10700" y="845"/>
                    </a:cubicBezTo>
                    <a:lnTo>
                      <a:pt x="10688" y="869"/>
                    </a:lnTo>
                    <a:cubicBezTo>
                      <a:pt x="10682" y="881"/>
                      <a:pt x="10670" y="899"/>
                      <a:pt x="10664" y="911"/>
                    </a:cubicBezTo>
                    <a:cubicBezTo>
                      <a:pt x="10658" y="929"/>
                      <a:pt x="10658" y="929"/>
                      <a:pt x="10658" y="935"/>
                    </a:cubicBezTo>
                    <a:cubicBezTo>
                      <a:pt x="10652" y="941"/>
                      <a:pt x="10640" y="965"/>
                      <a:pt x="10634" y="983"/>
                    </a:cubicBezTo>
                    <a:cubicBezTo>
                      <a:pt x="10628" y="995"/>
                      <a:pt x="10628" y="995"/>
                      <a:pt x="10628" y="1001"/>
                    </a:cubicBezTo>
                    <a:cubicBezTo>
                      <a:pt x="10622" y="1013"/>
                      <a:pt x="10616" y="1037"/>
                      <a:pt x="10610" y="1049"/>
                    </a:cubicBezTo>
                    <a:lnTo>
                      <a:pt x="10598" y="1073"/>
                    </a:lnTo>
                    <a:cubicBezTo>
                      <a:pt x="10598" y="1091"/>
                      <a:pt x="10592" y="1103"/>
                      <a:pt x="10586" y="1121"/>
                    </a:cubicBezTo>
                    <a:cubicBezTo>
                      <a:pt x="10580" y="1139"/>
                      <a:pt x="10580" y="1139"/>
                      <a:pt x="10580" y="1145"/>
                    </a:cubicBezTo>
                    <a:cubicBezTo>
                      <a:pt x="10574" y="1151"/>
                      <a:pt x="10568" y="1175"/>
                      <a:pt x="10568" y="1193"/>
                    </a:cubicBezTo>
                    <a:cubicBezTo>
                      <a:pt x="10562" y="1211"/>
                      <a:pt x="10568" y="1211"/>
                      <a:pt x="10562" y="1217"/>
                    </a:cubicBezTo>
                    <a:cubicBezTo>
                      <a:pt x="10556" y="1223"/>
                      <a:pt x="10550" y="1247"/>
                      <a:pt x="10550" y="1265"/>
                    </a:cubicBezTo>
                    <a:cubicBezTo>
                      <a:pt x="10544" y="1283"/>
                      <a:pt x="10550" y="1283"/>
                      <a:pt x="10544" y="1289"/>
                    </a:cubicBezTo>
                    <a:cubicBezTo>
                      <a:pt x="10538" y="1301"/>
                      <a:pt x="10538" y="1325"/>
                      <a:pt x="10538" y="1337"/>
                    </a:cubicBezTo>
                    <a:cubicBezTo>
                      <a:pt x="10532" y="1355"/>
                      <a:pt x="10538" y="1361"/>
                      <a:pt x="10532" y="1367"/>
                    </a:cubicBezTo>
                    <a:cubicBezTo>
                      <a:pt x="10526" y="1379"/>
                      <a:pt x="10532" y="1397"/>
                      <a:pt x="10526" y="1415"/>
                    </a:cubicBezTo>
                    <a:cubicBezTo>
                      <a:pt x="10520" y="1433"/>
                      <a:pt x="10526" y="1439"/>
                      <a:pt x="10526" y="1451"/>
                    </a:cubicBezTo>
                    <a:lnTo>
                      <a:pt x="10526" y="1493"/>
                    </a:lnTo>
                    <a:lnTo>
                      <a:pt x="10526" y="1553"/>
                    </a:lnTo>
                    <a:lnTo>
                      <a:pt x="10526" y="1571"/>
                    </a:lnTo>
                    <a:lnTo>
                      <a:pt x="10526" y="4436"/>
                    </a:lnTo>
                    <a:cubicBezTo>
                      <a:pt x="10526" y="4538"/>
                      <a:pt x="10598" y="4628"/>
                      <a:pt x="10694" y="4652"/>
                    </a:cubicBezTo>
                    <a:cubicBezTo>
                      <a:pt x="10710" y="4655"/>
                      <a:pt x="10725" y="4657"/>
                      <a:pt x="10740" y="4657"/>
                    </a:cubicBezTo>
                    <a:cubicBezTo>
                      <a:pt x="10859" y="4657"/>
                      <a:pt x="10958" y="4558"/>
                      <a:pt x="10958" y="4436"/>
                    </a:cubicBezTo>
                    <a:lnTo>
                      <a:pt x="10958" y="1787"/>
                    </a:lnTo>
                    <a:lnTo>
                      <a:pt x="13247" y="1787"/>
                    </a:lnTo>
                    <a:cubicBezTo>
                      <a:pt x="13367" y="1781"/>
                      <a:pt x="13463" y="1691"/>
                      <a:pt x="13463" y="1571"/>
                    </a:cubicBezTo>
                    <a:lnTo>
                      <a:pt x="13463" y="1565"/>
                    </a:lnTo>
                    <a:cubicBezTo>
                      <a:pt x="13469" y="732"/>
                      <a:pt x="12822" y="48"/>
                      <a:pt x="11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01;p60">
                <a:extLst>
                  <a:ext uri="{FF2B5EF4-FFF2-40B4-BE49-F238E27FC236}">
                    <a16:creationId xmlns:a16="http://schemas.microsoft.com/office/drawing/2014/main" id="{4B8194AE-F7B8-4A40-A912-8F40C7D0EADC}"/>
                  </a:ext>
                </a:extLst>
              </p:cNvPr>
              <p:cNvSpPr/>
              <p:nvPr/>
            </p:nvSpPr>
            <p:spPr>
              <a:xfrm>
                <a:off x="3592250" y="1398350"/>
                <a:ext cx="306025" cy="242175"/>
              </a:xfrm>
              <a:custGeom>
                <a:avLst/>
                <a:gdLst/>
                <a:ahLst/>
                <a:cxnLst/>
                <a:rect l="l" t="t" r="r" b="b"/>
                <a:pathLst>
                  <a:path w="12241" h="9687" extrusionOk="0">
                    <a:moveTo>
                      <a:pt x="9154" y="8362"/>
                    </a:moveTo>
                    <a:lnTo>
                      <a:pt x="9166" y="8427"/>
                    </a:lnTo>
                    <a:lnTo>
                      <a:pt x="9172" y="8451"/>
                    </a:lnTo>
                    <a:cubicBezTo>
                      <a:pt x="9172" y="8463"/>
                      <a:pt x="9178" y="8481"/>
                      <a:pt x="9184" y="8493"/>
                    </a:cubicBezTo>
                    <a:cubicBezTo>
                      <a:pt x="9184" y="8511"/>
                      <a:pt x="9184" y="8511"/>
                      <a:pt x="9190" y="8523"/>
                    </a:cubicBezTo>
                    <a:cubicBezTo>
                      <a:pt x="9190" y="8529"/>
                      <a:pt x="9196" y="8547"/>
                      <a:pt x="9196" y="8559"/>
                    </a:cubicBezTo>
                    <a:cubicBezTo>
                      <a:pt x="9202" y="8571"/>
                      <a:pt x="9202" y="8577"/>
                      <a:pt x="9208" y="8589"/>
                    </a:cubicBezTo>
                    <a:lnTo>
                      <a:pt x="9220" y="8625"/>
                    </a:lnTo>
                    <a:lnTo>
                      <a:pt x="9226" y="8655"/>
                    </a:lnTo>
                    <a:cubicBezTo>
                      <a:pt x="9226" y="8667"/>
                      <a:pt x="9238" y="8673"/>
                      <a:pt x="9238" y="8685"/>
                    </a:cubicBezTo>
                    <a:cubicBezTo>
                      <a:pt x="9244" y="8697"/>
                      <a:pt x="9244" y="8709"/>
                      <a:pt x="9249" y="8715"/>
                    </a:cubicBezTo>
                    <a:cubicBezTo>
                      <a:pt x="9255" y="8727"/>
                      <a:pt x="9261" y="8739"/>
                      <a:pt x="9261" y="8751"/>
                    </a:cubicBezTo>
                    <a:cubicBezTo>
                      <a:pt x="9267" y="8763"/>
                      <a:pt x="9273" y="8769"/>
                      <a:pt x="9273" y="8775"/>
                    </a:cubicBezTo>
                    <a:lnTo>
                      <a:pt x="9291" y="8811"/>
                    </a:lnTo>
                    <a:lnTo>
                      <a:pt x="9303" y="8835"/>
                    </a:lnTo>
                    <a:lnTo>
                      <a:pt x="9321" y="8871"/>
                    </a:lnTo>
                    <a:lnTo>
                      <a:pt x="9333" y="8895"/>
                    </a:lnTo>
                    <a:lnTo>
                      <a:pt x="9351" y="8925"/>
                    </a:lnTo>
                    <a:lnTo>
                      <a:pt x="9369" y="8949"/>
                    </a:lnTo>
                    <a:cubicBezTo>
                      <a:pt x="9375" y="8961"/>
                      <a:pt x="9381" y="8973"/>
                      <a:pt x="9387" y="8985"/>
                    </a:cubicBezTo>
                    <a:lnTo>
                      <a:pt x="9405" y="9009"/>
                    </a:lnTo>
                    <a:lnTo>
                      <a:pt x="9423" y="9039"/>
                    </a:lnTo>
                    <a:lnTo>
                      <a:pt x="9441" y="9063"/>
                    </a:lnTo>
                    <a:lnTo>
                      <a:pt x="9465" y="9093"/>
                    </a:lnTo>
                    <a:lnTo>
                      <a:pt x="9483" y="9111"/>
                    </a:lnTo>
                    <a:lnTo>
                      <a:pt x="9507" y="9147"/>
                    </a:lnTo>
                    <a:lnTo>
                      <a:pt x="9525" y="9165"/>
                    </a:lnTo>
                    <a:lnTo>
                      <a:pt x="9567" y="9207"/>
                    </a:lnTo>
                    <a:lnTo>
                      <a:pt x="9573" y="9213"/>
                    </a:lnTo>
                    <a:lnTo>
                      <a:pt x="9615" y="9255"/>
                    </a:lnTo>
                    <a:lnTo>
                      <a:pt x="1523" y="9255"/>
                    </a:lnTo>
                    <a:cubicBezTo>
                      <a:pt x="995" y="9255"/>
                      <a:pt x="540" y="8883"/>
                      <a:pt x="438" y="8362"/>
                    </a:cubicBezTo>
                    <a:close/>
                    <a:moveTo>
                      <a:pt x="12025" y="0"/>
                    </a:moveTo>
                    <a:cubicBezTo>
                      <a:pt x="12010" y="0"/>
                      <a:pt x="11993" y="2"/>
                      <a:pt x="11977" y="6"/>
                    </a:cubicBezTo>
                    <a:cubicBezTo>
                      <a:pt x="11881" y="29"/>
                      <a:pt x="11809" y="119"/>
                      <a:pt x="11809" y="221"/>
                    </a:cubicBezTo>
                    <a:lnTo>
                      <a:pt x="11809" y="3596"/>
                    </a:lnTo>
                    <a:lnTo>
                      <a:pt x="10844" y="4166"/>
                    </a:lnTo>
                    <a:cubicBezTo>
                      <a:pt x="10694" y="4249"/>
                      <a:pt x="10694" y="4459"/>
                      <a:pt x="10844" y="4543"/>
                    </a:cubicBezTo>
                    <a:lnTo>
                      <a:pt x="11809" y="5113"/>
                    </a:lnTo>
                    <a:lnTo>
                      <a:pt x="11809" y="8158"/>
                    </a:lnTo>
                    <a:cubicBezTo>
                      <a:pt x="11809" y="8760"/>
                      <a:pt x="11322" y="9250"/>
                      <a:pt x="10721" y="9255"/>
                    </a:cubicBezTo>
                    <a:lnTo>
                      <a:pt x="10721" y="9255"/>
                    </a:lnTo>
                    <a:cubicBezTo>
                      <a:pt x="10114" y="9250"/>
                      <a:pt x="9621" y="8760"/>
                      <a:pt x="9615" y="8152"/>
                    </a:cubicBezTo>
                    <a:cubicBezTo>
                      <a:pt x="9615" y="8032"/>
                      <a:pt x="9519" y="7930"/>
                      <a:pt x="9405" y="7930"/>
                    </a:cubicBezTo>
                    <a:lnTo>
                      <a:pt x="1757" y="7930"/>
                    </a:lnTo>
                    <a:lnTo>
                      <a:pt x="1757" y="5221"/>
                    </a:lnTo>
                    <a:cubicBezTo>
                      <a:pt x="1769" y="5066"/>
                      <a:pt x="1654" y="4987"/>
                      <a:pt x="1540" y="4987"/>
                    </a:cubicBezTo>
                    <a:cubicBezTo>
                      <a:pt x="1432" y="4987"/>
                      <a:pt x="1325" y="5057"/>
                      <a:pt x="1325" y="5203"/>
                    </a:cubicBezTo>
                    <a:lnTo>
                      <a:pt x="1325" y="7930"/>
                    </a:lnTo>
                    <a:lnTo>
                      <a:pt x="216" y="7930"/>
                    </a:lnTo>
                    <a:cubicBezTo>
                      <a:pt x="96" y="7930"/>
                      <a:pt x="0" y="8026"/>
                      <a:pt x="0" y="8146"/>
                    </a:cubicBezTo>
                    <a:cubicBezTo>
                      <a:pt x="0" y="8997"/>
                      <a:pt x="690" y="9686"/>
                      <a:pt x="1541" y="9686"/>
                    </a:cubicBezTo>
                    <a:lnTo>
                      <a:pt x="10712" y="9686"/>
                    </a:lnTo>
                    <a:cubicBezTo>
                      <a:pt x="11557" y="9686"/>
                      <a:pt x="12241" y="9003"/>
                      <a:pt x="12241" y="8158"/>
                    </a:cubicBezTo>
                    <a:lnTo>
                      <a:pt x="12241" y="4987"/>
                    </a:lnTo>
                    <a:cubicBezTo>
                      <a:pt x="12241" y="4909"/>
                      <a:pt x="12205" y="4843"/>
                      <a:pt x="12139" y="4801"/>
                    </a:cubicBezTo>
                    <a:lnTo>
                      <a:pt x="11377" y="4351"/>
                    </a:lnTo>
                    <a:lnTo>
                      <a:pt x="12139" y="3902"/>
                    </a:lnTo>
                    <a:cubicBezTo>
                      <a:pt x="12199" y="3866"/>
                      <a:pt x="12241" y="3794"/>
                      <a:pt x="12241" y="3722"/>
                    </a:cubicBezTo>
                    <a:lnTo>
                      <a:pt x="12241" y="215"/>
                    </a:lnTo>
                    <a:cubicBezTo>
                      <a:pt x="12241" y="94"/>
                      <a:pt x="12143" y="0"/>
                      <a:pt x="120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02;p60">
                <a:extLst>
                  <a:ext uri="{FF2B5EF4-FFF2-40B4-BE49-F238E27FC236}">
                    <a16:creationId xmlns:a16="http://schemas.microsoft.com/office/drawing/2014/main" id="{D59DF2C8-D5F6-407A-88FA-0D64FC13A75F}"/>
                  </a:ext>
                </a:extLst>
              </p:cNvPr>
              <p:cNvSpPr/>
              <p:nvPr/>
            </p:nvSpPr>
            <p:spPr>
              <a:xfrm>
                <a:off x="3681400" y="1326400"/>
                <a:ext cx="49775" cy="49775"/>
              </a:xfrm>
              <a:custGeom>
                <a:avLst/>
                <a:gdLst/>
                <a:ahLst/>
                <a:cxnLst/>
                <a:rect l="l" t="t" r="r" b="b"/>
                <a:pathLst>
                  <a:path w="1991" h="1991" extrusionOk="0">
                    <a:moveTo>
                      <a:pt x="1565" y="432"/>
                    </a:moveTo>
                    <a:lnTo>
                      <a:pt x="1565" y="1559"/>
                    </a:lnTo>
                    <a:lnTo>
                      <a:pt x="438" y="1559"/>
                    </a:lnTo>
                    <a:lnTo>
                      <a:pt x="438" y="432"/>
                    </a:lnTo>
                    <a:close/>
                    <a:moveTo>
                      <a:pt x="217" y="0"/>
                    </a:moveTo>
                    <a:cubicBezTo>
                      <a:pt x="97" y="0"/>
                      <a:pt x="1" y="96"/>
                      <a:pt x="1" y="216"/>
                    </a:cubicBezTo>
                    <a:lnTo>
                      <a:pt x="1" y="1775"/>
                    </a:lnTo>
                    <a:cubicBezTo>
                      <a:pt x="1" y="1894"/>
                      <a:pt x="97" y="1990"/>
                      <a:pt x="217" y="1990"/>
                    </a:cubicBezTo>
                    <a:lnTo>
                      <a:pt x="1775" y="1990"/>
                    </a:lnTo>
                    <a:cubicBezTo>
                      <a:pt x="1895" y="1990"/>
                      <a:pt x="1991" y="1894"/>
                      <a:pt x="1991" y="1775"/>
                    </a:cubicBezTo>
                    <a:lnTo>
                      <a:pt x="1991" y="216"/>
                    </a:lnTo>
                    <a:cubicBezTo>
                      <a:pt x="1991" y="96"/>
                      <a:pt x="1895" y="0"/>
                      <a:pt x="1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03;p60">
                <a:extLst>
                  <a:ext uri="{FF2B5EF4-FFF2-40B4-BE49-F238E27FC236}">
                    <a16:creationId xmlns:a16="http://schemas.microsoft.com/office/drawing/2014/main" id="{9201490F-9856-4D20-983C-FFD019BBC74D}"/>
                  </a:ext>
                </a:extLst>
              </p:cNvPr>
              <p:cNvSpPr/>
              <p:nvPr/>
            </p:nvSpPr>
            <p:spPr>
              <a:xfrm>
                <a:off x="3754850" y="1305875"/>
                <a:ext cx="10950" cy="277825"/>
              </a:xfrm>
              <a:custGeom>
                <a:avLst/>
                <a:gdLst/>
                <a:ahLst/>
                <a:cxnLst/>
                <a:rect l="l" t="t" r="r" b="b"/>
                <a:pathLst>
                  <a:path w="438" h="11113" extrusionOk="0">
                    <a:moveTo>
                      <a:pt x="221" y="1"/>
                    </a:moveTo>
                    <a:cubicBezTo>
                      <a:pt x="205" y="1"/>
                      <a:pt x="190" y="2"/>
                      <a:pt x="174" y="6"/>
                    </a:cubicBezTo>
                    <a:cubicBezTo>
                      <a:pt x="72" y="30"/>
                      <a:pt x="0" y="120"/>
                      <a:pt x="6" y="228"/>
                    </a:cubicBezTo>
                    <a:lnTo>
                      <a:pt x="6" y="10892"/>
                    </a:lnTo>
                    <a:cubicBezTo>
                      <a:pt x="0" y="10994"/>
                      <a:pt x="72" y="11083"/>
                      <a:pt x="174" y="11107"/>
                    </a:cubicBezTo>
                    <a:cubicBezTo>
                      <a:pt x="190" y="11111"/>
                      <a:pt x="205" y="11113"/>
                      <a:pt x="221" y="11113"/>
                    </a:cubicBezTo>
                    <a:cubicBezTo>
                      <a:pt x="335" y="11113"/>
                      <a:pt x="438" y="11019"/>
                      <a:pt x="438" y="10898"/>
                    </a:cubicBezTo>
                    <a:lnTo>
                      <a:pt x="438" y="216"/>
                    </a:lnTo>
                    <a:cubicBezTo>
                      <a:pt x="438" y="94"/>
                      <a:pt x="335" y="1"/>
                      <a:pt x="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4;p60">
                <a:extLst>
                  <a:ext uri="{FF2B5EF4-FFF2-40B4-BE49-F238E27FC236}">
                    <a16:creationId xmlns:a16="http://schemas.microsoft.com/office/drawing/2014/main" id="{C6B8402E-38A5-4FA9-B9C3-B726C3012CB1}"/>
                  </a:ext>
                </a:extLst>
              </p:cNvPr>
              <p:cNvSpPr/>
              <p:nvPr/>
            </p:nvSpPr>
            <p:spPr>
              <a:xfrm>
                <a:off x="3677950" y="1398475"/>
                <a:ext cx="56825" cy="33600"/>
              </a:xfrm>
              <a:custGeom>
                <a:avLst/>
                <a:gdLst/>
                <a:ahLst/>
                <a:cxnLst/>
                <a:rect l="l" t="t" r="r" b="b"/>
                <a:pathLst>
                  <a:path w="2273" h="1344" extrusionOk="0">
                    <a:moveTo>
                      <a:pt x="1805" y="432"/>
                    </a:moveTo>
                    <a:cubicBezTo>
                      <a:pt x="1715" y="720"/>
                      <a:pt x="1446" y="918"/>
                      <a:pt x="1140" y="918"/>
                    </a:cubicBezTo>
                    <a:cubicBezTo>
                      <a:pt x="834" y="918"/>
                      <a:pt x="564" y="720"/>
                      <a:pt x="469" y="432"/>
                    </a:cubicBezTo>
                    <a:close/>
                    <a:moveTo>
                      <a:pt x="223" y="1"/>
                    </a:moveTo>
                    <a:cubicBezTo>
                      <a:pt x="103" y="1"/>
                      <a:pt x="7" y="96"/>
                      <a:pt x="7" y="210"/>
                    </a:cubicBezTo>
                    <a:cubicBezTo>
                      <a:pt x="1" y="840"/>
                      <a:pt x="511" y="1343"/>
                      <a:pt x="1140" y="1343"/>
                    </a:cubicBezTo>
                    <a:cubicBezTo>
                      <a:pt x="1763" y="1343"/>
                      <a:pt x="2273" y="840"/>
                      <a:pt x="2273" y="210"/>
                    </a:cubicBezTo>
                    <a:cubicBezTo>
                      <a:pt x="2273" y="96"/>
                      <a:pt x="2177" y="1"/>
                      <a:pt x="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05;p60">
                <a:extLst>
                  <a:ext uri="{FF2B5EF4-FFF2-40B4-BE49-F238E27FC236}">
                    <a16:creationId xmlns:a16="http://schemas.microsoft.com/office/drawing/2014/main" id="{80BF9705-1640-4EB1-929F-F90A19D2718F}"/>
                  </a:ext>
                </a:extLst>
              </p:cNvPr>
              <p:cNvSpPr/>
              <p:nvPr/>
            </p:nvSpPr>
            <p:spPr>
              <a:xfrm>
                <a:off x="3681400" y="1451075"/>
                <a:ext cx="49775" cy="49775"/>
              </a:xfrm>
              <a:custGeom>
                <a:avLst/>
                <a:gdLst/>
                <a:ahLst/>
                <a:cxnLst/>
                <a:rect l="l" t="t" r="r" b="b"/>
                <a:pathLst>
                  <a:path w="1991" h="1991" extrusionOk="0">
                    <a:moveTo>
                      <a:pt x="217" y="1"/>
                    </a:moveTo>
                    <a:cubicBezTo>
                      <a:pt x="97" y="1"/>
                      <a:pt x="1" y="96"/>
                      <a:pt x="1" y="216"/>
                    </a:cubicBezTo>
                    <a:lnTo>
                      <a:pt x="1" y="1751"/>
                    </a:lnTo>
                    <a:cubicBezTo>
                      <a:pt x="1" y="1853"/>
                      <a:pt x="73" y="1949"/>
                      <a:pt x="169" y="1973"/>
                    </a:cubicBezTo>
                    <a:cubicBezTo>
                      <a:pt x="184" y="1976"/>
                      <a:pt x="200" y="1978"/>
                      <a:pt x="215" y="1978"/>
                    </a:cubicBezTo>
                    <a:cubicBezTo>
                      <a:pt x="334" y="1978"/>
                      <a:pt x="432" y="1879"/>
                      <a:pt x="432" y="1757"/>
                    </a:cubicBezTo>
                    <a:lnTo>
                      <a:pt x="432" y="438"/>
                    </a:lnTo>
                    <a:lnTo>
                      <a:pt x="1559" y="438"/>
                    </a:lnTo>
                    <a:lnTo>
                      <a:pt x="1559" y="1559"/>
                    </a:lnTo>
                    <a:lnTo>
                      <a:pt x="1212" y="1559"/>
                    </a:lnTo>
                    <a:lnTo>
                      <a:pt x="1212" y="1008"/>
                    </a:lnTo>
                    <a:cubicBezTo>
                      <a:pt x="1212" y="906"/>
                      <a:pt x="1146" y="816"/>
                      <a:pt x="1044" y="792"/>
                    </a:cubicBezTo>
                    <a:cubicBezTo>
                      <a:pt x="1028" y="788"/>
                      <a:pt x="1011" y="786"/>
                      <a:pt x="995" y="786"/>
                    </a:cubicBezTo>
                    <a:cubicBezTo>
                      <a:pt x="878" y="786"/>
                      <a:pt x="780" y="880"/>
                      <a:pt x="780" y="1002"/>
                    </a:cubicBezTo>
                    <a:lnTo>
                      <a:pt x="780" y="1775"/>
                    </a:lnTo>
                    <a:cubicBezTo>
                      <a:pt x="780" y="1895"/>
                      <a:pt x="876" y="1991"/>
                      <a:pt x="996" y="1991"/>
                    </a:cubicBezTo>
                    <a:lnTo>
                      <a:pt x="1775" y="1991"/>
                    </a:lnTo>
                    <a:cubicBezTo>
                      <a:pt x="1895" y="1991"/>
                      <a:pt x="1991" y="1895"/>
                      <a:pt x="1991" y="1775"/>
                    </a:cubicBezTo>
                    <a:lnTo>
                      <a:pt x="1991" y="216"/>
                    </a:lnTo>
                    <a:cubicBezTo>
                      <a:pt x="1991" y="96"/>
                      <a:pt x="1895" y="1"/>
                      <a:pt x="1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06;p60">
                <a:extLst>
                  <a:ext uri="{FF2B5EF4-FFF2-40B4-BE49-F238E27FC236}">
                    <a16:creationId xmlns:a16="http://schemas.microsoft.com/office/drawing/2014/main" id="{1AB6E856-02CF-44AB-B713-020AB499EFC1}"/>
                  </a:ext>
                </a:extLst>
              </p:cNvPr>
              <p:cNvSpPr/>
              <p:nvPr/>
            </p:nvSpPr>
            <p:spPr>
              <a:xfrm>
                <a:off x="3676475" y="1520725"/>
                <a:ext cx="59050" cy="38225"/>
              </a:xfrm>
              <a:custGeom>
                <a:avLst/>
                <a:gdLst/>
                <a:ahLst/>
                <a:cxnLst/>
                <a:rect l="l" t="t" r="r" b="b"/>
                <a:pathLst>
                  <a:path w="2362" h="1529" extrusionOk="0">
                    <a:moveTo>
                      <a:pt x="286" y="0"/>
                    </a:moveTo>
                    <a:cubicBezTo>
                      <a:pt x="145" y="0"/>
                      <a:pt x="1" y="134"/>
                      <a:pt x="78" y="308"/>
                    </a:cubicBezTo>
                    <a:lnTo>
                      <a:pt x="540" y="1393"/>
                    </a:lnTo>
                    <a:cubicBezTo>
                      <a:pt x="576" y="1479"/>
                      <a:pt x="656" y="1523"/>
                      <a:pt x="737" y="1523"/>
                    </a:cubicBezTo>
                    <a:cubicBezTo>
                      <a:pt x="818" y="1523"/>
                      <a:pt x="899" y="1479"/>
                      <a:pt x="935" y="1393"/>
                    </a:cubicBezTo>
                    <a:lnTo>
                      <a:pt x="1199" y="775"/>
                    </a:lnTo>
                    <a:lnTo>
                      <a:pt x="1463" y="1399"/>
                    </a:lnTo>
                    <a:cubicBezTo>
                      <a:pt x="1499" y="1485"/>
                      <a:pt x="1578" y="1529"/>
                      <a:pt x="1658" y="1529"/>
                    </a:cubicBezTo>
                    <a:cubicBezTo>
                      <a:pt x="1738" y="1529"/>
                      <a:pt x="1819" y="1485"/>
                      <a:pt x="1858" y="1399"/>
                    </a:cubicBezTo>
                    <a:lnTo>
                      <a:pt x="2314" y="314"/>
                    </a:lnTo>
                    <a:cubicBezTo>
                      <a:pt x="2362" y="200"/>
                      <a:pt x="2314" y="74"/>
                      <a:pt x="2200" y="26"/>
                    </a:cubicBezTo>
                    <a:cubicBezTo>
                      <a:pt x="2173" y="14"/>
                      <a:pt x="2145" y="8"/>
                      <a:pt x="2117" y="8"/>
                    </a:cubicBezTo>
                    <a:cubicBezTo>
                      <a:pt x="2034" y="8"/>
                      <a:pt x="1954" y="59"/>
                      <a:pt x="1918" y="140"/>
                    </a:cubicBezTo>
                    <a:lnTo>
                      <a:pt x="1654" y="757"/>
                    </a:lnTo>
                    <a:lnTo>
                      <a:pt x="1397" y="140"/>
                    </a:lnTo>
                    <a:cubicBezTo>
                      <a:pt x="1358" y="53"/>
                      <a:pt x="1277" y="9"/>
                      <a:pt x="1197" y="9"/>
                    </a:cubicBezTo>
                    <a:cubicBezTo>
                      <a:pt x="1116" y="9"/>
                      <a:pt x="1037" y="53"/>
                      <a:pt x="1001" y="140"/>
                    </a:cubicBezTo>
                    <a:lnTo>
                      <a:pt x="737" y="757"/>
                    </a:lnTo>
                    <a:lnTo>
                      <a:pt x="480" y="140"/>
                    </a:lnTo>
                    <a:cubicBezTo>
                      <a:pt x="441" y="41"/>
                      <a:pt x="364"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07;p60">
                <a:extLst>
                  <a:ext uri="{FF2B5EF4-FFF2-40B4-BE49-F238E27FC236}">
                    <a16:creationId xmlns:a16="http://schemas.microsoft.com/office/drawing/2014/main" id="{E2A29E30-28FD-4F27-9F97-A315D69F9DCF}"/>
                  </a:ext>
                </a:extLst>
              </p:cNvPr>
              <p:cNvSpPr/>
              <p:nvPr/>
            </p:nvSpPr>
            <p:spPr>
              <a:xfrm>
                <a:off x="3788100" y="1515200"/>
                <a:ext cx="49775" cy="49800"/>
              </a:xfrm>
              <a:custGeom>
                <a:avLst/>
                <a:gdLst/>
                <a:ahLst/>
                <a:cxnLst/>
                <a:rect l="l" t="t" r="r" b="b"/>
                <a:pathLst>
                  <a:path w="1991" h="1992" extrusionOk="0">
                    <a:moveTo>
                      <a:pt x="1553" y="433"/>
                    </a:moveTo>
                    <a:lnTo>
                      <a:pt x="1553" y="1554"/>
                    </a:lnTo>
                    <a:lnTo>
                      <a:pt x="432" y="1554"/>
                    </a:lnTo>
                    <a:lnTo>
                      <a:pt x="432" y="433"/>
                    </a:lnTo>
                    <a:close/>
                    <a:moveTo>
                      <a:pt x="1785" y="1"/>
                    </a:moveTo>
                    <a:cubicBezTo>
                      <a:pt x="1782" y="1"/>
                      <a:pt x="1778" y="1"/>
                      <a:pt x="1775" y="1"/>
                    </a:cubicBezTo>
                    <a:lnTo>
                      <a:pt x="217" y="1"/>
                    </a:lnTo>
                    <a:cubicBezTo>
                      <a:pt x="97" y="1"/>
                      <a:pt x="1" y="97"/>
                      <a:pt x="1" y="217"/>
                    </a:cubicBezTo>
                    <a:lnTo>
                      <a:pt x="1" y="1769"/>
                    </a:lnTo>
                    <a:cubicBezTo>
                      <a:pt x="1" y="1895"/>
                      <a:pt x="97" y="1991"/>
                      <a:pt x="217" y="1991"/>
                    </a:cubicBezTo>
                    <a:lnTo>
                      <a:pt x="1775" y="1991"/>
                    </a:lnTo>
                    <a:cubicBezTo>
                      <a:pt x="1895" y="1991"/>
                      <a:pt x="1991" y="1895"/>
                      <a:pt x="1991" y="1775"/>
                    </a:cubicBezTo>
                    <a:lnTo>
                      <a:pt x="1991" y="217"/>
                    </a:lnTo>
                    <a:cubicBezTo>
                      <a:pt x="1991" y="100"/>
                      <a:pt x="1895" y="1"/>
                      <a:pt x="1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08;p60">
                <a:extLst>
                  <a:ext uri="{FF2B5EF4-FFF2-40B4-BE49-F238E27FC236}">
                    <a16:creationId xmlns:a16="http://schemas.microsoft.com/office/drawing/2014/main" id="{D0A90301-BA19-4EEE-8B16-8AEA99F37BE7}"/>
                  </a:ext>
                </a:extLst>
              </p:cNvPr>
              <p:cNvSpPr/>
              <p:nvPr/>
            </p:nvSpPr>
            <p:spPr>
              <a:xfrm>
                <a:off x="3784650" y="1457675"/>
                <a:ext cx="56825" cy="33725"/>
              </a:xfrm>
              <a:custGeom>
                <a:avLst/>
                <a:gdLst/>
                <a:ahLst/>
                <a:cxnLst/>
                <a:rect l="l" t="t" r="r" b="b"/>
                <a:pathLst>
                  <a:path w="2273" h="1349" extrusionOk="0">
                    <a:moveTo>
                      <a:pt x="1137" y="433"/>
                    </a:moveTo>
                    <a:cubicBezTo>
                      <a:pt x="1419" y="433"/>
                      <a:pt x="1700" y="597"/>
                      <a:pt x="1805" y="923"/>
                    </a:cubicBezTo>
                    <a:lnTo>
                      <a:pt x="469" y="923"/>
                    </a:lnTo>
                    <a:cubicBezTo>
                      <a:pt x="573" y="597"/>
                      <a:pt x="855" y="433"/>
                      <a:pt x="1137" y="433"/>
                    </a:cubicBezTo>
                    <a:close/>
                    <a:moveTo>
                      <a:pt x="1140" y="0"/>
                    </a:moveTo>
                    <a:cubicBezTo>
                      <a:pt x="510" y="0"/>
                      <a:pt x="1" y="510"/>
                      <a:pt x="7" y="1139"/>
                    </a:cubicBezTo>
                    <a:cubicBezTo>
                      <a:pt x="7" y="1253"/>
                      <a:pt x="103" y="1349"/>
                      <a:pt x="217" y="1349"/>
                    </a:cubicBezTo>
                    <a:lnTo>
                      <a:pt x="2057" y="1349"/>
                    </a:lnTo>
                    <a:cubicBezTo>
                      <a:pt x="2177" y="1349"/>
                      <a:pt x="2273" y="1253"/>
                      <a:pt x="2273" y="1139"/>
                    </a:cubicBezTo>
                    <a:cubicBezTo>
                      <a:pt x="2273" y="510"/>
                      <a:pt x="1763" y="0"/>
                      <a:pt x="1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09;p60">
                <a:extLst>
                  <a:ext uri="{FF2B5EF4-FFF2-40B4-BE49-F238E27FC236}">
                    <a16:creationId xmlns:a16="http://schemas.microsoft.com/office/drawing/2014/main" id="{CC6B81DA-7057-48D7-A221-F1C7DCF9C77A}"/>
                  </a:ext>
                </a:extLst>
              </p:cNvPr>
              <p:cNvSpPr/>
              <p:nvPr/>
            </p:nvSpPr>
            <p:spPr>
              <a:xfrm>
                <a:off x="3788100" y="1386175"/>
                <a:ext cx="49775" cy="49800"/>
              </a:xfrm>
              <a:custGeom>
                <a:avLst/>
                <a:gdLst/>
                <a:ahLst/>
                <a:cxnLst/>
                <a:rect l="l" t="t" r="r" b="b"/>
                <a:pathLst>
                  <a:path w="1991" h="1992" extrusionOk="0">
                    <a:moveTo>
                      <a:pt x="217" y="1"/>
                    </a:moveTo>
                    <a:cubicBezTo>
                      <a:pt x="97" y="1"/>
                      <a:pt x="1" y="97"/>
                      <a:pt x="1" y="217"/>
                    </a:cubicBezTo>
                    <a:lnTo>
                      <a:pt x="1" y="1775"/>
                    </a:lnTo>
                    <a:cubicBezTo>
                      <a:pt x="1" y="1895"/>
                      <a:pt x="97" y="1991"/>
                      <a:pt x="217" y="1991"/>
                    </a:cubicBezTo>
                    <a:lnTo>
                      <a:pt x="1775" y="1991"/>
                    </a:lnTo>
                    <a:cubicBezTo>
                      <a:pt x="1895" y="1991"/>
                      <a:pt x="1991" y="1895"/>
                      <a:pt x="1991" y="1775"/>
                    </a:cubicBezTo>
                    <a:lnTo>
                      <a:pt x="1991" y="235"/>
                    </a:lnTo>
                    <a:cubicBezTo>
                      <a:pt x="1991" y="133"/>
                      <a:pt x="1919" y="43"/>
                      <a:pt x="1817" y="19"/>
                    </a:cubicBezTo>
                    <a:cubicBezTo>
                      <a:pt x="1801" y="15"/>
                      <a:pt x="1786" y="14"/>
                      <a:pt x="1770" y="14"/>
                    </a:cubicBezTo>
                    <a:cubicBezTo>
                      <a:pt x="1656" y="14"/>
                      <a:pt x="1553" y="107"/>
                      <a:pt x="1553" y="229"/>
                    </a:cubicBezTo>
                    <a:lnTo>
                      <a:pt x="1553" y="1559"/>
                    </a:lnTo>
                    <a:lnTo>
                      <a:pt x="432" y="1559"/>
                    </a:lnTo>
                    <a:lnTo>
                      <a:pt x="432" y="433"/>
                    </a:lnTo>
                    <a:lnTo>
                      <a:pt x="780" y="433"/>
                    </a:lnTo>
                    <a:lnTo>
                      <a:pt x="780" y="990"/>
                    </a:lnTo>
                    <a:cubicBezTo>
                      <a:pt x="780" y="1112"/>
                      <a:pt x="878" y="1205"/>
                      <a:pt x="995" y="1205"/>
                    </a:cubicBezTo>
                    <a:cubicBezTo>
                      <a:pt x="1011" y="1205"/>
                      <a:pt x="1027" y="1203"/>
                      <a:pt x="1044" y="1200"/>
                    </a:cubicBezTo>
                    <a:cubicBezTo>
                      <a:pt x="1140" y="1176"/>
                      <a:pt x="1212" y="1086"/>
                      <a:pt x="1212" y="984"/>
                    </a:cubicBezTo>
                    <a:lnTo>
                      <a:pt x="1212" y="217"/>
                    </a:lnTo>
                    <a:cubicBezTo>
                      <a:pt x="1212" y="97"/>
                      <a:pt x="1116"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10;p60">
                <a:extLst>
                  <a:ext uri="{FF2B5EF4-FFF2-40B4-BE49-F238E27FC236}">
                    <a16:creationId xmlns:a16="http://schemas.microsoft.com/office/drawing/2014/main" id="{4F1F5BB8-203F-4568-80C5-88011F482C15}"/>
                  </a:ext>
                </a:extLst>
              </p:cNvPr>
              <p:cNvSpPr/>
              <p:nvPr/>
            </p:nvSpPr>
            <p:spPr>
              <a:xfrm>
                <a:off x="3783375" y="1326525"/>
                <a:ext cx="58850" cy="37925"/>
              </a:xfrm>
              <a:custGeom>
                <a:avLst/>
                <a:gdLst/>
                <a:ahLst/>
                <a:cxnLst/>
                <a:rect l="l" t="t" r="r" b="b"/>
                <a:pathLst>
                  <a:path w="2354" h="1517" extrusionOk="0">
                    <a:moveTo>
                      <a:pt x="279" y="0"/>
                    </a:moveTo>
                    <a:cubicBezTo>
                      <a:pt x="140" y="0"/>
                      <a:pt x="0" y="131"/>
                      <a:pt x="70" y="301"/>
                    </a:cubicBezTo>
                    <a:lnTo>
                      <a:pt x="532" y="1386"/>
                    </a:lnTo>
                    <a:cubicBezTo>
                      <a:pt x="567" y="1473"/>
                      <a:pt x="648" y="1516"/>
                      <a:pt x="729" y="1516"/>
                    </a:cubicBezTo>
                    <a:cubicBezTo>
                      <a:pt x="810" y="1516"/>
                      <a:pt x="891" y="1473"/>
                      <a:pt x="927" y="1386"/>
                    </a:cubicBezTo>
                    <a:lnTo>
                      <a:pt x="1191" y="769"/>
                    </a:lnTo>
                    <a:lnTo>
                      <a:pt x="1449" y="1386"/>
                    </a:lnTo>
                    <a:cubicBezTo>
                      <a:pt x="1488" y="1473"/>
                      <a:pt x="1569" y="1516"/>
                      <a:pt x="1649" y="1516"/>
                    </a:cubicBezTo>
                    <a:cubicBezTo>
                      <a:pt x="1730" y="1516"/>
                      <a:pt x="1811" y="1473"/>
                      <a:pt x="1850" y="1386"/>
                    </a:cubicBezTo>
                    <a:lnTo>
                      <a:pt x="2306" y="301"/>
                    </a:lnTo>
                    <a:cubicBezTo>
                      <a:pt x="2354" y="193"/>
                      <a:pt x="2300" y="61"/>
                      <a:pt x="2192" y="19"/>
                    </a:cubicBezTo>
                    <a:cubicBezTo>
                      <a:pt x="2165" y="7"/>
                      <a:pt x="2137" y="2"/>
                      <a:pt x="2109" y="2"/>
                    </a:cubicBezTo>
                    <a:cubicBezTo>
                      <a:pt x="2026" y="2"/>
                      <a:pt x="1946" y="52"/>
                      <a:pt x="1910" y="133"/>
                    </a:cubicBezTo>
                    <a:lnTo>
                      <a:pt x="1646" y="751"/>
                    </a:lnTo>
                    <a:lnTo>
                      <a:pt x="1389" y="133"/>
                    </a:lnTo>
                    <a:cubicBezTo>
                      <a:pt x="1350" y="46"/>
                      <a:pt x="1269" y="3"/>
                      <a:pt x="1189" y="3"/>
                    </a:cubicBezTo>
                    <a:cubicBezTo>
                      <a:pt x="1108" y="3"/>
                      <a:pt x="1029" y="46"/>
                      <a:pt x="993" y="133"/>
                    </a:cubicBezTo>
                    <a:lnTo>
                      <a:pt x="729" y="751"/>
                    </a:lnTo>
                    <a:lnTo>
                      <a:pt x="472" y="133"/>
                    </a:lnTo>
                    <a:cubicBezTo>
                      <a:pt x="431" y="40"/>
                      <a:pt x="355"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 name="Google Shape;11748;p75">
            <a:extLst>
              <a:ext uri="{FF2B5EF4-FFF2-40B4-BE49-F238E27FC236}">
                <a16:creationId xmlns:a16="http://schemas.microsoft.com/office/drawing/2014/main" id="{3116FA8E-61AC-453C-8084-FC8AA2743E89}"/>
              </a:ext>
            </a:extLst>
          </p:cNvPr>
          <p:cNvGrpSpPr/>
          <p:nvPr/>
        </p:nvGrpSpPr>
        <p:grpSpPr>
          <a:xfrm>
            <a:off x="5291956" y="2753845"/>
            <a:ext cx="306025" cy="405977"/>
            <a:chOff x="2691555" y="2884503"/>
            <a:chExt cx="215044" cy="348924"/>
          </a:xfrm>
        </p:grpSpPr>
        <p:sp>
          <p:nvSpPr>
            <p:cNvPr id="118" name="Google Shape;11749;p75">
              <a:extLst>
                <a:ext uri="{FF2B5EF4-FFF2-40B4-BE49-F238E27FC236}">
                  <a16:creationId xmlns:a16="http://schemas.microsoft.com/office/drawing/2014/main" id="{A1702DBC-ADAB-49FA-BD91-68439EC6BA1A}"/>
                </a:ext>
              </a:extLst>
            </p:cNvPr>
            <p:cNvSpPr/>
            <p:nvPr/>
          </p:nvSpPr>
          <p:spPr>
            <a:xfrm>
              <a:off x="2691555" y="2884503"/>
              <a:ext cx="215044" cy="348924"/>
            </a:xfrm>
            <a:custGeom>
              <a:avLst/>
              <a:gdLst/>
              <a:ahLst/>
              <a:cxnLst/>
              <a:rect l="l" t="t" r="r" b="b"/>
              <a:pathLst>
                <a:path w="6788" h="11014" extrusionOk="0">
                  <a:moveTo>
                    <a:pt x="632" y="4941"/>
                  </a:moveTo>
                  <a:lnTo>
                    <a:pt x="632" y="5394"/>
                  </a:lnTo>
                  <a:lnTo>
                    <a:pt x="441" y="5394"/>
                  </a:lnTo>
                  <a:lnTo>
                    <a:pt x="632" y="4941"/>
                  </a:lnTo>
                  <a:close/>
                  <a:moveTo>
                    <a:pt x="3703" y="0"/>
                  </a:moveTo>
                  <a:cubicBezTo>
                    <a:pt x="2013" y="0"/>
                    <a:pt x="632" y="1346"/>
                    <a:pt x="632" y="2989"/>
                  </a:cubicBezTo>
                  <a:lnTo>
                    <a:pt x="632" y="4179"/>
                  </a:lnTo>
                  <a:lnTo>
                    <a:pt x="36" y="5489"/>
                  </a:lnTo>
                  <a:cubicBezTo>
                    <a:pt x="1" y="5537"/>
                    <a:pt x="13" y="5596"/>
                    <a:pt x="48" y="5644"/>
                  </a:cubicBezTo>
                  <a:cubicBezTo>
                    <a:pt x="72" y="5692"/>
                    <a:pt x="120" y="5715"/>
                    <a:pt x="179" y="5715"/>
                  </a:cubicBezTo>
                  <a:lnTo>
                    <a:pt x="632" y="5715"/>
                  </a:lnTo>
                  <a:lnTo>
                    <a:pt x="632" y="6965"/>
                  </a:lnTo>
                  <a:cubicBezTo>
                    <a:pt x="632" y="7335"/>
                    <a:pt x="941" y="7656"/>
                    <a:pt x="1310" y="7656"/>
                  </a:cubicBezTo>
                  <a:lnTo>
                    <a:pt x="2156" y="7656"/>
                  </a:lnTo>
                  <a:lnTo>
                    <a:pt x="2156" y="8704"/>
                  </a:lnTo>
                  <a:lnTo>
                    <a:pt x="751" y="10775"/>
                  </a:lnTo>
                  <a:cubicBezTo>
                    <a:pt x="703" y="10835"/>
                    <a:pt x="703" y="10906"/>
                    <a:pt x="751" y="10954"/>
                  </a:cubicBezTo>
                  <a:cubicBezTo>
                    <a:pt x="775" y="11002"/>
                    <a:pt x="822" y="11014"/>
                    <a:pt x="882" y="11014"/>
                  </a:cubicBezTo>
                  <a:lnTo>
                    <a:pt x="929" y="11014"/>
                  </a:lnTo>
                  <a:lnTo>
                    <a:pt x="2394" y="10585"/>
                  </a:lnTo>
                  <a:cubicBezTo>
                    <a:pt x="2489" y="10549"/>
                    <a:pt x="2537" y="10466"/>
                    <a:pt x="2501" y="10394"/>
                  </a:cubicBezTo>
                  <a:cubicBezTo>
                    <a:pt x="2482" y="10328"/>
                    <a:pt x="2418" y="10277"/>
                    <a:pt x="2356" y="10277"/>
                  </a:cubicBezTo>
                  <a:cubicBezTo>
                    <a:pt x="2340" y="10277"/>
                    <a:pt x="2325" y="10280"/>
                    <a:pt x="2310" y="10287"/>
                  </a:cubicBezTo>
                  <a:lnTo>
                    <a:pt x="1263" y="10597"/>
                  </a:lnTo>
                  <a:lnTo>
                    <a:pt x="2441" y="8859"/>
                  </a:lnTo>
                  <a:cubicBezTo>
                    <a:pt x="2453" y="8823"/>
                    <a:pt x="2477" y="8799"/>
                    <a:pt x="2477" y="8763"/>
                  </a:cubicBezTo>
                  <a:lnTo>
                    <a:pt x="2477" y="7608"/>
                  </a:lnTo>
                  <a:lnTo>
                    <a:pt x="3453" y="7073"/>
                  </a:lnTo>
                  <a:cubicBezTo>
                    <a:pt x="3537" y="7025"/>
                    <a:pt x="3561" y="6942"/>
                    <a:pt x="3513" y="6846"/>
                  </a:cubicBezTo>
                  <a:cubicBezTo>
                    <a:pt x="3488" y="6797"/>
                    <a:pt x="3436" y="6765"/>
                    <a:pt x="3378" y="6765"/>
                  </a:cubicBezTo>
                  <a:cubicBezTo>
                    <a:pt x="3352" y="6765"/>
                    <a:pt x="3325" y="6772"/>
                    <a:pt x="3299" y="6787"/>
                  </a:cubicBezTo>
                  <a:lnTo>
                    <a:pt x="2263" y="7358"/>
                  </a:lnTo>
                  <a:lnTo>
                    <a:pt x="1298" y="7358"/>
                  </a:lnTo>
                  <a:cubicBezTo>
                    <a:pt x="1108" y="7358"/>
                    <a:pt x="941" y="7192"/>
                    <a:pt x="941" y="7001"/>
                  </a:cubicBezTo>
                  <a:lnTo>
                    <a:pt x="941" y="6549"/>
                  </a:lnTo>
                  <a:lnTo>
                    <a:pt x="1775" y="6549"/>
                  </a:lnTo>
                  <a:cubicBezTo>
                    <a:pt x="1870" y="6549"/>
                    <a:pt x="1941" y="6477"/>
                    <a:pt x="1941" y="6382"/>
                  </a:cubicBezTo>
                  <a:cubicBezTo>
                    <a:pt x="1941" y="6299"/>
                    <a:pt x="1870" y="6227"/>
                    <a:pt x="1775" y="6227"/>
                  </a:cubicBezTo>
                  <a:lnTo>
                    <a:pt x="941" y="6227"/>
                  </a:lnTo>
                  <a:lnTo>
                    <a:pt x="941" y="3025"/>
                  </a:lnTo>
                  <a:cubicBezTo>
                    <a:pt x="941" y="1548"/>
                    <a:pt x="2179" y="358"/>
                    <a:pt x="3715" y="358"/>
                  </a:cubicBezTo>
                  <a:cubicBezTo>
                    <a:pt x="5239" y="358"/>
                    <a:pt x="6478" y="1548"/>
                    <a:pt x="6478" y="3025"/>
                  </a:cubicBezTo>
                  <a:cubicBezTo>
                    <a:pt x="6478" y="4263"/>
                    <a:pt x="5811" y="5406"/>
                    <a:pt x="4727" y="6013"/>
                  </a:cubicBezTo>
                  <a:lnTo>
                    <a:pt x="3954" y="6442"/>
                  </a:lnTo>
                  <a:cubicBezTo>
                    <a:pt x="3870" y="6489"/>
                    <a:pt x="3846" y="6584"/>
                    <a:pt x="3894" y="6668"/>
                  </a:cubicBezTo>
                  <a:cubicBezTo>
                    <a:pt x="3918" y="6717"/>
                    <a:pt x="3971" y="6749"/>
                    <a:pt x="4029" y="6749"/>
                  </a:cubicBezTo>
                  <a:cubicBezTo>
                    <a:pt x="4055" y="6749"/>
                    <a:pt x="4082" y="6742"/>
                    <a:pt x="4108" y="6727"/>
                  </a:cubicBezTo>
                  <a:lnTo>
                    <a:pt x="4882" y="6299"/>
                  </a:lnTo>
                  <a:cubicBezTo>
                    <a:pt x="4918" y="6287"/>
                    <a:pt x="4930" y="6263"/>
                    <a:pt x="4966" y="6251"/>
                  </a:cubicBezTo>
                  <a:lnTo>
                    <a:pt x="4966" y="8525"/>
                  </a:lnTo>
                  <a:cubicBezTo>
                    <a:pt x="4966" y="8573"/>
                    <a:pt x="4977" y="8609"/>
                    <a:pt x="5001" y="8632"/>
                  </a:cubicBezTo>
                  <a:lnTo>
                    <a:pt x="5620" y="9323"/>
                  </a:lnTo>
                  <a:lnTo>
                    <a:pt x="2965" y="10109"/>
                  </a:lnTo>
                  <a:cubicBezTo>
                    <a:pt x="2882" y="10133"/>
                    <a:pt x="2834" y="10228"/>
                    <a:pt x="2858" y="10299"/>
                  </a:cubicBezTo>
                  <a:cubicBezTo>
                    <a:pt x="2882" y="10371"/>
                    <a:pt x="2953" y="10418"/>
                    <a:pt x="3013" y="10418"/>
                  </a:cubicBezTo>
                  <a:lnTo>
                    <a:pt x="3061" y="10418"/>
                  </a:lnTo>
                  <a:lnTo>
                    <a:pt x="5942" y="9573"/>
                  </a:lnTo>
                  <a:cubicBezTo>
                    <a:pt x="6001" y="9549"/>
                    <a:pt x="6037" y="9513"/>
                    <a:pt x="6049" y="9466"/>
                  </a:cubicBezTo>
                  <a:cubicBezTo>
                    <a:pt x="6061" y="9406"/>
                    <a:pt x="6049" y="9359"/>
                    <a:pt x="6013" y="9311"/>
                  </a:cubicBezTo>
                  <a:lnTo>
                    <a:pt x="5263" y="8442"/>
                  </a:lnTo>
                  <a:lnTo>
                    <a:pt x="5263" y="6013"/>
                  </a:lnTo>
                  <a:cubicBezTo>
                    <a:pt x="6216" y="5311"/>
                    <a:pt x="6787" y="4203"/>
                    <a:pt x="6787" y="2989"/>
                  </a:cubicBezTo>
                  <a:cubicBezTo>
                    <a:pt x="6787" y="1346"/>
                    <a:pt x="5406" y="0"/>
                    <a:pt x="3703" y="0"/>
                  </a:cubicBezTo>
                  <a:close/>
                </a:path>
              </a:pathLst>
            </a:custGeom>
            <a:solidFill>
              <a:srgbClr val="657E93"/>
            </a:solidFill>
            <a:ln>
              <a:solidFill>
                <a:schemeClr val="tx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750;p75">
              <a:extLst>
                <a:ext uri="{FF2B5EF4-FFF2-40B4-BE49-F238E27FC236}">
                  <a16:creationId xmlns:a16="http://schemas.microsoft.com/office/drawing/2014/main" id="{F50DA993-E34D-4C51-AFFE-7FB1FD44029B}"/>
                </a:ext>
              </a:extLst>
            </p:cNvPr>
            <p:cNvSpPr/>
            <p:nvPr/>
          </p:nvSpPr>
          <p:spPr>
            <a:xfrm>
              <a:off x="2754535" y="2907503"/>
              <a:ext cx="126783" cy="127164"/>
            </a:xfrm>
            <a:custGeom>
              <a:avLst/>
              <a:gdLst/>
              <a:ahLst/>
              <a:cxnLst/>
              <a:rect l="l" t="t" r="r" b="b"/>
              <a:pathLst>
                <a:path w="4002" h="4014" extrusionOk="0">
                  <a:moveTo>
                    <a:pt x="1989" y="1"/>
                  </a:moveTo>
                  <a:cubicBezTo>
                    <a:pt x="953" y="1"/>
                    <a:pt x="72" y="822"/>
                    <a:pt x="1" y="1870"/>
                  </a:cubicBezTo>
                  <a:cubicBezTo>
                    <a:pt x="1" y="1953"/>
                    <a:pt x="61" y="2025"/>
                    <a:pt x="144" y="2048"/>
                  </a:cubicBezTo>
                  <a:cubicBezTo>
                    <a:pt x="239" y="2048"/>
                    <a:pt x="311" y="1989"/>
                    <a:pt x="322" y="1894"/>
                  </a:cubicBezTo>
                  <a:cubicBezTo>
                    <a:pt x="382" y="1013"/>
                    <a:pt x="1108" y="346"/>
                    <a:pt x="1989" y="346"/>
                  </a:cubicBezTo>
                  <a:cubicBezTo>
                    <a:pt x="2918" y="346"/>
                    <a:pt x="3656" y="1096"/>
                    <a:pt x="3656" y="2013"/>
                  </a:cubicBezTo>
                  <a:cubicBezTo>
                    <a:pt x="3656" y="2941"/>
                    <a:pt x="2918" y="3680"/>
                    <a:pt x="1989" y="3680"/>
                  </a:cubicBezTo>
                  <a:cubicBezTo>
                    <a:pt x="1251" y="3680"/>
                    <a:pt x="596" y="3191"/>
                    <a:pt x="382" y="2477"/>
                  </a:cubicBezTo>
                  <a:cubicBezTo>
                    <a:pt x="363" y="2401"/>
                    <a:pt x="298" y="2363"/>
                    <a:pt x="236" y="2363"/>
                  </a:cubicBezTo>
                  <a:cubicBezTo>
                    <a:pt x="221" y="2363"/>
                    <a:pt x="206" y="2365"/>
                    <a:pt x="191" y="2370"/>
                  </a:cubicBezTo>
                  <a:cubicBezTo>
                    <a:pt x="96" y="2406"/>
                    <a:pt x="61" y="2489"/>
                    <a:pt x="84" y="2560"/>
                  </a:cubicBezTo>
                  <a:cubicBezTo>
                    <a:pt x="322" y="3418"/>
                    <a:pt x="1108" y="4013"/>
                    <a:pt x="2001" y="4013"/>
                  </a:cubicBezTo>
                  <a:cubicBezTo>
                    <a:pt x="3109" y="4013"/>
                    <a:pt x="4001" y="3120"/>
                    <a:pt x="4001" y="2013"/>
                  </a:cubicBezTo>
                  <a:cubicBezTo>
                    <a:pt x="3990" y="917"/>
                    <a:pt x="3097" y="1"/>
                    <a:pt x="1989" y="1"/>
                  </a:cubicBezTo>
                  <a:close/>
                </a:path>
              </a:pathLst>
            </a:custGeom>
            <a:solidFill>
              <a:srgbClr val="657E93"/>
            </a:solidFill>
            <a:ln>
              <a:solidFill>
                <a:schemeClr val="tx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751;p75">
              <a:extLst>
                <a:ext uri="{FF2B5EF4-FFF2-40B4-BE49-F238E27FC236}">
                  <a16:creationId xmlns:a16="http://schemas.microsoft.com/office/drawing/2014/main" id="{2659BEDF-781A-4C7F-986B-8F0B27C98E25}"/>
                </a:ext>
              </a:extLst>
            </p:cNvPr>
            <p:cNvSpPr/>
            <p:nvPr/>
          </p:nvSpPr>
          <p:spPr>
            <a:xfrm>
              <a:off x="2781336" y="2931263"/>
              <a:ext cx="74321" cy="74353"/>
            </a:xfrm>
            <a:custGeom>
              <a:avLst/>
              <a:gdLst/>
              <a:ahLst/>
              <a:cxnLst/>
              <a:rect l="l" t="t" r="r" b="b"/>
              <a:pathLst>
                <a:path w="2346" h="2347" extrusionOk="0">
                  <a:moveTo>
                    <a:pt x="1465" y="310"/>
                  </a:moveTo>
                  <a:cubicBezTo>
                    <a:pt x="1620" y="310"/>
                    <a:pt x="1751" y="370"/>
                    <a:pt x="1858" y="477"/>
                  </a:cubicBezTo>
                  <a:cubicBezTo>
                    <a:pt x="1965" y="584"/>
                    <a:pt x="2024" y="715"/>
                    <a:pt x="2024" y="858"/>
                  </a:cubicBezTo>
                  <a:cubicBezTo>
                    <a:pt x="2024" y="1013"/>
                    <a:pt x="1965" y="1144"/>
                    <a:pt x="1858" y="1251"/>
                  </a:cubicBezTo>
                  <a:cubicBezTo>
                    <a:pt x="1751" y="1358"/>
                    <a:pt x="1620" y="1418"/>
                    <a:pt x="1465" y="1418"/>
                  </a:cubicBezTo>
                  <a:cubicBezTo>
                    <a:pt x="1322" y="1418"/>
                    <a:pt x="1191" y="1358"/>
                    <a:pt x="1084" y="1251"/>
                  </a:cubicBezTo>
                  <a:cubicBezTo>
                    <a:pt x="869" y="1037"/>
                    <a:pt x="869" y="679"/>
                    <a:pt x="1084" y="477"/>
                  </a:cubicBezTo>
                  <a:cubicBezTo>
                    <a:pt x="1191" y="370"/>
                    <a:pt x="1322" y="310"/>
                    <a:pt x="1465" y="310"/>
                  </a:cubicBezTo>
                  <a:close/>
                  <a:moveTo>
                    <a:pt x="1489" y="1"/>
                  </a:moveTo>
                  <a:cubicBezTo>
                    <a:pt x="1262" y="1"/>
                    <a:pt x="1036" y="84"/>
                    <a:pt x="869" y="251"/>
                  </a:cubicBezTo>
                  <a:cubicBezTo>
                    <a:pt x="572" y="548"/>
                    <a:pt x="536" y="1025"/>
                    <a:pt x="774" y="1370"/>
                  </a:cubicBezTo>
                  <a:lnTo>
                    <a:pt x="60" y="2084"/>
                  </a:lnTo>
                  <a:cubicBezTo>
                    <a:pt x="0" y="2144"/>
                    <a:pt x="0" y="2239"/>
                    <a:pt x="60" y="2299"/>
                  </a:cubicBezTo>
                  <a:cubicBezTo>
                    <a:pt x="84" y="2334"/>
                    <a:pt x="131" y="2346"/>
                    <a:pt x="179" y="2346"/>
                  </a:cubicBezTo>
                  <a:cubicBezTo>
                    <a:pt x="215" y="2346"/>
                    <a:pt x="262" y="2334"/>
                    <a:pt x="298" y="2299"/>
                  </a:cubicBezTo>
                  <a:lnTo>
                    <a:pt x="1012" y="1584"/>
                  </a:lnTo>
                  <a:cubicBezTo>
                    <a:pt x="1155" y="1691"/>
                    <a:pt x="1322" y="1739"/>
                    <a:pt x="1501" y="1739"/>
                  </a:cubicBezTo>
                  <a:cubicBezTo>
                    <a:pt x="1739" y="1739"/>
                    <a:pt x="1941" y="1644"/>
                    <a:pt x="2108" y="1489"/>
                  </a:cubicBezTo>
                  <a:cubicBezTo>
                    <a:pt x="2263" y="1310"/>
                    <a:pt x="2346" y="1096"/>
                    <a:pt x="2346" y="858"/>
                  </a:cubicBezTo>
                  <a:cubicBezTo>
                    <a:pt x="2346" y="620"/>
                    <a:pt x="2263" y="417"/>
                    <a:pt x="2096" y="251"/>
                  </a:cubicBezTo>
                  <a:cubicBezTo>
                    <a:pt x="1929" y="84"/>
                    <a:pt x="1703" y="1"/>
                    <a:pt x="1489" y="1"/>
                  </a:cubicBezTo>
                  <a:close/>
                </a:path>
              </a:pathLst>
            </a:custGeom>
            <a:solidFill>
              <a:srgbClr val="657E93"/>
            </a:solidFill>
            <a:ln>
              <a:solidFill>
                <a:schemeClr val="tx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תוצאת תמונה עבור נורה gif">
            <a:extLst>
              <a:ext uri="{FF2B5EF4-FFF2-40B4-BE49-F238E27FC236}">
                <a16:creationId xmlns:a16="http://schemas.microsoft.com/office/drawing/2014/main" id="{524FAED7-639A-4258-868F-49AEE498C492}"/>
              </a:ext>
            </a:extLst>
          </p:cNvPr>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288721">
            <a:off x="7848238" y="347166"/>
            <a:ext cx="624172" cy="7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63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712876" y="525832"/>
            <a:ext cx="7717500" cy="572700"/>
          </a:xfrm>
          <a:prstGeom prst="rect">
            <a:avLst/>
          </a:prstGeom>
        </p:spPr>
        <p:txBody>
          <a:bodyPr spcFirstLastPara="1" wrap="square" lIns="91425" tIns="91425" rIns="91425" bIns="91425" anchor="ctr" anchorCtr="0">
            <a:noAutofit/>
          </a:bodyPr>
          <a:lstStyle/>
          <a:p>
            <a:pPr lvl="0" rtl="1"/>
            <a:r>
              <a:rPr lang="he-IL" sz="3200" dirty="0">
                <a:solidFill>
                  <a:schemeClr val="tx2">
                    <a:lumMod val="50000"/>
                  </a:schemeClr>
                </a:solidFill>
                <a:latin typeface="FbAfikoman Regular" panose="02020603050405020304" pitchFamily="18" charset="-79"/>
                <a:cs typeface="FbAfikoman Regular" panose="02020603050405020304" pitchFamily="18" charset="-79"/>
              </a:rPr>
              <a:t>שתי בקשותיו של נחמיה מחייבות אומץ רב</a:t>
            </a:r>
            <a:endParaRPr dirty="0"/>
          </a:p>
        </p:txBody>
      </p:sp>
      <p:grpSp>
        <p:nvGrpSpPr>
          <p:cNvPr id="340" name="Google Shape;340;p35"/>
          <p:cNvGrpSpPr/>
          <p:nvPr/>
        </p:nvGrpSpPr>
        <p:grpSpPr>
          <a:xfrm>
            <a:off x="2504660" y="1133688"/>
            <a:ext cx="4134677" cy="221374"/>
            <a:chOff x="729050" y="223975"/>
            <a:chExt cx="6133625" cy="328400"/>
          </a:xfrm>
        </p:grpSpPr>
        <p:sp>
          <p:nvSpPr>
            <p:cNvPr id="341" name="Google Shape;341;p35"/>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לוחית 4">
            <a:extLst>
              <a:ext uri="{FF2B5EF4-FFF2-40B4-BE49-F238E27FC236}">
                <a16:creationId xmlns:a16="http://schemas.microsoft.com/office/drawing/2014/main" id="{F162FD6C-7DD1-4377-830A-8B6C3CE3994A}"/>
              </a:ext>
            </a:extLst>
          </p:cNvPr>
          <p:cNvSpPr/>
          <p:nvPr/>
        </p:nvSpPr>
        <p:spPr>
          <a:xfrm>
            <a:off x="5900217" y="2274172"/>
            <a:ext cx="2235941" cy="2340223"/>
          </a:xfrm>
          <a:custGeom>
            <a:avLst/>
            <a:gdLst>
              <a:gd name="connsiteX0" fmla="*/ 0 w 2235941"/>
              <a:gd name="connsiteY0" fmla="*/ 372664 h 2340223"/>
              <a:gd name="connsiteX1" fmla="*/ 372664 w 2235941"/>
              <a:gd name="connsiteY1" fmla="*/ 0 h 2340223"/>
              <a:gd name="connsiteX2" fmla="*/ 1863277 w 2235941"/>
              <a:gd name="connsiteY2" fmla="*/ 0 h 2340223"/>
              <a:gd name="connsiteX3" fmla="*/ 2235941 w 2235941"/>
              <a:gd name="connsiteY3" fmla="*/ 372664 h 2340223"/>
              <a:gd name="connsiteX4" fmla="*/ 2235941 w 2235941"/>
              <a:gd name="connsiteY4" fmla="*/ 1967559 h 2340223"/>
              <a:gd name="connsiteX5" fmla="*/ 1863277 w 2235941"/>
              <a:gd name="connsiteY5" fmla="*/ 2340223 h 2340223"/>
              <a:gd name="connsiteX6" fmla="*/ 372664 w 2235941"/>
              <a:gd name="connsiteY6" fmla="*/ 2340223 h 2340223"/>
              <a:gd name="connsiteX7" fmla="*/ 0 w 2235941"/>
              <a:gd name="connsiteY7" fmla="*/ 1967559 h 2340223"/>
              <a:gd name="connsiteX8" fmla="*/ 0 w 2235941"/>
              <a:gd name="connsiteY8" fmla="*/ 372664 h 234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941" h="2340223" fill="none" extrusionOk="0">
                <a:moveTo>
                  <a:pt x="0" y="372664"/>
                </a:moveTo>
                <a:cubicBezTo>
                  <a:pt x="232875" y="353521"/>
                  <a:pt x="361175" y="205021"/>
                  <a:pt x="372664" y="0"/>
                </a:cubicBezTo>
                <a:cubicBezTo>
                  <a:pt x="859550" y="97964"/>
                  <a:pt x="1255848" y="34102"/>
                  <a:pt x="1863277" y="0"/>
                </a:cubicBezTo>
                <a:cubicBezTo>
                  <a:pt x="1862284" y="220204"/>
                  <a:pt x="2001768" y="383799"/>
                  <a:pt x="2235941" y="372664"/>
                </a:cubicBezTo>
                <a:cubicBezTo>
                  <a:pt x="2109443" y="863768"/>
                  <a:pt x="2316169" y="1414329"/>
                  <a:pt x="2235941" y="1967559"/>
                </a:cubicBezTo>
                <a:cubicBezTo>
                  <a:pt x="2026132" y="1955249"/>
                  <a:pt x="1864195" y="2104090"/>
                  <a:pt x="1863277" y="2340223"/>
                </a:cubicBezTo>
                <a:cubicBezTo>
                  <a:pt x="1283539" y="2281187"/>
                  <a:pt x="584165" y="2282646"/>
                  <a:pt x="372664" y="2340223"/>
                </a:cubicBezTo>
                <a:cubicBezTo>
                  <a:pt x="376282" y="2144189"/>
                  <a:pt x="211380" y="1959558"/>
                  <a:pt x="0" y="1967559"/>
                </a:cubicBezTo>
                <a:cubicBezTo>
                  <a:pt x="-87869" y="1770582"/>
                  <a:pt x="-86749" y="914688"/>
                  <a:pt x="0" y="372664"/>
                </a:cubicBezTo>
                <a:close/>
              </a:path>
              <a:path w="2235941" h="2340223" stroke="0" extrusionOk="0">
                <a:moveTo>
                  <a:pt x="0" y="372664"/>
                </a:moveTo>
                <a:cubicBezTo>
                  <a:pt x="195039" y="370461"/>
                  <a:pt x="362266" y="204751"/>
                  <a:pt x="372664" y="0"/>
                </a:cubicBezTo>
                <a:cubicBezTo>
                  <a:pt x="1000720" y="81641"/>
                  <a:pt x="1224008" y="-37721"/>
                  <a:pt x="1863277" y="0"/>
                </a:cubicBezTo>
                <a:cubicBezTo>
                  <a:pt x="1890581" y="205983"/>
                  <a:pt x="2060171" y="376339"/>
                  <a:pt x="2235941" y="372664"/>
                </a:cubicBezTo>
                <a:cubicBezTo>
                  <a:pt x="2374297" y="548739"/>
                  <a:pt x="2169572" y="1783703"/>
                  <a:pt x="2235941" y="1967559"/>
                </a:cubicBezTo>
                <a:cubicBezTo>
                  <a:pt x="2037220" y="1950332"/>
                  <a:pt x="1838650" y="2101800"/>
                  <a:pt x="1863277" y="2340223"/>
                </a:cubicBezTo>
                <a:cubicBezTo>
                  <a:pt x="1351884" y="2254857"/>
                  <a:pt x="682939" y="2405682"/>
                  <a:pt x="372664" y="2340223"/>
                </a:cubicBezTo>
                <a:cubicBezTo>
                  <a:pt x="382490" y="2149228"/>
                  <a:pt x="227922" y="1996076"/>
                  <a:pt x="0" y="1967559"/>
                </a:cubicBezTo>
                <a:cubicBezTo>
                  <a:pt x="-85690" y="1411149"/>
                  <a:pt x="-96009" y="755984"/>
                  <a:pt x="0" y="372664"/>
                </a:cubicBezTo>
                <a:close/>
              </a:path>
            </a:pathLst>
          </a:custGeom>
          <a:solidFill>
            <a:schemeClr val="tx2">
              <a:lumMod val="50000"/>
            </a:schemeClr>
          </a:solidFill>
          <a:ln w="12700">
            <a:extLst>
              <a:ext uri="{C807C97D-BFC1-408E-A445-0C87EB9F89A2}">
                <ask:lineSketchStyleProps xmlns:ask="http://schemas.microsoft.com/office/drawing/2018/sketchyshapes" sd="198946862">
                  <a:prstGeom prst="plaqu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harsh" dir="t"/>
            </a:scene3d>
            <a:sp3d extrusionH="57150" prstMaterial="matte">
              <a:bevelT w="63500" h="12700" prst="angle"/>
              <a:contourClr>
                <a:schemeClr val="bg1">
                  <a:lumMod val="65000"/>
                </a:schemeClr>
              </a:contourClr>
            </a:sp3d>
          </a:bodyPr>
          <a:lstStyle/>
          <a:p>
            <a:pPr algn="ctr"/>
            <a:r>
              <a:rPr lang="he-IL" sz="2000" b="1" dirty="0">
                <a:ln/>
                <a:solidFill>
                  <a:schemeClr val="accent3"/>
                </a:solidFill>
                <a:latin typeface="FbKapriza Bold" panose="02020603050405020304" pitchFamily="18" charset="-79"/>
                <a:cs typeface="FbKapriza Bold" panose="02020603050405020304" pitchFamily="18" charset="-79"/>
              </a:rPr>
              <a:t>לעזוב את מקומו כשר המשקים של המלך, </a:t>
            </a:r>
          </a:p>
          <a:p>
            <a:pPr algn="ctr"/>
            <a:r>
              <a:rPr lang="he-IL" sz="2000" b="1" dirty="0">
                <a:ln/>
                <a:solidFill>
                  <a:schemeClr val="accent3"/>
                </a:solidFill>
                <a:latin typeface="FbKapriza Bold" panose="02020603050405020304" pitchFamily="18" charset="-79"/>
                <a:cs typeface="FbKapriza Bold" panose="02020603050405020304" pitchFamily="18" charset="-79"/>
              </a:rPr>
              <a:t>ובכך הוא רומז למלך שיש דברים חשובים </a:t>
            </a:r>
          </a:p>
          <a:p>
            <a:pPr algn="ctr"/>
            <a:r>
              <a:rPr lang="he-IL" sz="2000" b="1" dirty="0">
                <a:ln/>
                <a:solidFill>
                  <a:schemeClr val="accent3"/>
                </a:solidFill>
                <a:latin typeface="FbKapriza Bold" panose="02020603050405020304" pitchFamily="18" charset="-79"/>
                <a:cs typeface="FbKapriza Bold" panose="02020603050405020304" pitchFamily="18" charset="-79"/>
              </a:rPr>
              <a:t>מכדי לעמוד בפניו. </a:t>
            </a:r>
          </a:p>
        </p:txBody>
      </p:sp>
      <p:pic>
        <p:nvPicPr>
          <p:cNvPr id="2050" name="Picture 2" descr="תוצאת תמונה עבור נחמיה לפי ארתחשסתא">
            <a:extLst>
              <a:ext uri="{FF2B5EF4-FFF2-40B4-BE49-F238E27FC236}">
                <a16:creationId xmlns:a16="http://schemas.microsoft.com/office/drawing/2014/main" id="{AF9D38D2-9223-4078-BF6F-CF8A3D209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979" y="1523522"/>
            <a:ext cx="1265294" cy="1608640"/>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464;p41">
            <a:extLst>
              <a:ext uri="{FF2B5EF4-FFF2-40B4-BE49-F238E27FC236}">
                <a16:creationId xmlns:a16="http://schemas.microsoft.com/office/drawing/2014/main" id="{AEBACDB4-0536-45EA-BB09-A0F6E02F209F}"/>
              </a:ext>
            </a:extLst>
          </p:cNvPr>
          <p:cNvSpPr txBox="1">
            <a:spLocks/>
          </p:cNvSpPr>
          <p:nvPr/>
        </p:nvSpPr>
        <p:spPr>
          <a:xfrm>
            <a:off x="6832897" y="1590260"/>
            <a:ext cx="603300" cy="534122"/>
          </a:xfrm>
          <a:custGeom>
            <a:avLst/>
            <a:gdLst>
              <a:gd name="connsiteX0" fmla="*/ 0 w 603300"/>
              <a:gd name="connsiteY0" fmla="*/ 0 h 534122"/>
              <a:gd name="connsiteX1" fmla="*/ 603300 w 603300"/>
              <a:gd name="connsiteY1" fmla="*/ 0 h 534122"/>
              <a:gd name="connsiteX2" fmla="*/ 603300 w 603300"/>
              <a:gd name="connsiteY2" fmla="*/ 534122 h 534122"/>
              <a:gd name="connsiteX3" fmla="*/ 0 w 603300"/>
              <a:gd name="connsiteY3" fmla="*/ 534122 h 534122"/>
              <a:gd name="connsiteX4" fmla="*/ 0 w 603300"/>
              <a:gd name="connsiteY4" fmla="*/ 0 h 53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00" h="534122" fill="none" extrusionOk="0">
                <a:moveTo>
                  <a:pt x="0" y="0"/>
                </a:moveTo>
                <a:cubicBezTo>
                  <a:pt x="178381" y="-45200"/>
                  <a:pt x="518780" y="31662"/>
                  <a:pt x="603300" y="0"/>
                </a:cubicBezTo>
                <a:cubicBezTo>
                  <a:pt x="592230" y="144718"/>
                  <a:pt x="589433" y="382501"/>
                  <a:pt x="603300" y="534122"/>
                </a:cubicBezTo>
                <a:cubicBezTo>
                  <a:pt x="323238" y="480822"/>
                  <a:pt x="93293" y="571782"/>
                  <a:pt x="0" y="534122"/>
                </a:cubicBezTo>
                <a:cubicBezTo>
                  <a:pt x="33797" y="318196"/>
                  <a:pt x="-41563" y="55881"/>
                  <a:pt x="0" y="0"/>
                </a:cubicBezTo>
                <a:close/>
              </a:path>
              <a:path w="603300" h="534122" stroke="0" extrusionOk="0">
                <a:moveTo>
                  <a:pt x="0" y="0"/>
                </a:moveTo>
                <a:cubicBezTo>
                  <a:pt x="229281" y="25140"/>
                  <a:pt x="457193" y="38768"/>
                  <a:pt x="603300" y="0"/>
                </a:cubicBezTo>
                <a:cubicBezTo>
                  <a:pt x="633772" y="161679"/>
                  <a:pt x="632720" y="462838"/>
                  <a:pt x="603300" y="534122"/>
                </a:cubicBezTo>
                <a:cubicBezTo>
                  <a:pt x="401404" y="523744"/>
                  <a:pt x="158064" y="539357"/>
                  <a:pt x="0" y="534122"/>
                </a:cubicBezTo>
                <a:cubicBezTo>
                  <a:pt x="-14603" y="354303"/>
                  <a:pt x="36497" y="198140"/>
                  <a:pt x="0" y="0"/>
                </a:cubicBezTo>
                <a:close/>
              </a:path>
            </a:pathLst>
          </a:custGeom>
          <a:solidFill>
            <a:schemeClr val="tx2">
              <a:lumMod val="50000"/>
            </a:schemeClr>
          </a:solidFill>
          <a:ln>
            <a:solidFill>
              <a:schemeClr val="tx1"/>
            </a:solidFill>
            <a:extLst>
              <a:ext uri="{C807C97D-BFC1-408E-A445-0C87EB9F89A2}">
                <ask:lineSketchStyleProps xmlns:ask="http://schemas.microsoft.com/office/drawing/2018/sketchyshapes" sd="3665219511">
                  <a:prstGeom prst="rect">
                    <a:avLst/>
                  </a:prstGeom>
                  <ask:type>
                    <ask:lineSketchCurved/>
                  </ask:type>
                </ask:lineSketchStyleProps>
              </a:ext>
            </a:extLst>
          </a:ln>
        </p:spPr>
        <p:txBody>
          <a:bodyPr spcFirstLastPara="1" wrap="square" lIns="91425" tIns="91425" rIns="91425" bIns="91425" anchor="t" anchorCtr="0">
            <a:noAutofit/>
            <a:scene3d>
              <a:camera prst="orthographicFront"/>
              <a:lightRig rig="harsh" dir="t"/>
            </a:scene3d>
            <a:sp3d extrusionH="57150" prstMaterial="matte">
              <a:bevelT w="63500" h="12700" prst="angle"/>
              <a:contourClr>
                <a:schemeClr val="bg1">
                  <a:lumMod val="65000"/>
                </a:schemeClr>
              </a:contourClr>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400" b="1" dirty="0">
                <a:ln/>
                <a:solidFill>
                  <a:schemeClr val="accent3"/>
                </a:solidFill>
                <a:latin typeface="FbKapriza Bold" panose="02020603050405020304" pitchFamily="18" charset="-79"/>
                <a:cs typeface="FbKapriza Bold" panose="02020603050405020304" pitchFamily="18" charset="-79"/>
              </a:rPr>
              <a:t>01</a:t>
            </a:r>
          </a:p>
        </p:txBody>
      </p:sp>
      <p:sp>
        <p:nvSpPr>
          <p:cNvPr id="24" name="Google Shape;464;p41">
            <a:extLst>
              <a:ext uri="{FF2B5EF4-FFF2-40B4-BE49-F238E27FC236}">
                <a16:creationId xmlns:a16="http://schemas.microsoft.com/office/drawing/2014/main" id="{AB9F613E-03B3-4A29-80EE-FA25A33BA1E3}"/>
              </a:ext>
            </a:extLst>
          </p:cNvPr>
          <p:cNvSpPr txBox="1">
            <a:spLocks/>
          </p:cNvSpPr>
          <p:nvPr/>
        </p:nvSpPr>
        <p:spPr>
          <a:xfrm>
            <a:off x="1740920" y="1590260"/>
            <a:ext cx="603300" cy="534122"/>
          </a:xfrm>
          <a:custGeom>
            <a:avLst/>
            <a:gdLst>
              <a:gd name="connsiteX0" fmla="*/ 0 w 603300"/>
              <a:gd name="connsiteY0" fmla="*/ 0 h 534122"/>
              <a:gd name="connsiteX1" fmla="*/ 603300 w 603300"/>
              <a:gd name="connsiteY1" fmla="*/ 0 h 534122"/>
              <a:gd name="connsiteX2" fmla="*/ 603300 w 603300"/>
              <a:gd name="connsiteY2" fmla="*/ 534122 h 534122"/>
              <a:gd name="connsiteX3" fmla="*/ 0 w 603300"/>
              <a:gd name="connsiteY3" fmla="*/ 534122 h 534122"/>
              <a:gd name="connsiteX4" fmla="*/ 0 w 603300"/>
              <a:gd name="connsiteY4" fmla="*/ 0 h 53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00" h="534122" fill="none" extrusionOk="0">
                <a:moveTo>
                  <a:pt x="0" y="0"/>
                </a:moveTo>
                <a:cubicBezTo>
                  <a:pt x="178381" y="-45200"/>
                  <a:pt x="518780" y="31662"/>
                  <a:pt x="603300" y="0"/>
                </a:cubicBezTo>
                <a:cubicBezTo>
                  <a:pt x="592230" y="144718"/>
                  <a:pt x="589433" y="382501"/>
                  <a:pt x="603300" y="534122"/>
                </a:cubicBezTo>
                <a:cubicBezTo>
                  <a:pt x="323238" y="480822"/>
                  <a:pt x="93293" y="571782"/>
                  <a:pt x="0" y="534122"/>
                </a:cubicBezTo>
                <a:cubicBezTo>
                  <a:pt x="33797" y="318196"/>
                  <a:pt x="-41563" y="55881"/>
                  <a:pt x="0" y="0"/>
                </a:cubicBezTo>
                <a:close/>
              </a:path>
              <a:path w="603300" h="534122" stroke="0" extrusionOk="0">
                <a:moveTo>
                  <a:pt x="0" y="0"/>
                </a:moveTo>
                <a:cubicBezTo>
                  <a:pt x="229281" y="25140"/>
                  <a:pt x="457193" y="38768"/>
                  <a:pt x="603300" y="0"/>
                </a:cubicBezTo>
                <a:cubicBezTo>
                  <a:pt x="633772" y="161679"/>
                  <a:pt x="632720" y="462838"/>
                  <a:pt x="603300" y="534122"/>
                </a:cubicBezTo>
                <a:cubicBezTo>
                  <a:pt x="401404" y="523744"/>
                  <a:pt x="158064" y="539357"/>
                  <a:pt x="0" y="534122"/>
                </a:cubicBezTo>
                <a:cubicBezTo>
                  <a:pt x="-14603" y="354303"/>
                  <a:pt x="36497" y="198140"/>
                  <a:pt x="0" y="0"/>
                </a:cubicBezTo>
                <a:close/>
              </a:path>
            </a:pathLst>
          </a:custGeom>
          <a:solidFill>
            <a:schemeClr val="tx2">
              <a:lumMod val="50000"/>
            </a:schemeClr>
          </a:solidFill>
          <a:ln>
            <a:solidFill>
              <a:schemeClr val="tx1"/>
            </a:solidFill>
            <a:extLst>
              <a:ext uri="{C807C97D-BFC1-408E-A445-0C87EB9F89A2}">
                <ask:lineSketchStyleProps xmlns:ask="http://schemas.microsoft.com/office/drawing/2018/sketchyshapes" sd="3665219511">
                  <a:prstGeom prst="rect">
                    <a:avLst/>
                  </a:prstGeom>
                  <ask:type>
                    <ask:lineSketchCurved/>
                  </ask:type>
                </ask:lineSketchStyleProps>
              </a:ext>
            </a:extLst>
          </a:ln>
        </p:spPr>
        <p:txBody>
          <a:bodyPr spcFirstLastPara="1" wrap="square" lIns="91425" tIns="91425" rIns="91425" bIns="91425" anchor="t" anchorCtr="0">
            <a:noAutofit/>
            <a:scene3d>
              <a:camera prst="orthographicFront"/>
              <a:lightRig rig="harsh" dir="t"/>
            </a:scene3d>
            <a:sp3d extrusionH="57150" prstMaterial="matte">
              <a:bevelT w="63500" h="12700" prst="angle"/>
              <a:contourClr>
                <a:schemeClr val="bg1">
                  <a:lumMod val="65000"/>
                </a:schemeClr>
              </a:contourClr>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400" b="1" dirty="0">
                <a:ln/>
                <a:solidFill>
                  <a:schemeClr val="accent3"/>
                </a:solidFill>
                <a:latin typeface="FbKapriza Bold" panose="02020603050405020304" pitchFamily="18" charset="-79"/>
                <a:cs typeface="FbKapriza Bold" panose="02020603050405020304" pitchFamily="18" charset="-79"/>
              </a:rPr>
              <a:t>0</a:t>
            </a:r>
            <a:r>
              <a:rPr lang="he-IL" sz="2400" b="1" dirty="0">
                <a:ln/>
                <a:solidFill>
                  <a:schemeClr val="accent3"/>
                </a:solidFill>
                <a:latin typeface="FbKapriza Bold" panose="02020603050405020304" pitchFamily="18" charset="-79"/>
                <a:cs typeface="FbKapriza Bold" panose="02020603050405020304" pitchFamily="18" charset="-79"/>
              </a:rPr>
              <a:t>2</a:t>
            </a:r>
            <a:endParaRPr lang="en" sz="2400" b="1" dirty="0">
              <a:ln/>
              <a:solidFill>
                <a:schemeClr val="accent3"/>
              </a:solidFill>
              <a:latin typeface="FbKapriza Bold" panose="02020603050405020304" pitchFamily="18" charset="-79"/>
              <a:cs typeface="FbKapriza Bold" panose="02020603050405020304" pitchFamily="18" charset="-79"/>
            </a:endParaRPr>
          </a:p>
        </p:txBody>
      </p:sp>
      <p:sp>
        <p:nvSpPr>
          <p:cNvPr id="25" name="לוחית 24">
            <a:extLst>
              <a:ext uri="{FF2B5EF4-FFF2-40B4-BE49-F238E27FC236}">
                <a16:creationId xmlns:a16="http://schemas.microsoft.com/office/drawing/2014/main" id="{68375F58-3974-4746-A759-AC31C1587270}"/>
              </a:ext>
            </a:extLst>
          </p:cNvPr>
          <p:cNvSpPr/>
          <p:nvPr/>
        </p:nvSpPr>
        <p:spPr>
          <a:xfrm>
            <a:off x="924599" y="2327842"/>
            <a:ext cx="2235941" cy="2340223"/>
          </a:xfrm>
          <a:custGeom>
            <a:avLst/>
            <a:gdLst>
              <a:gd name="connsiteX0" fmla="*/ 0 w 2235941"/>
              <a:gd name="connsiteY0" fmla="*/ 372664 h 2340223"/>
              <a:gd name="connsiteX1" fmla="*/ 372664 w 2235941"/>
              <a:gd name="connsiteY1" fmla="*/ 0 h 2340223"/>
              <a:gd name="connsiteX2" fmla="*/ 1863277 w 2235941"/>
              <a:gd name="connsiteY2" fmla="*/ 0 h 2340223"/>
              <a:gd name="connsiteX3" fmla="*/ 2235941 w 2235941"/>
              <a:gd name="connsiteY3" fmla="*/ 372664 h 2340223"/>
              <a:gd name="connsiteX4" fmla="*/ 2235941 w 2235941"/>
              <a:gd name="connsiteY4" fmla="*/ 1967559 h 2340223"/>
              <a:gd name="connsiteX5" fmla="*/ 1863277 w 2235941"/>
              <a:gd name="connsiteY5" fmla="*/ 2340223 h 2340223"/>
              <a:gd name="connsiteX6" fmla="*/ 372664 w 2235941"/>
              <a:gd name="connsiteY6" fmla="*/ 2340223 h 2340223"/>
              <a:gd name="connsiteX7" fmla="*/ 0 w 2235941"/>
              <a:gd name="connsiteY7" fmla="*/ 1967559 h 2340223"/>
              <a:gd name="connsiteX8" fmla="*/ 0 w 2235941"/>
              <a:gd name="connsiteY8" fmla="*/ 372664 h 234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941" h="2340223" fill="none" extrusionOk="0">
                <a:moveTo>
                  <a:pt x="0" y="372664"/>
                </a:moveTo>
                <a:cubicBezTo>
                  <a:pt x="232875" y="353521"/>
                  <a:pt x="361175" y="205021"/>
                  <a:pt x="372664" y="0"/>
                </a:cubicBezTo>
                <a:cubicBezTo>
                  <a:pt x="859550" y="97964"/>
                  <a:pt x="1255848" y="34102"/>
                  <a:pt x="1863277" y="0"/>
                </a:cubicBezTo>
                <a:cubicBezTo>
                  <a:pt x="1862284" y="220204"/>
                  <a:pt x="2001768" y="383799"/>
                  <a:pt x="2235941" y="372664"/>
                </a:cubicBezTo>
                <a:cubicBezTo>
                  <a:pt x="2109443" y="863768"/>
                  <a:pt x="2316169" y="1414329"/>
                  <a:pt x="2235941" y="1967559"/>
                </a:cubicBezTo>
                <a:cubicBezTo>
                  <a:pt x="2026132" y="1955249"/>
                  <a:pt x="1864195" y="2104090"/>
                  <a:pt x="1863277" y="2340223"/>
                </a:cubicBezTo>
                <a:cubicBezTo>
                  <a:pt x="1283539" y="2281187"/>
                  <a:pt x="584165" y="2282646"/>
                  <a:pt x="372664" y="2340223"/>
                </a:cubicBezTo>
                <a:cubicBezTo>
                  <a:pt x="376282" y="2144189"/>
                  <a:pt x="211380" y="1959558"/>
                  <a:pt x="0" y="1967559"/>
                </a:cubicBezTo>
                <a:cubicBezTo>
                  <a:pt x="-87869" y="1770582"/>
                  <a:pt x="-86749" y="914688"/>
                  <a:pt x="0" y="372664"/>
                </a:cubicBezTo>
                <a:close/>
              </a:path>
              <a:path w="2235941" h="2340223" stroke="0" extrusionOk="0">
                <a:moveTo>
                  <a:pt x="0" y="372664"/>
                </a:moveTo>
                <a:cubicBezTo>
                  <a:pt x="195039" y="370461"/>
                  <a:pt x="362266" y="204751"/>
                  <a:pt x="372664" y="0"/>
                </a:cubicBezTo>
                <a:cubicBezTo>
                  <a:pt x="1000720" y="81641"/>
                  <a:pt x="1224008" y="-37721"/>
                  <a:pt x="1863277" y="0"/>
                </a:cubicBezTo>
                <a:cubicBezTo>
                  <a:pt x="1890581" y="205983"/>
                  <a:pt x="2060171" y="376339"/>
                  <a:pt x="2235941" y="372664"/>
                </a:cubicBezTo>
                <a:cubicBezTo>
                  <a:pt x="2374297" y="548739"/>
                  <a:pt x="2169572" y="1783703"/>
                  <a:pt x="2235941" y="1967559"/>
                </a:cubicBezTo>
                <a:cubicBezTo>
                  <a:pt x="2037220" y="1950332"/>
                  <a:pt x="1838650" y="2101800"/>
                  <a:pt x="1863277" y="2340223"/>
                </a:cubicBezTo>
                <a:cubicBezTo>
                  <a:pt x="1351884" y="2254857"/>
                  <a:pt x="682939" y="2405682"/>
                  <a:pt x="372664" y="2340223"/>
                </a:cubicBezTo>
                <a:cubicBezTo>
                  <a:pt x="382490" y="2149228"/>
                  <a:pt x="227922" y="1996076"/>
                  <a:pt x="0" y="1967559"/>
                </a:cubicBezTo>
                <a:cubicBezTo>
                  <a:pt x="-85690" y="1411149"/>
                  <a:pt x="-96009" y="755984"/>
                  <a:pt x="0" y="372664"/>
                </a:cubicBezTo>
                <a:close/>
              </a:path>
            </a:pathLst>
          </a:custGeom>
          <a:solidFill>
            <a:schemeClr val="tx2">
              <a:lumMod val="50000"/>
            </a:schemeClr>
          </a:solidFill>
          <a:ln w="12700">
            <a:extLst>
              <a:ext uri="{C807C97D-BFC1-408E-A445-0C87EB9F89A2}">
                <ask:lineSketchStyleProps xmlns:ask="http://schemas.microsoft.com/office/drawing/2018/sketchyshapes" sd="198946862">
                  <a:prstGeom prst="plaqu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harsh" dir="t"/>
            </a:scene3d>
            <a:sp3d extrusionH="57150" prstMaterial="matte">
              <a:bevelT w="63500" h="12700" prst="angle"/>
              <a:contourClr>
                <a:schemeClr val="bg1">
                  <a:lumMod val="65000"/>
                </a:schemeClr>
              </a:contourClr>
            </a:sp3d>
          </a:bodyPr>
          <a:lstStyle/>
          <a:p>
            <a:pPr algn="r"/>
            <a:r>
              <a:rPr lang="he-IL" sz="1600" b="1" dirty="0">
                <a:ln/>
                <a:solidFill>
                  <a:schemeClr val="accent3"/>
                </a:solidFill>
                <a:latin typeface="FbKapriza Bold" panose="02020603050405020304" pitchFamily="18" charset="-79"/>
                <a:cs typeface="FbKapriza Bold" panose="02020603050405020304" pitchFamily="18" charset="-79"/>
              </a:rPr>
              <a:t>לבנות את ירושלים </a:t>
            </a:r>
          </a:p>
          <a:p>
            <a:pPr algn="r" rtl="1"/>
            <a:r>
              <a:rPr lang="he-IL" sz="1600" b="1" dirty="0">
                <a:ln/>
                <a:solidFill>
                  <a:schemeClr val="accent3"/>
                </a:solidFill>
                <a:latin typeface="FbKapriza Bold" panose="02020603050405020304" pitchFamily="18" charset="-79"/>
                <a:cs typeface="FbKapriza Bold" panose="02020603050405020304" pitchFamily="18" charset="-79"/>
              </a:rPr>
              <a:t>ולהסתכן באשמת מרידה במלך, כפי שטוענים צרי יהודה בהמשך הפרק:</a:t>
            </a:r>
          </a:p>
          <a:p>
            <a:pPr algn="r"/>
            <a:r>
              <a:rPr lang="he-IL" sz="1600" b="1" dirty="0">
                <a:ln/>
                <a:solidFill>
                  <a:schemeClr val="accent3"/>
                </a:solidFill>
                <a:latin typeface="FbKapriza Bold" panose="02020603050405020304" pitchFamily="18" charset="-79"/>
                <a:cs typeface="FbKapriza Bold" panose="02020603050405020304" pitchFamily="18" charset="-79"/>
              </a:rPr>
              <a:t>"</a:t>
            </a:r>
            <a:r>
              <a:rPr lang="he-IL" sz="1600" b="1" dirty="0">
                <a:ln/>
                <a:solidFill>
                  <a:schemeClr val="accent3"/>
                </a:solidFill>
                <a:latin typeface="FbBejerano Bold" panose="02020803050405020304" pitchFamily="18" charset="-79"/>
                <a:cs typeface="FbBejerano Bold" panose="02020803050405020304" pitchFamily="18" charset="-79"/>
              </a:rPr>
              <a:t>מָה הַדָּבָר הַזֶּה אֲשֶׁר אַתֶּם עֹשִׂים הַעַל הַמֶּלֶךְ אַתֶּם </a:t>
            </a:r>
            <a:r>
              <a:rPr lang="he-IL" sz="1600" dirty="0">
                <a:ln w="0"/>
                <a:solidFill>
                  <a:schemeClr val="accent1"/>
                </a:solidFill>
                <a:effectLst>
                  <a:outerShdw blurRad="38100" dist="25400" dir="5400000" algn="ctr" rotWithShape="0">
                    <a:srgbClr val="6E747A">
                      <a:alpha val="43000"/>
                    </a:srgbClr>
                  </a:outerShdw>
                </a:effectLst>
                <a:latin typeface="FbBejerano Bold" panose="02020803050405020304" pitchFamily="18" charset="-79"/>
                <a:cs typeface="FbBejerano Bold" panose="02020803050405020304" pitchFamily="18" charset="-79"/>
              </a:rPr>
              <a:t>מֹרְדִים?</a:t>
            </a:r>
            <a:r>
              <a:rPr lang="he-IL" sz="1600" b="1" dirty="0">
                <a:ln/>
                <a:solidFill>
                  <a:schemeClr val="accent3"/>
                </a:solidFill>
                <a:latin typeface="FbBejerano Bold" panose="02020803050405020304" pitchFamily="18" charset="-79"/>
                <a:cs typeface="FbBejerano Bold" panose="02020803050405020304" pitchFamily="18" charset="-79"/>
              </a:rPr>
              <a:t>!" </a:t>
            </a:r>
            <a:r>
              <a:rPr lang="he-IL" sz="1100" b="1" dirty="0">
                <a:ln/>
                <a:solidFill>
                  <a:schemeClr val="accent3"/>
                </a:solidFill>
                <a:latin typeface="FbBejerano Bold" panose="02020803050405020304" pitchFamily="18" charset="-79"/>
                <a:cs typeface="FbBejerano Bold" panose="02020803050405020304" pitchFamily="18" charset="-79"/>
              </a:rPr>
              <a:t>(נחמיה ב, </a:t>
            </a:r>
            <a:r>
              <a:rPr lang="he-IL" sz="1100" b="1" dirty="0" err="1">
                <a:ln/>
                <a:solidFill>
                  <a:schemeClr val="accent3"/>
                </a:solidFill>
                <a:latin typeface="FbBejerano Bold" panose="02020803050405020304" pitchFamily="18" charset="-79"/>
                <a:cs typeface="FbBejerano Bold" panose="02020803050405020304" pitchFamily="18" charset="-79"/>
              </a:rPr>
              <a:t>יט</a:t>
            </a:r>
            <a:r>
              <a:rPr lang="he-IL" sz="1100" b="1" dirty="0">
                <a:ln/>
                <a:solidFill>
                  <a:schemeClr val="accent3"/>
                </a:solidFill>
                <a:latin typeface="FbBejerano Bold" panose="02020803050405020304" pitchFamily="18" charset="-79"/>
                <a:cs typeface="FbBejerano Bold" panose="02020803050405020304" pitchFamily="18" charset="-79"/>
              </a:rPr>
              <a:t>)</a:t>
            </a:r>
            <a:endParaRPr lang="he-IL" sz="2000" b="1" dirty="0">
              <a:ln/>
              <a:solidFill>
                <a:schemeClr val="accent3"/>
              </a:solidFill>
              <a:latin typeface="FbBejerano Bold" panose="02020803050405020304" pitchFamily="18" charset="-79"/>
              <a:cs typeface="FbBejerano Bold" panose="02020803050405020304" pitchFamily="18" charset="-79"/>
            </a:endParaRPr>
          </a:p>
        </p:txBody>
      </p:sp>
      <p:sp>
        <p:nvSpPr>
          <p:cNvPr id="7" name="חץ: למטה 6">
            <a:extLst>
              <a:ext uri="{FF2B5EF4-FFF2-40B4-BE49-F238E27FC236}">
                <a16:creationId xmlns:a16="http://schemas.microsoft.com/office/drawing/2014/main" id="{3F2BF883-5FE5-4C51-9FE0-D4520DB74E3F}"/>
              </a:ext>
            </a:extLst>
          </p:cNvPr>
          <p:cNvSpPr/>
          <p:nvPr/>
        </p:nvSpPr>
        <p:spPr>
          <a:xfrm rot="16200000">
            <a:off x="5913522" y="1445909"/>
            <a:ext cx="138382" cy="867679"/>
          </a:xfrm>
          <a:custGeom>
            <a:avLst/>
            <a:gdLst>
              <a:gd name="connsiteX0" fmla="*/ 0 w 138382"/>
              <a:gd name="connsiteY0" fmla="*/ 798488 h 867679"/>
              <a:gd name="connsiteX1" fmla="*/ 34596 w 138382"/>
              <a:gd name="connsiteY1" fmla="*/ 798488 h 867679"/>
              <a:gd name="connsiteX2" fmla="*/ 34596 w 138382"/>
              <a:gd name="connsiteY2" fmla="*/ 0 h 867679"/>
              <a:gd name="connsiteX3" fmla="*/ 103787 w 138382"/>
              <a:gd name="connsiteY3" fmla="*/ 0 h 867679"/>
              <a:gd name="connsiteX4" fmla="*/ 103787 w 138382"/>
              <a:gd name="connsiteY4" fmla="*/ 798488 h 867679"/>
              <a:gd name="connsiteX5" fmla="*/ 138382 w 138382"/>
              <a:gd name="connsiteY5" fmla="*/ 798488 h 867679"/>
              <a:gd name="connsiteX6" fmla="*/ 69191 w 138382"/>
              <a:gd name="connsiteY6" fmla="*/ 867679 h 867679"/>
              <a:gd name="connsiteX7" fmla="*/ 0 w 138382"/>
              <a:gd name="connsiteY7" fmla="*/ 798488 h 86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2" h="867679" fill="none" extrusionOk="0">
                <a:moveTo>
                  <a:pt x="0" y="798488"/>
                </a:moveTo>
                <a:cubicBezTo>
                  <a:pt x="14556" y="800794"/>
                  <a:pt x="29810" y="797826"/>
                  <a:pt x="34596" y="798488"/>
                </a:cubicBezTo>
                <a:cubicBezTo>
                  <a:pt x="85374" y="678414"/>
                  <a:pt x="22182" y="230555"/>
                  <a:pt x="34596" y="0"/>
                </a:cubicBezTo>
                <a:cubicBezTo>
                  <a:pt x="67193" y="2230"/>
                  <a:pt x="77650" y="3876"/>
                  <a:pt x="103787" y="0"/>
                </a:cubicBezTo>
                <a:cubicBezTo>
                  <a:pt x="151367" y="136429"/>
                  <a:pt x="99653" y="635758"/>
                  <a:pt x="103787" y="798488"/>
                </a:cubicBezTo>
                <a:cubicBezTo>
                  <a:pt x="119341" y="796302"/>
                  <a:pt x="133138" y="797934"/>
                  <a:pt x="138382" y="798488"/>
                </a:cubicBezTo>
                <a:cubicBezTo>
                  <a:pt x="126374" y="821363"/>
                  <a:pt x="85941" y="862232"/>
                  <a:pt x="69191" y="867679"/>
                </a:cubicBezTo>
                <a:cubicBezTo>
                  <a:pt x="60426" y="859234"/>
                  <a:pt x="30474" y="835037"/>
                  <a:pt x="0" y="798488"/>
                </a:cubicBezTo>
                <a:close/>
              </a:path>
              <a:path w="138382" h="867679" stroke="0" extrusionOk="0">
                <a:moveTo>
                  <a:pt x="0" y="798488"/>
                </a:moveTo>
                <a:cubicBezTo>
                  <a:pt x="14275" y="799577"/>
                  <a:pt x="25868" y="801159"/>
                  <a:pt x="34596" y="798488"/>
                </a:cubicBezTo>
                <a:cubicBezTo>
                  <a:pt x="42501" y="521118"/>
                  <a:pt x="14963" y="149085"/>
                  <a:pt x="34596" y="0"/>
                </a:cubicBezTo>
                <a:cubicBezTo>
                  <a:pt x="53063" y="-2797"/>
                  <a:pt x="90505" y="3753"/>
                  <a:pt x="103787" y="0"/>
                </a:cubicBezTo>
                <a:cubicBezTo>
                  <a:pt x="114877" y="308844"/>
                  <a:pt x="59153" y="647851"/>
                  <a:pt x="103787" y="798488"/>
                </a:cubicBezTo>
                <a:cubicBezTo>
                  <a:pt x="107823" y="798918"/>
                  <a:pt x="131073" y="801546"/>
                  <a:pt x="138382" y="798488"/>
                </a:cubicBezTo>
                <a:cubicBezTo>
                  <a:pt x="99169" y="825742"/>
                  <a:pt x="85963" y="853638"/>
                  <a:pt x="69191" y="867679"/>
                </a:cubicBezTo>
                <a:cubicBezTo>
                  <a:pt x="51178" y="845367"/>
                  <a:pt x="22754" y="822080"/>
                  <a:pt x="0" y="798488"/>
                </a:cubicBezTo>
                <a:close/>
              </a:path>
            </a:pathLst>
          </a:custGeom>
          <a:ln w="6350">
            <a:solidFill>
              <a:schemeClr val="tx2">
                <a:lumMod val="50000"/>
              </a:schemeClr>
            </a:solidFill>
            <a:extLst>
              <a:ext uri="{C807C97D-BFC1-408E-A445-0C87EB9F89A2}">
                <ask:lineSketchStyleProps xmlns:ask="http://schemas.microsoft.com/office/drawing/2018/sketchyshapes" sd="2705034212">
                  <a:prstGeom prst="down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חץ: למטה 27">
            <a:extLst>
              <a:ext uri="{FF2B5EF4-FFF2-40B4-BE49-F238E27FC236}">
                <a16:creationId xmlns:a16="http://schemas.microsoft.com/office/drawing/2014/main" id="{BD2C5F2D-9C08-4066-B1AD-5E98F66EF993}"/>
              </a:ext>
            </a:extLst>
          </p:cNvPr>
          <p:cNvSpPr/>
          <p:nvPr/>
        </p:nvSpPr>
        <p:spPr>
          <a:xfrm rot="5400000">
            <a:off x="3147874" y="1423481"/>
            <a:ext cx="138382" cy="867679"/>
          </a:xfrm>
          <a:custGeom>
            <a:avLst/>
            <a:gdLst>
              <a:gd name="connsiteX0" fmla="*/ 0 w 138382"/>
              <a:gd name="connsiteY0" fmla="*/ 798488 h 867679"/>
              <a:gd name="connsiteX1" fmla="*/ 34596 w 138382"/>
              <a:gd name="connsiteY1" fmla="*/ 798488 h 867679"/>
              <a:gd name="connsiteX2" fmla="*/ 34596 w 138382"/>
              <a:gd name="connsiteY2" fmla="*/ 0 h 867679"/>
              <a:gd name="connsiteX3" fmla="*/ 103787 w 138382"/>
              <a:gd name="connsiteY3" fmla="*/ 0 h 867679"/>
              <a:gd name="connsiteX4" fmla="*/ 103787 w 138382"/>
              <a:gd name="connsiteY4" fmla="*/ 798488 h 867679"/>
              <a:gd name="connsiteX5" fmla="*/ 138382 w 138382"/>
              <a:gd name="connsiteY5" fmla="*/ 798488 h 867679"/>
              <a:gd name="connsiteX6" fmla="*/ 69191 w 138382"/>
              <a:gd name="connsiteY6" fmla="*/ 867679 h 867679"/>
              <a:gd name="connsiteX7" fmla="*/ 0 w 138382"/>
              <a:gd name="connsiteY7" fmla="*/ 798488 h 86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2" h="867679" fill="none" extrusionOk="0">
                <a:moveTo>
                  <a:pt x="0" y="798488"/>
                </a:moveTo>
                <a:cubicBezTo>
                  <a:pt x="14556" y="800794"/>
                  <a:pt x="29810" y="797826"/>
                  <a:pt x="34596" y="798488"/>
                </a:cubicBezTo>
                <a:cubicBezTo>
                  <a:pt x="85374" y="678414"/>
                  <a:pt x="22182" y="230555"/>
                  <a:pt x="34596" y="0"/>
                </a:cubicBezTo>
                <a:cubicBezTo>
                  <a:pt x="67193" y="2230"/>
                  <a:pt x="77650" y="3876"/>
                  <a:pt x="103787" y="0"/>
                </a:cubicBezTo>
                <a:cubicBezTo>
                  <a:pt x="151367" y="136429"/>
                  <a:pt x="99653" y="635758"/>
                  <a:pt x="103787" y="798488"/>
                </a:cubicBezTo>
                <a:cubicBezTo>
                  <a:pt x="119341" y="796302"/>
                  <a:pt x="133138" y="797934"/>
                  <a:pt x="138382" y="798488"/>
                </a:cubicBezTo>
                <a:cubicBezTo>
                  <a:pt x="126374" y="821363"/>
                  <a:pt x="85941" y="862232"/>
                  <a:pt x="69191" y="867679"/>
                </a:cubicBezTo>
                <a:cubicBezTo>
                  <a:pt x="60426" y="859234"/>
                  <a:pt x="30474" y="835037"/>
                  <a:pt x="0" y="798488"/>
                </a:cubicBezTo>
                <a:close/>
              </a:path>
              <a:path w="138382" h="867679" stroke="0" extrusionOk="0">
                <a:moveTo>
                  <a:pt x="0" y="798488"/>
                </a:moveTo>
                <a:cubicBezTo>
                  <a:pt x="14275" y="799577"/>
                  <a:pt x="25868" y="801159"/>
                  <a:pt x="34596" y="798488"/>
                </a:cubicBezTo>
                <a:cubicBezTo>
                  <a:pt x="42501" y="521118"/>
                  <a:pt x="14963" y="149085"/>
                  <a:pt x="34596" y="0"/>
                </a:cubicBezTo>
                <a:cubicBezTo>
                  <a:pt x="53063" y="-2797"/>
                  <a:pt x="90505" y="3753"/>
                  <a:pt x="103787" y="0"/>
                </a:cubicBezTo>
                <a:cubicBezTo>
                  <a:pt x="114877" y="308844"/>
                  <a:pt x="59153" y="647851"/>
                  <a:pt x="103787" y="798488"/>
                </a:cubicBezTo>
                <a:cubicBezTo>
                  <a:pt x="107823" y="798918"/>
                  <a:pt x="131073" y="801546"/>
                  <a:pt x="138382" y="798488"/>
                </a:cubicBezTo>
                <a:cubicBezTo>
                  <a:pt x="99169" y="825742"/>
                  <a:pt x="85963" y="853638"/>
                  <a:pt x="69191" y="867679"/>
                </a:cubicBezTo>
                <a:cubicBezTo>
                  <a:pt x="51178" y="845367"/>
                  <a:pt x="22754" y="822080"/>
                  <a:pt x="0" y="798488"/>
                </a:cubicBezTo>
                <a:close/>
              </a:path>
            </a:pathLst>
          </a:custGeom>
          <a:ln w="6350">
            <a:solidFill>
              <a:schemeClr val="tx2">
                <a:lumMod val="50000"/>
              </a:schemeClr>
            </a:solidFill>
            <a:extLst>
              <a:ext uri="{C807C97D-BFC1-408E-A445-0C87EB9F89A2}">
                <ask:lineSketchStyleProps xmlns:ask="http://schemas.microsoft.com/office/drawing/2018/sketchyshapes" sd="2705034212">
                  <a:prstGeom prst="down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2609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24" grpId="0" animBg="1"/>
      <p:bldP spid="25" grpId="0" animBg="1"/>
      <p:bldP spid="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cxnSp>
        <p:nvCxnSpPr>
          <p:cNvPr id="309" name="Google Shape;309;p34"/>
          <p:cNvCxnSpPr/>
          <p:nvPr/>
        </p:nvCxnSpPr>
        <p:spPr>
          <a:xfrm rot="10800000" flipH="1">
            <a:off x="-111400" y="-45550"/>
            <a:ext cx="6293400" cy="1803300"/>
          </a:xfrm>
          <a:prstGeom prst="curvedConnector3">
            <a:avLst>
              <a:gd name="adj1" fmla="val 50000"/>
            </a:avLst>
          </a:prstGeom>
          <a:noFill/>
          <a:ln w="28575" cap="flat" cmpd="sng">
            <a:solidFill>
              <a:schemeClr val="lt1"/>
            </a:solidFill>
            <a:prstDash val="dash"/>
            <a:round/>
            <a:headEnd type="none" w="med" len="med"/>
            <a:tailEnd type="none" w="med" len="med"/>
          </a:ln>
        </p:spPr>
      </p:cxnSp>
      <p:grpSp>
        <p:nvGrpSpPr>
          <p:cNvPr id="310" name="Google Shape;310;p34"/>
          <p:cNvGrpSpPr/>
          <p:nvPr/>
        </p:nvGrpSpPr>
        <p:grpSpPr>
          <a:xfrm>
            <a:off x="7509838" y="200381"/>
            <a:ext cx="1556131" cy="1518484"/>
            <a:chOff x="1125475" y="238125"/>
            <a:chExt cx="5321925" cy="5193175"/>
          </a:xfrm>
        </p:grpSpPr>
        <p:sp>
          <p:nvSpPr>
            <p:cNvPr id="311" name="Google Shape;311;p34"/>
            <p:cNvSpPr/>
            <p:nvPr/>
          </p:nvSpPr>
          <p:spPr>
            <a:xfrm>
              <a:off x="3670675" y="238125"/>
              <a:ext cx="327175" cy="316075"/>
            </a:xfrm>
            <a:custGeom>
              <a:avLst/>
              <a:gdLst/>
              <a:ahLst/>
              <a:cxnLst/>
              <a:rect l="l" t="t" r="r" b="b"/>
              <a:pathLst>
                <a:path w="13087" h="12643" extrusionOk="0">
                  <a:moveTo>
                    <a:pt x="0" y="0"/>
                  </a:moveTo>
                  <a:lnTo>
                    <a:pt x="0" y="333"/>
                  </a:lnTo>
                  <a:cubicBezTo>
                    <a:pt x="333" y="333"/>
                    <a:pt x="610" y="388"/>
                    <a:pt x="887" y="499"/>
                  </a:cubicBezTo>
                  <a:cubicBezTo>
                    <a:pt x="1165" y="610"/>
                    <a:pt x="1386" y="832"/>
                    <a:pt x="1608" y="1109"/>
                  </a:cubicBezTo>
                  <a:lnTo>
                    <a:pt x="1830" y="1386"/>
                  </a:lnTo>
                  <a:lnTo>
                    <a:pt x="1830" y="9649"/>
                  </a:lnTo>
                  <a:cubicBezTo>
                    <a:pt x="1886" y="10258"/>
                    <a:pt x="1775" y="10924"/>
                    <a:pt x="1497" y="11534"/>
                  </a:cubicBezTo>
                  <a:cubicBezTo>
                    <a:pt x="1109" y="11867"/>
                    <a:pt x="555" y="12033"/>
                    <a:pt x="0" y="12033"/>
                  </a:cubicBezTo>
                  <a:lnTo>
                    <a:pt x="0" y="12421"/>
                  </a:lnTo>
                  <a:lnTo>
                    <a:pt x="4436" y="12421"/>
                  </a:lnTo>
                  <a:lnTo>
                    <a:pt x="4436" y="12033"/>
                  </a:lnTo>
                  <a:cubicBezTo>
                    <a:pt x="3937" y="12033"/>
                    <a:pt x="3494" y="11922"/>
                    <a:pt x="3105" y="11645"/>
                  </a:cubicBezTo>
                  <a:cubicBezTo>
                    <a:pt x="2828" y="11312"/>
                    <a:pt x="2662" y="10647"/>
                    <a:pt x="2662" y="9649"/>
                  </a:cubicBezTo>
                  <a:lnTo>
                    <a:pt x="2662" y="2329"/>
                  </a:lnTo>
                  <a:lnTo>
                    <a:pt x="10979" y="12643"/>
                  </a:lnTo>
                  <a:lnTo>
                    <a:pt x="11312" y="12643"/>
                  </a:lnTo>
                  <a:lnTo>
                    <a:pt x="11312" y="2773"/>
                  </a:lnTo>
                  <a:cubicBezTo>
                    <a:pt x="11201" y="2107"/>
                    <a:pt x="11368" y="1442"/>
                    <a:pt x="11645" y="887"/>
                  </a:cubicBezTo>
                  <a:cubicBezTo>
                    <a:pt x="12033" y="555"/>
                    <a:pt x="12532" y="333"/>
                    <a:pt x="13087" y="333"/>
                  </a:cubicBezTo>
                  <a:lnTo>
                    <a:pt x="13087" y="0"/>
                  </a:lnTo>
                  <a:lnTo>
                    <a:pt x="8651" y="0"/>
                  </a:lnTo>
                  <a:lnTo>
                    <a:pt x="8651" y="333"/>
                  </a:lnTo>
                  <a:cubicBezTo>
                    <a:pt x="9150" y="333"/>
                    <a:pt x="9593" y="499"/>
                    <a:pt x="9981" y="721"/>
                  </a:cubicBezTo>
                  <a:cubicBezTo>
                    <a:pt x="10370" y="1331"/>
                    <a:pt x="10591" y="2052"/>
                    <a:pt x="10480" y="2773"/>
                  </a:cubicBezTo>
                  <a:lnTo>
                    <a:pt x="10480" y="9039"/>
                  </a:lnTo>
                  <a:lnTo>
                    <a:pt x="32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2" name="Google Shape;312;p34"/>
            <p:cNvSpPr/>
            <p:nvPr/>
          </p:nvSpPr>
          <p:spPr>
            <a:xfrm>
              <a:off x="1125475" y="2639150"/>
              <a:ext cx="433925" cy="316100"/>
            </a:xfrm>
            <a:custGeom>
              <a:avLst/>
              <a:gdLst/>
              <a:ahLst/>
              <a:cxnLst/>
              <a:rect l="l" t="t" r="r" b="b"/>
              <a:pathLst>
                <a:path w="17357" h="12644" extrusionOk="0">
                  <a:moveTo>
                    <a:pt x="13641" y="0"/>
                  </a:moveTo>
                  <a:lnTo>
                    <a:pt x="13641" y="389"/>
                  </a:lnTo>
                  <a:cubicBezTo>
                    <a:pt x="13918" y="389"/>
                    <a:pt x="14195" y="389"/>
                    <a:pt x="14473" y="500"/>
                  </a:cubicBezTo>
                  <a:cubicBezTo>
                    <a:pt x="14805" y="610"/>
                    <a:pt x="14972" y="888"/>
                    <a:pt x="14972" y="1220"/>
                  </a:cubicBezTo>
                  <a:cubicBezTo>
                    <a:pt x="14972" y="1387"/>
                    <a:pt x="14972" y="1498"/>
                    <a:pt x="14916" y="1609"/>
                  </a:cubicBezTo>
                  <a:cubicBezTo>
                    <a:pt x="14861" y="1941"/>
                    <a:pt x="14805" y="2274"/>
                    <a:pt x="14639" y="2607"/>
                  </a:cubicBezTo>
                  <a:lnTo>
                    <a:pt x="12310" y="8928"/>
                  </a:lnTo>
                  <a:lnTo>
                    <a:pt x="9593" y="1886"/>
                  </a:lnTo>
                  <a:cubicBezTo>
                    <a:pt x="9538" y="1664"/>
                    <a:pt x="9427" y="1498"/>
                    <a:pt x="9427" y="1387"/>
                  </a:cubicBezTo>
                  <a:cubicBezTo>
                    <a:pt x="9371" y="1331"/>
                    <a:pt x="9371" y="1220"/>
                    <a:pt x="9371" y="1109"/>
                  </a:cubicBezTo>
                  <a:cubicBezTo>
                    <a:pt x="9371" y="832"/>
                    <a:pt x="9538" y="555"/>
                    <a:pt x="9815" y="500"/>
                  </a:cubicBezTo>
                  <a:cubicBezTo>
                    <a:pt x="10148" y="389"/>
                    <a:pt x="10425" y="389"/>
                    <a:pt x="10758" y="389"/>
                  </a:cubicBezTo>
                  <a:lnTo>
                    <a:pt x="10758" y="56"/>
                  </a:lnTo>
                  <a:lnTo>
                    <a:pt x="5767" y="56"/>
                  </a:lnTo>
                  <a:lnTo>
                    <a:pt x="5767" y="389"/>
                  </a:lnTo>
                  <a:cubicBezTo>
                    <a:pt x="6044" y="389"/>
                    <a:pt x="6377" y="389"/>
                    <a:pt x="6654" y="500"/>
                  </a:cubicBezTo>
                  <a:cubicBezTo>
                    <a:pt x="6987" y="666"/>
                    <a:pt x="7264" y="943"/>
                    <a:pt x="7375" y="1331"/>
                  </a:cubicBezTo>
                  <a:lnTo>
                    <a:pt x="8262" y="3660"/>
                  </a:lnTo>
                  <a:lnTo>
                    <a:pt x="6266" y="8873"/>
                  </a:lnTo>
                  <a:lnTo>
                    <a:pt x="3604" y="1830"/>
                  </a:lnTo>
                  <a:cubicBezTo>
                    <a:pt x="3493" y="1664"/>
                    <a:pt x="3438" y="1498"/>
                    <a:pt x="3438" y="1387"/>
                  </a:cubicBezTo>
                  <a:cubicBezTo>
                    <a:pt x="3383" y="1276"/>
                    <a:pt x="3383" y="1165"/>
                    <a:pt x="3383" y="1054"/>
                  </a:cubicBezTo>
                  <a:cubicBezTo>
                    <a:pt x="3383" y="777"/>
                    <a:pt x="3549" y="555"/>
                    <a:pt x="3826" y="500"/>
                  </a:cubicBezTo>
                  <a:cubicBezTo>
                    <a:pt x="4048" y="389"/>
                    <a:pt x="4325" y="389"/>
                    <a:pt x="4602" y="389"/>
                  </a:cubicBezTo>
                  <a:lnTo>
                    <a:pt x="4602" y="56"/>
                  </a:lnTo>
                  <a:lnTo>
                    <a:pt x="0" y="56"/>
                  </a:lnTo>
                  <a:lnTo>
                    <a:pt x="0" y="389"/>
                  </a:lnTo>
                  <a:cubicBezTo>
                    <a:pt x="499" y="389"/>
                    <a:pt x="943" y="666"/>
                    <a:pt x="1220" y="1054"/>
                  </a:cubicBezTo>
                  <a:cubicBezTo>
                    <a:pt x="1774" y="2163"/>
                    <a:pt x="2218" y="3272"/>
                    <a:pt x="2606" y="4381"/>
                  </a:cubicBezTo>
                  <a:lnTo>
                    <a:pt x="4159" y="8762"/>
                  </a:lnTo>
                  <a:lnTo>
                    <a:pt x="5545" y="12643"/>
                  </a:lnTo>
                  <a:lnTo>
                    <a:pt x="5822" y="12643"/>
                  </a:lnTo>
                  <a:lnTo>
                    <a:pt x="8706" y="4714"/>
                  </a:lnTo>
                  <a:lnTo>
                    <a:pt x="10868" y="10481"/>
                  </a:lnTo>
                  <a:lnTo>
                    <a:pt x="11700" y="12643"/>
                  </a:lnTo>
                  <a:lnTo>
                    <a:pt x="11977" y="12643"/>
                  </a:lnTo>
                  <a:lnTo>
                    <a:pt x="13197" y="9261"/>
                  </a:lnTo>
                  <a:lnTo>
                    <a:pt x="13918" y="7098"/>
                  </a:lnTo>
                  <a:lnTo>
                    <a:pt x="15914" y="1498"/>
                  </a:lnTo>
                  <a:cubicBezTo>
                    <a:pt x="16025" y="1165"/>
                    <a:pt x="16247" y="832"/>
                    <a:pt x="16580" y="610"/>
                  </a:cubicBezTo>
                  <a:cubicBezTo>
                    <a:pt x="16802" y="500"/>
                    <a:pt x="17079" y="389"/>
                    <a:pt x="17356" y="389"/>
                  </a:cubicBezTo>
                  <a:lnTo>
                    <a:pt x="17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3" name="Google Shape;313;p34"/>
            <p:cNvSpPr/>
            <p:nvPr/>
          </p:nvSpPr>
          <p:spPr>
            <a:xfrm>
              <a:off x="6172900" y="2671025"/>
              <a:ext cx="274500" cy="310550"/>
            </a:xfrm>
            <a:custGeom>
              <a:avLst/>
              <a:gdLst/>
              <a:ahLst/>
              <a:cxnLst/>
              <a:rect l="l" t="t" r="r" b="b"/>
              <a:pathLst>
                <a:path w="10980" h="12422" extrusionOk="0">
                  <a:moveTo>
                    <a:pt x="0" y="1"/>
                  </a:moveTo>
                  <a:lnTo>
                    <a:pt x="0" y="389"/>
                  </a:lnTo>
                  <a:cubicBezTo>
                    <a:pt x="84" y="380"/>
                    <a:pt x="165" y="375"/>
                    <a:pt x="246" y="375"/>
                  </a:cubicBezTo>
                  <a:cubicBezTo>
                    <a:pt x="647" y="375"/>
                    <a:pt x="1017" y="491"/>
                    <a:pt x="1387" y="722"/>
                  </a:cubicBezTo>
                  <a:cubicBezTo>
                    <a:pt x="1608" y="1110"/>
                    <a:pt x="1719" y="1609"/>
                    <a:pt x="1664" y="2053"/>
                  </a:cubicBezTo>
                  <a:lnTo>
                    <a:pt x="1664" y="10370"/>
                  </a:lnTo>
                  <a:cubicBezTo>
                    <a:pt x="1664" y="11036"/>
                    <a:pt x="1553" y="11535"/>
                    <a:pt x="1387" y="11701"/>
                  </a:cubicBezTo>
                  <a:cubicBezTo>
                    <a:pt x="943" y="11923"/>
                    <a:pt x="499" y="12034"/>
                    <a:pt x="0" y="12034"/>
                  </a:cubicBezTo>
                  <a:lnTo>
                    <a:pt x="0" y="12422"/>
                  </a:lnTo>
                  <a:lnTo>
                    <a:pt x="10148" y="12422"/>
                  </a:lnTo>
                  <a:lnTo>
                    <a:pt x="10980" y="9261"/>
                  </a:lnTo>
                  <a:lnTo>
                    <a:pt x="10481" y="9206"/>
                  </a:lnTo>
                  <a:cubicBezTo>
                    <a:pt x="10203" y="10037"/>
                    <a:pt x="9593" y="10758"/>
                    <a:pt x="8817" y="11257"/>
                  </a:cubicBezTo>
                  <a:cubicBezTo>
                    <a:pt x="8074" y="11536"/>
                    <a:pt x="7292" y="11659"/>
                    <a:pt x="6503" y="11659"/>
                  </a:cubicBezTo>
                  <a:cubicBezTo>
                    <a:pt x="6350" y="11659"/>
                    <a:pt x="6198" y="11655"/>
                    <a:pt x="6045" y="11646"/>
                  </a:cubicBezTo>
                  <a:cubicBezTo>
                    <a:pt x="5851" y="11660"/>
                    <a:pt x="5658" y="11667"/>
                    <a:pt x="5466" y="11667"/>
                  </a:cubicBezTo>
                  <a:cubicBezTo>
                    <a:pt x="4941" y="11667"/>
                    <a:pt x="4425" y="11616"/>
                    <a:pt x="3937" y="11535"/>
                  </a:cubicBezTo>
                  <a:cubicBezTo>
                    <a:pt x="3660" y="11479"/>
                    <a:pt x="3549" y="11257"/>
                    <a:pt x="3549" y="10925"/>
                  </a:cubicBezTo>
                  <a:lnTo>
                    <a:pt x="3549" y="6267"/>
                  </a:lnTo>
                  <a:lnTo>
                    <a:pt x="6433" y="6267"/>
                  </a:lnTo>
                  <a:cubicBezTo>
                    <a:pt x="6525" y="6258"/>
                    <a:pt x="6618" y="6253"/>
                    <a:pt x="6709" y="6253"/>
                  </a:cubicBezTo>
                  <a:cubicBezTo>
                    <a:pt x="7169" y="6253"/>
                    <a:pt x="7616" y="6368"/>
                    <a:pt x="7985" y="6600"/>
                  </a:cubicBezTo>
                  <a:cubicBezTo>
                    <a:pt x="8263" y="7043"/>
                    <a:pt x="8429" y="7542"/>
                    <a:pt x="8484" y="8041"/>
                  </a:cubicBezTo>
                  <a:lnTo>
                    <a:pt x="8928" y="8041"/>
                  </a:lnTo>
                  <a:lnTo>
                    <a:pt x="8928" y="3716"/>
                  </a:lnTo>
                  <a:lnTo>
                    <a:pt x="8484" y="3716"/>
                  </a:lnTo>
                  <a:cubicBezTo>
                    <a:pt x="8484" y="4215"/>
                    <a:pt x="8263" y="4714"/>
                    <a:pt x="7985" y="5158"/>
                  </a:cubicBezTo>
                  <a:cubicBezTo>
                    <a:pt x="7599" y="5399"/>
                    <a:pt x="7129" y="5557"/>
                    <a:pt x="6647" y="5557"/>
                  </a:cubicBezTo>
                  <a:cubicBezTo>
                    <a:pt x="6576" y="5557"/>
                    <a:pt x="6504" y="5553"/>
                    <a:pt x="6433" y="5546"/>
                  </a:cubicBezTo>
                  <a:lnTo>
                    <a:pt x="3549" y="5546"/>
                  </a:lnTo>
                  <a:lnTo>
                    <a:pt x="3549" y="1387"/>
                  </a:lnTo>
                  <a:cubicBezTo>
                    <a:pt x="3549" y="1165"/>
                    <a:pt x="3605" y="999"/>
                    <a:pt x="3660" y="888"/>
                  </a:cubicBezTo>
                  <a:cubicBezTo>
                    <a:pt x="3716" y="777"/>
                    <a:pt x="3882" y="722"/>
                    <a:pt x="4159" y="722"/>
                  </a:cubicBezTo>
                  <a:lnTo>
                    <a:pt x="6765" y="722"/>
                  </a:lnTo>
                  <a:cubicBezTo>
                    <a:pt x="6882" y="713"/>
                    <a:pt x="6999" y="708"/>
                    <a:pt x="7116" y="708"/>
                  </a:cubicBezTo>
                  <a:cubicBezTo>
                    <a:pt x="7719" y="708"/>
                    <a:pt x="8315" y="831"/>
                    <a:pt x="8873" y="1110"/>
                  </a:cubicBezTo>
                  <a:cubicBezTo>
                    <a:pt x="9261" y="1553"/>
                    <a:pt x="9482" y="2108"/>
                    <a:pt x="9538" y="2718"/>
                  </a:cubicBezTo>
                  <a:lnTo>
                    <a:pt x="10037" y="2718"/>
                  </a:lnTo>
                  <a:lnTo>
                    <a:pt x="99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4" name="Google Shape;314;p34"/>
            <p:cNvSpPr/>
            <p:nvPr/>
          </p:nvSpPr>
          <p:spPr>
            <a:xfrm>
              <a:off x="3715025" y="5107975"/>
              <a:ext cx="210750" cy="323325"/>
            </a:xfrm>
            <a:custGeom>
              <a:avLst/>
              <a:gdLst/>
              <a:ahLst/>
              <a:cxnLst/>
              <a:rect l="l" t="t" r="r" b="b"/>
              <a:pathLst>
                <a:path w="8430" h="12933" extrusionOk="0">
                  <a:moveTo>
                    <a:pt x="3814" y="1"/>
                  </a:moveTo>
                  <a:cubicBezTo>
                    <a:pt x="2932" y="1"/>
                    <a:pt x="2065" y="377"/>
                    <a:pt x="1442" y="949"/>
                  </a:cubicBezTo>
                  <a:cubicBezTo>
                    <a:pt x="832" y="1559"/>
                    <a:pt x="500" y="2446"/>
                    <a:pt x="500" y="3333"/>
                  </a:cubicBezTo>
                  <a:cubicBezTo>
                    <a:pt x="555" y="4054"/>
                    <a:pt x="832" y="4719"/>
                    <a:pt x="1331" y="5274"/>
                  </a:cubicBezTo>
                  <a:cubicBezTo>
                    <a:pt x="1664" y="5662"/>
                    <a:pt x="2052" y="5939"/>
                    <a:pt x="2496" y="6217"/>
                  </a:cubicBezTo>
                  <a:lnTo>
                    <a:pt x="4049" y="7215"/>
                  </a:lnTo>
                  <a:cubicBezTo>
                    <a:pt x="4714" y="7603"/>
                    <a:pt x="5324" y="8046"/>
                    <a:pt x="5878" y="8490"/>
                  </a:cubicBezTo>
                  <a:cubicBezTo>
                    <a:pt x="6322" y="8934"/>
                    <a:pt x="6544" y="9488"/>
                    <a:pt x="6544" y="10098"/>
                  </a:cubicBezTo>
                  <a:cubicBezTo>
                    <a:pt x="6544" y="10708"/>
                    <a:pt x="6322" y="11263"/>
                    <a:pt x="5878" y="11706"/>
                  </a:cubicBezTo>
                  <a:cubicBezTo>
                    <a:pt x="5435" y="12039"/>
                    <a:pt x="4880" y="12261"/>
                    <a:pt x="4326" y="12261"/>
                  </a:cubicBezTo>
                  <a:cubicBezTo>
                    <a:pt x="3272" y="12261"/>
                    <a:pt x="2219" y="11762"/>
                    <a:pt x="1553" y="10930"/>
                  </a:cubicBezTo>
                  <a:cubicBezTo>
                    <a:pt x="1054" y="10320"/>
                    <a:pt x="721" y="9654"/>
                    <a:pt x="444" y="8934"/>
                  </a:cubicBezTo>
                  <a:lnTo>
                    <a:pt x="1" y="8934"/>
                  </a:lnTo>
                  <a:lnTo>
                    <a:pt x="555" y="12926"/>
                  </a:lnTo>
                  <a:lnTo>
                    <a:pt x="999" y="12926"/>
                  </a:lnTo>
                  <a:cubicBezTo>
                    <a:pt x="999" y="12760"/>
                    <a:pt x="1054" y="12649"/>
                    <a:pt x="1110" y="12483"/>
                  </a:cubicBezTo>
                  <a:cubicBezTo>
                    <a:pt x="1193" y="12358"/>
                    <a:pt x="1307" y="12295"/>
                    <a:pt x="1453" y="12295"/>
                  </a:cubicBezTo>
                  <a:cubicBezTo>
                    <a:pt x="1501" y="12295"/>
                    <a:pt x="1553" y="12302"/>
                    <a:pt x="1609" y="12316"/>
                  </a:cubicBezTo>
                  <a:cubicBezTo>
                    <a:pt x="1941" y="12372"/>
                    <a:pt x="2330" y="12483"/>
                    <a:pt x="2662" y="12593"/>
                  </a:cubicBezTo>
                  <a:cubicBezTo>
                    <a:pt x="3217" y="12815"/>
                    <a:pt x="3882" y="12926"/>
                    <a:pt x="4492" y="12926"/>
                  </a:cubicBezTo>
                  <a:cubicBezTo>
                    <a:pt x="4564" y="12930"/>
                    <a:pt x="4636" y="12932"/>
                    <a:pt x="4708" y="12932"/>
                  </a:cubicBezTo>
                  <a:cubicBezTo>
                    <a:pt x="5640" y="12932"/>
                    <a:pt x="6600" y="12601"/>
                    <a:pt x="7320" y="11983"/>
                  </a:cubicBezTo>
                  <a:cubicBezTo>
                    <a:pt x="8041" y="11318"/>
                    <a:pt x="8429" y="10431"/>
                    <a:pt x="8429" y="9488"/>
                  </a:cubicBezTo>
                  <a:cubicBezTo>
                    <a:pt x="8429" y="8823"/>
                    <a:pt x="8207" y="8157"/>
                    <a:pt x="7819" y="7603"/>
                  </a:cubicBezTo>
                  <a:cubicBezTo>
                    <a:pt x="7209" y="6882"/>
                    <a:pt x="6433" y="6327"/>
                    <a:pt x="5657" y="5884"/>
                  </a:cubicBezTo>
                  <a:lnTo>
                    <a:pt x="3993" y="4830"/>
                  </a:lnTo>
                  <a:cubicBezTo>
                    <a:pt x="3494" y="4553"/>
                    <a:pt x="2995" y="4165"/>
                    <a:pt x="2607" y="3721"/>
                  </a:cubicBezTo>
                  <a:cubicBezTo>
                    <a:pt x="2330" y="3389"/>
                    <a:pt x="2163" y="2945"/>
                    <a:pt x="2163" y="2501"/>
                  </a:cubicBezTo>
                  <a:cubicBezTo>
                    <a:pt x="2163" y="2002"/>
                    <a:pt x="2330" y="1559"/>
                    <a:pt x="2718" y="1226"/>
                  </a:cubicBezTo>
                  <a:cubicBezTo>
                    <a:pt x="3106" y="949"/>
                    <a:pt x="3605" y="782"/>
                    <a:pt x="4104" y="782"/>
                  </a:cubicBezTo>
                  <a:cubicBezTo>
                    <a:pt x="4825" y="838"/>
                    <a:pt x="5490" y="1060"/>
                    <a:pt x="6100" y="1503"/>
                  </a:cubicBezTo>
                  <a:cubicBezTo>
                    <a:pt x="6877" y="2113"/>
                    <a:pt x="7376" y="3000"/>
                    <a:pt x="7542" y="3998"/>
                  </a:cubicBezTo>
                  <a:lnTo>
                    <a:pt x="8041" y="3998"/>
                  </a:lnTo>
                  <a:lnTo>
                    <a:pt x="7597" y="6"/>
                  </a:lnTo>
                  <a:lnTo>
                    <a:pt x="7209" y="6"/>
                  </a:lnTo>
                  <a:cubicBezTo>
                    <a:pt x="7209" y="172"/>
                    <a:pt x="7098" y="339"/>
                    <a:pt x="7043" y="505"/>
                  </a:cubicBezTo>
                  <a:cubicBezTo>
                    <a:pt x="6877" y="616"/>
                    <a:pt x="6710" y="671"/>
                    <a:pt x="6544" y="671"/>
                  </a:cubicBezTo>
                  <a:cubicBezTo>
                    <a:pt x="6211" y="561"/>
                    <a:pt x="5823" y="450"/>
                    <a:pt x="5490" y="339"/>
                  </a:cubicBezTo>
                  <a:cubicBezTo>
                    <a:pt x="4991" y="117"/>
                    <a:pt x="4492" y="61"/>
                    <a:pt x="3993" y="6"/>
                  </a:cubicBezTo>
                  <a:cubicBezTo>
                    <a:pt x="3933" y="2"/>
                    <a:pt x="3873" y="1"/>
                    <a:pt x="3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5" name="Google Shape;315;p34"/>
            <p:cNvSpPr/>
            <p:nvPr/>
          </p:nvSpPr>
          <p:spPr>
            <a:xfrm>
              <a:off x="1763150" y="792625"/>
              <a:ext cx="4240650" cy="4087100"/>
            </a:xfrm>
            <a:custGeom>
              <a:avLst/>
              <a:gdLst/>
              <a:ahLst/>
              <a:cxnLst/>
              <a:rect l="l" t="t" r="r" b="b"/>
              <a:pathLst>
                <a:path w="169626" h="163484" extrusionOk="0">
                  <a:moveTo>
                    <a:pt x="86393" y="36210"/>
                  </a:moveTo>
                  <a:lnTo>
                    <a:pt x="86393" y="36210"/>
                  </a:lnTo>
                  <a:cubicBezTo>
                    <a:pt x="96097" y="37153"/>
                    <a:pt x="105191" y="41201"/>
                    <a:pt x="112455" y="47744"/>
                  </a:cubicBezTo>
                  <a:lnTo>
                    <a:pt x="101587" y="55618"/>
                  </a:lnTo>
                  <a:cubicBezTo>
                    <a:pt x="97816" y="52735"/>
                    <a:pt x="93436" y="50738"/>
                    <a:pt x="88778" y="49740"/>
                  </a:cubicBezTo>
                  <a:lnTo>
                    <a:pt x="86393" y="36210"/>
                  </a:lnTo>
                  <a:close/>
                  <a:moveTo>
                    <a:pt x="75248" y="36376"/>
                  </a:moveTo>
                  <a:lnTo>
                    <a:pt x="73473" y="50017"/>
                  </a:lnTo>
                  <a:cubicBezTo>
                    <a:pt x="68982" y="51182"/>
                    <a:pt x="64823" y="53234"/>
                    <a:pt x="61218" y="56173"/>
                  </a:cubicBezTo>
                  <a:cubicBezTo>
                    <a:pt x="56450" y="52956"/>
                    <a:pt x="51625" y="49685"/>
                    <a:pt x="50184" y="48520"/>
                  </a:cubicBezTo>
                  <a:cubicBezTo>
                    <a:pt x="57060" y="41977"/>
                    <a:pt x="65821" y="37763"/>
                    <a:pt x="75248" y="36376"/>
                  </a:cubicBezTo>
                  <a:close/>
                  <a:moveTo>
                    <a:pt x="73196" y="52014"/>
                  </a:moveTo>
                  <a:lnTo>
                    <a:pt x="71754" y="63104"/>
                  </a:lnTo>
                  <a:cubicBezTo>
                    <a:pt x="71144" y="62716"/>
                    <a:pt x="67207" y="60110"/>
                    <a:pt x="62827" y="57226"/>
                  </a:cubicBezTo>
                  <a:lnTo>
                    <a:pt x="62827" y="57171"/>
                  </a:lnTo>
                  <a:cubicBezTo>
                    <a:pt x="65932" y="54842"/>
                    <a:pt x="69425" y="53067"/>
                    <a:pt x="73196" y="52014"/>
                  </a:cubicBezTo>
                  <a:close/>
                  <a:moveTo>
                    <a:pt x="89110" y="51736"/>
                  </a:moveTo>
                  <a:lnTo>
                    <a:pt x="89110" y="51736"/>
                  </a:lnTo>
                  <a:cubicBezTo>
                    <a:pt x="93047" y="52679"/>
                    <a:pt x="96763" y="54398"/>
                    <a:pt x="99979" y="56782"/>
                  </a:cubicBezTo>
                  <a:lnTo>
                    <a:pt x="91162" y="63215"/>
                  </a:lnTo>
                  <a:lnTo>
                    <a:pt x="89110" y="51736"/>
                  </a:lnTo>
                  <a:close/>
                  <a:moveTo>
                    <a:pt x="51570" y="50017"/>
                  </a:moveTo>
                  <a:lnTo>
                    <a:pt x="51570" y="50017"/>
                  </a:lnTo>
                  <a:cubicBezTo>
                    <a:pt x="56949" y="53844"/>
                    <a:pt x="70922" y="62993"/>
                    <a:pt x="71588" y="63437"/>
                  </a:cubicBezTo>
                  <a:lnTo>
                    <a:pt x="71699" y="63326"/>
                  </a:lnTo>
                  <a:lnTo>
                    <a:pt x="70867" y="70035"/>
                  </a:lnTo>
                  <a:lnTo>
                    <a:pt x="51570" y="50017"/>
                  </a:lnTo>
                  <a:close/>
                  <a:moveTo>
                    <a:pt x="111513" y="49352"/>
                  </a:moveTo>
                  <a:lnTo>
                    <a:pt x="111513" y="49352"/>
                  </a:lnTo>
                  <a:cubicBezTo>
                    <a:pt x="102197" y="66154"/>
                    <a:pt x="100422" y="69647"/>
                    <a:pt x="100145" y="70479"/>
                  </a:cubicBezTo>
                  <a:lnTo>
                    <a:pt x="92548" y="69481"/>
                  </a:lnTo>
                  <a:lnTo>
                    <a:pt x="111513" y="49352"/>
                  </a:lnTo>
                  <a:close/>
                  <a:moveTo>
                    <a:pt x="105191" y="61496"/>
                  </a:moveTo>
                  <a:lnTo>
                    <a:pt x="105191" y="61551"/>
                  </a:lnTo>
                  <a:cubicBezTo>
                    <a:pt x="107853" y="64601"/>
                    <a:pt x="109905" y="68095"/>
                    <a:pt x="111235" y="71921"/>
                  </a:cubicBezTo>
                  <a:lnTo>
                    <a:pt x="100478" y="70534"/>
                  </a:lnTo>
                  <a:cubicBezTo>
                    <a:pt x="100755" y="69814"/>
                    <a:pt x="102419" y="66597"/>
                    <a:pt x="105191" y="61496"/>
                  </a:cubicBezTo>
                  <a:close/>
                  <a:moveTo>
                    <a:pt x="57193" y="62758"/>
                  </a:moveTo>
                  <a:cubicBezTo>
                    <a:pt x="59513" y="67177"/>
                    <a:pt x="61552" y="71091"/>
                    <a:pt x="61828" y="71643"/>
                  </a:cubicBezTo>
                  <a:lnTo>
                    <a:pt x="51736" y="73251"/>
                  </a:lnTo>
                  <a:cubicBezTo>
                    <a:pt x="52896" y="69442"/>
                    <a:pt x="54714" y="65908"/>
                    <a:pt x="57193" y="62758"/>
                  </a:cubicBezTo>
                  <a:close/>
                  <a:moveTo>
                    <a:pt x="112622" y="48021"/>
                  </a:moveTo>
                  <a:cubicBezTo>
                    <a:pt x="120108" y="54897"/>
                    <a:pt x="125154" y="64047"/>
                    <a:pt x="126873" y="74028"/>
                  </a:cubicBezTo>
                  <a:lnTo>
                    <a:pt x="113232" y="72253"/>
                  </a:lnTo>
                  <a:cubicBezTo>
                    <a:pt x="111845" y="67595"/>
                    <a:pt x="109405" y="63381"/>
                    <a:pt x="106134" y="59777"/>
                  </a:cubicBezTo>
                  <a:cubicBezTo>
                    <a:pt x="107908" y="56561"/>
                    <a:pt x="110071" y="52679"/>
                    <a:pt x="112511" y="48298"/>
                  </a:cubicBezTo>
                  <a:lnTo>
                    <a:pt x="112511" y="48243"/>
                  </a:lnTo>
                  <a:lnTo>
                    <a:pt x="112622" y="48021"/>
                  </a:lnTo>
                  <a:close/>
                  <a:moveTo>
                    <a:pt x="49851" y="48853"/>
                  </a:moveTo>
                  <a:cubicBezTo>
                    <a:pt x="50905" y="50627"/>
                    <a:pt x="53622" y="55895"/>
                    <a:pt x="56228" y="60886"/>
                  </a:cubicBezTo>
                  <a:cubicBezTo>
                    <a:pt x="53178" y="64601"/>
                    <a:pt x="50960" y="68926"/>
                    <a:pt x="49740" y="73584"/>
                  </a:cubicBezTo>
                  <a:lnTo>
                    <a:pt x="36210" y="75691"/>
                  </a:lnTo>
                  <a:cubicBezTo>
                    <a:pt x="37596" y="65488"/>
                    <a:pt x="42421" y="56006"/>
                    <a:pt x="49851" y="48853"/>
                  </a:cubicBezTo>
                  <a:close/>
                  <a:moveTo>
                    <a:pt x="81735" y="6100"/>
                  </a:moveTo>
                  <a:cubicBezTo>
                    <a:pt x="122104" y="6156"/>
                    <a:pt x="155430" y="37763"/>
                    <a:pt x="157537" y="78076"/>
                  </a:cubicBezTo>
                  <a:lnTo>
                    <a:pt x="127649" y="74139"/>
                  </a:lnTo>
                  <a:cubicBezTo>
                    <a:pt x="125930" y="63825"/>
                    <a:pt x="120773" y="54454"/>
                    <a:pt x="113065" y="47411"/>
                  </a:cubicBezTo>
                  <a:lnTo>
                    <a:pt x="113287" y="47134"/>
                  </a:lnTo>
                  <a:lnTo>
                    <a:pt x="113287" y="47134"/>
                  </a:lnTo>
                  <a:lnTo>
                    <a:pt x="113010" y="47356"/>
                  </a:lnTo>
                  <a:cubicBezTo>
                    <a:pt x="105579" y="40646"/>
                    <a:pt x="96208" y="36487"/>
                    <a:pt x="86282" y="35489"/>
                  </a:cubicBezTo>
                  <a:lnTo>
                    <a:pt x="81125" y="6100"/>
                  </a:lnTo>
                  <a:close/>
                  <a:moveTo>
                    <a:pt x="81680" y="2440"/>
                  </a:moveTo>
                  <a:cubicBezTo>
                    <a:pt x="82844" y="2440"/>
                    <a:pt x="84009" y="2440"/>
                    <a:pt x="85173" y="2496"/>
                  </a:cubicBezTo>
                  <a:lnTo>
                    <a:pt x="85562" y="2496"/>
                  </a:lnTo>
                  <a:cubicBezTo>
                    <a:pt x="87003" y="2551"/>
                    <a:pt x="88445" y="2662"/>
                    <a:pt x="89887" y="2828"/>
                  </a:cubicBezTo>
                  <a:lnTo>
                    <a:pt x="90330" y="2884"/>
                  </a:lnTo>
                  <a:cubicBezTo>
                    <a:pt x="91772" y="3050"/>
                    <a:pt x="93214" y="3217"/>
                    <a:pt x="94600" y="3438"/>
                  </a:cubicBezTo>
                  <a:lnTo>
                    <a:pt x="94988" y="3494"/>
                  </a:lnTo>
                  <a:cubicBezTo>
                    <a:pt x="96430" y="3771"/>
                    <a:pt x="97872" y="4048"/>
                    <a:pt x="99258" y="4381"/>
                  </a:cubicBezTo>
                  <a:lnTo>
                    <a:pt x="99646" y="4437"/>
                  </a:lnTo>
                  <a:cubicBezTo>
                    <a:pt x="101088" y="4769"/>
                    <a:pt x="102474" y="5157"/>
                    <a:pt x="103805" y="5546"/>
                  </a:cubicBezTo>
                  <a:lnTo>
                    <a:pt x="104249" y="5656"/>
                  </a:lnTo>
                  <a:cubicBezTo>
                    <a:pt x="105635" y="6045"/>
                    <a:pt x="107021" y="6488"/>
                    <a:pt x="108352" y="6987"/>
                  </a:cubicBezTo>
                  <a:lnTo>
                    <a:pt x="108740" y="7154"/>
                  </a:lnTo>
                  <a:cubicBezTo>
                    <a:pt x="110126" y="7653"/>
                    <a:pt x="111457" y="8152"/>
                    <a:pt x="112788" y="8706"/>
                  </a:cubicBezTo>
                  <a:lnTo>
                    <a:pt x="113176" y="8873"/>
                  </a:lnTo>
                  <a:cubicBezTo>
                    <a:pt x="114452" y="9483"/>
                    <a:pt x="115782" y="10093"/>
                    <a:pt x="117058" y="10703"/>
                  </a:cubicBezTo>
                  <a:lnTo>
                    <a:pt x="117446" y="10869"/>
                  </a:lnTo>
                  <a:cubicBezTo>
                    <a:pt x="118721" y="11534"/>
                    <a:pt x="119997" y="12255"/>
                    <a:pt x="121272" y="12976"/>
                  </a:cubicBezTo>
                  <a:lnTo>
                    <a:pt x="121605" y="13198"/>
                  </a:lnTo>
                  <a:cubicBezTo>
                    <a:pt x="122880" y="13863"/>
                    <a:pt x="124100" y="14695"/>
                    <a:pt x="125320" y="15471"/>
                  </a:cubicBezTo>
                  <a:lnTo>
                    <a:pt x="125653" y="15693"/>
                  </a:lnTo>
                  <a:cubicBezTo>
                    <a:pt x="126873" y="16469"/>
                    <a:pt x="128037" y="17301"/>
                    <a:pt x="129201" y="18188"/>
                  </a:cubicBezTo>
                  <a:lnTo>
                    <a:pt x="129534" y="18410"/>
                  </a:lnTo>
                  <a:cubicBezTo>
                    <a:pt x="130643" y="19297"/>
                    <a:pt x="131808" y="20185"/>
                    <a:pt x="132917" y="21127"/>
                  </a:cubicBezTo>
                  <a:lnTo>
                    <a:pt x="133194" y="21405"/>
                  </a:lnTo>
                  <a:cubicBezTo>
                    <a:pt x="134303" y="22347"/>
                    <a:pt x="135357" y="23290"/>
                    <a:pt x="136410" y="24288"/>
                  </a:cubicBezTo>
                  <a:lnTo>
                    <a:pt x="136743" y="24565"/>
                  </a:lnTo>
                  <a:cubicBezTo>
                    <a:pt x="137796" y="25563"/>
                    <a:pt x="138795" y="26617"/>
                    <a:pt x="139793" y="27671"/>
                  </a:cubicBezTo>
                  <a:cubicBezTo>
                    <a:pt x="139904" y="27726"/>
                    <a:pt x="139959" y="27837"/>
                    <a:pt x="140070" y="27948"/>
                  </a:cubicBezTo>
                  <a:lnTo>
                    <a:pt x="140125" y="27892"/>
                  </a:lnTo>
                  <a:cubicBezTo>
                    <a:pt x="141068" y="28946"/>
                    <a:pt x="142066" y="30055"/>
                    <a:pt x="142953" y="31164"/>
                  </a:cubicBezTo>
                  <a:cubicBezTo>
                    <a:pt x="143064" y="31275"/>
                    <a:pt x="143120" y="31386"/>
                    <a:pt x="143231" y="31497"/>
                  </a:cubicBezTo>
                  <a:cubicBezTo>
                    <a:pt x="144173" y="32606"/>
                    <a:pt x="145061" y="33715"/>
                    <a:pt x="145892" y="34879"/>
                  </a:cubicBezTo>
                  <a:lnTo>
                    <a:pt x="146336" y="35545"/>
                  </a:lnTo>
                  <a:cubicBezTo>
                    <a:pt x="147223" y="36709"/>
                    <a:pt x="147999" y="37929"/>
                    <a:pt x="148776" y="39094"/>
                  </a:cubicBezTo>
                  <a:lnTo>
                    <a:pt x="148998" y="39482"/>
                  </a:lnTo>
                  <a:cubicBezTo>
                    <a:pt x="149774" y="40702"/>
                    <a:pt x="150550" y="41922"/>
                    <a:pt x="151216" y="43197"/>
                  </a:cubicBezTo>
                  <a:lnTo>
                    <a:pt x="151437" y="43530"/>
                  </a:lnTo>
                  <a:cubicBezTo>
                    <a:pt x="152158" y="44805"/>
                    <a:pt x="152824" y="46080"/>
                    <a:pt x="153434" y="47411"/>
                  </a:cubicBezTo>
                  <a:cubicBezTo>
                    <a:pt x="153489" y="47522"/>
                    <a:pt x="153545" y="47633"/>
                    <a:pt x="153600" y="47744"/>
                  </a:cubicBezTo>
                  <a:cubicBezTo>
                    <a:pt x="154210" y="49075"/>
                    <a:pt x="154820" y="50406"/>
                    <a:pt x="155374" y="51736"/>
                  </a:cubicBezTo>
                  <a:cubicBezTo>
                    <a:pt x="155430" y="51847"/>
                    <a:pt x="155485" y="51958"/>
                    <a:pt x="155541" y="52125"/>
                  </a:cubicBezTo>
                  <a:cubicBezTo>
                    <a:pt x="156040" y="53455"/>
                    <a:pt x="156594" y="54786"/>
                    <a:pt x="157038" y="56173"/>
                  </a:cubicBezTo>
                  <a:cubicBezTo>
                    <a:pt x="157093" y="56283"/>
                    <a:pt x="157149" y="56450"/>
                    <a:pt x="157204" y="56561"/>
                  </a:cubicBezTo>
                  <a:cubicBezTo>
                    <a:pt x="157648" y="57947"/>
                    <a:pt x="158036" y="59333"/>
                    <a:pt x="158424" y="60720"/>
                  </a:cubicBezTo>
                  <a:cubicBezTo>
                    <a:pt x="158480" y="60830"/>
                    <a:pt x="158535" y="60997"/>
                    <a:pt x="158591" y="61108"/>
                  </a:cubicBezTo>
                  <a:cubicBezTo>
                    <a:pt x="158923" y="62494"/>
                    <a:pt x="159311" y="63880"/>
                    <a:pt x="159589" y="65322"/>
                  </a:cubicBezTo>
                  <a:cubicBezTo>
                    <a:pt x="159589" y="65433"/>
                    <a:pt x="159644" y="65599"/>
                    <a:pt x="159700" y="65710"/>
                  </a:cubicBezTo>
                  <a:cubicBezTo>
                    <a:pt x="159977" y="67096"/>
                    <a:pt x="160199" y="68538"/>
                    <a:pt x="160476" y="69980"/>
                  </a:cubicBezTo>
                  <a:cubicBezTo>
                    <a:pt x="160476" y="70146"/>
                    <a:pt x="160476" y="70257"/>
                    <a:pt x="160531" y="70368"/>
                  </a:cubicBezTo>
                  <a:cubicBezTo>
                    <a:pt x="160698" y="71810"/>
                    <a:pt x="160864" y="73251"/>
                    <a:pt x="161030" y="74693"/>
                  </a:cubicBezTo>
                  <a:lnTo>
                    <a:pt x="161030" y="75081"/>
                  </a:lnTo>
                  <a:cubicBezTo>
                    <a:pt x="161141" y="76246"/>
                    <a:pt x="161252" y="77410"/>
                    <a:pt x="161252" y="78519"/>
                  </a:cubicBezTo>
                  <a:lnTo>
                    <a:pt x="158258" y="78131"/>
                  </a:lnTo>
                  <a:cubicBezTo>
                    <a:pt x="158202" y="77189"/>
                    <a:pt x="158147" y="76301"/>
                    <a:pt x="158092" y="75359"/>
                  </a:cubicBezTo>
                  <a:lnTo>
                    <a:pt x="158036" y="74970"/>
                  </a:lnTo>
                  <a:cubicBezTo>
                    <a:pt x="157925" y="73584"/>
                    <a:pt x="157759" y="72198"/>
                    <a:pt x="157537" y="70812"/>
                  </a:cubicBezTo>
                  <a:lnTo>
                    <a:pt x="157482" y="70423"/>
                  </a:lnTo>
                  <a:cubicBezTo>
                    <a:pt x="157260" y="69037"/>
                    <a:pt x="157038" y="67706"/>
                    <a:pt x="156761" y="66320"/>
                  </a:cubicBezTo>
                  <a:cubicBezTo>
                    <a:pt x="156761" y="66209"/>
                    <a:pt x="156705" y="66043"/>
                    <a:pt x="156650" y="65932"/>
                  </a:cubicBezTo>
                  <a:cubicBezTo>
                    <a:pt x="156373" y="64546"/>
                    <a:pt x="156040" y="63215"/>
                    <a:pt x="155707" y="61884"/>
                  </a:cubicBezTo>
                  <a:cubicBezTo>
                    <a:pt x="155652" y="61773"/>
                    <a:pt x="155596" y="61607"/>
                    <a:pt x="155596" y="61496"/>
                  </a:cubicBezTo>
                  <a:cubicBezTo>
                    <a:pt x="155208" y="60165"/>
                    <a:pt x="154820" y="58834"/>
                    <a:pt x="154376" y="57503"/>
                  </a:cubicBezTo>
                  <a:cubicBezTo>
                    <a:pt x="154321" y="57392"/>
                    <a:pt x="154265" y="57282"/>
                    <a:pt x="154210" y="57115"/>
                  </a:cubicBezTo>
                  <a:cubicBezTo>
                    <a:pt x="153766" y="55840"/>
                    <a:pt x="153267" y="54509"/>
                    <a:pt x="152768" y="53234"/>
                  </a:cubicBezTo>
                  <a:cubicBezTo>
                    <a:pt x="152713" y="53123"/>
                    <a:pt x="152657" y="53012"/>
                    <a:pt x="152602" y="52845"/>
                  </a:cubicBezTo>
                  <a:cubicBezTo>
                    <a:pt x="152103" y="51570"/>
                    <a:pt x="151493" y="50295"/>
                    <a:pt x="150938" y="49075"/>
                  </a:cubicBezTo>
                  <a:lnTo>
                    <a:pt x="150717" y="48687"/>
                  </a:lnTo>
                  <a:cubicBezTo>
                    <a:pt x="150107" y="47467"/>
                    <a:pt x="149497" y="46247"/>
                    <a:pt x="148831" y="45027"/>
                  </a:cubicBezTo>
                  <a:cubicBezTo>
                    <a:pt x="148776" y="44916"/>
                    <a:pt x="148720" y="44750"/>
                    <a:pt x="148609" y="44639"/>
                  </a:cubicBezTo>
                  <a:cubicBezTo>
                    <a:pt x="147944" y="43419"/>
                    <a:pt x="147223" y="42254"/>
                    <a:pt x="146502" y="41090"/>
                  </a:cubicBezTo>
                  <a:cubicBezTo>
                    <a:pt x="146447" y="40979"/>
                    <a:pt x="146336" y="40868"/>
                    <a:pt x="146280" y="40757"/>
                  </a:cubicBezTo>
                  <a:cubicBezTo>
                    <a:pt x="145560" y="39593"/>
                    <a:pt x="144728" y="38428"/>
                    <a:pt x="143951" y="37319"/>
                  </a:cubicBezTo>
                  <a:lnTo>
                    <a:pt x="143508" y="36654"/>
                  </a:lnTo>
                  <a:cubicBezTo>
                    <a:pt x="142676" y="35545"/>
                    <a:pt x="141789" y="34491"/>
                    <a:pt x="140957" y="33382"/>
                  </a:cubicBezTo>
                  <a:lnTo>
                    <a:pt x="140680" y="33105"/>
                  </a:lnTo>
                  <a:cubicBezTo>
                    <a:pt x="139793" y="31996"/>
                    <a:pt x="138850" y="30998"/>
                    <a:pt x="137907" y="29944"/>
                  </a:cubicBezTo>
                  <a:lnTo>
                    <a:pt x="137630" y="29667"/>
                  </a:lnTo>
                  <a:cubicBezTo>
                    <a:pt x="136687" y="28669"/>
                    <a:pt x="135689" y="27671"/>
                    <a:pt x="134691" y="26728"/>
                  </a:cubicBezTo>
                  <a:lnTo>
                    <a:pt x="134414" y="26395"/>
                  </a:lnTo>
                  <a:cubicBezTo>
                    <a:pt x="133416" y="25453"/>
                    <a:pt x="132362" y="24565"/>
                    <a:pt x="131309" y="23623"/>
                  </a:cubicBezTo>
                  <a:lnTo>
                    <a:pt x="130976" y="23401"/>
                  </a:lnTo>
                  <a:cubicBezTo>
                    <a:pt x="129922" y="22514"/>
                    <a:pt x="128869" y="21626"/>
                    <a:pt x="127760" y="20795"/>
                  </a:cubicBezTo>
                  <a:lnTo>
                    <a:pt x="127427" y="20517"/>
                  </a:lnTo>
                  <a:cubicBezTo>
                    <a:pt x="126318" y="19686"/>
                    <a:pt x="125154" y="18909"/>
                    <a:pt x="124045" y="18133"/>
                  </a:cubicBezTo>
                  <a:lnTo>
                    <a:pt x="123656" y="17911"/>
                  </a:lnTo>
                  <a:cubicBezTo>
                    <a:pt x="122492" y="17190"/>
                    <a:pt x="121327" y="16414"/>
                    <a:pt x="120163" y="15749"/>
                  </a:cubicBezTo>
                  <a:lnTo>
                    <a:pt x="119775" y="15527"/>
                  </a:lnTo>
                  <a:cubicBezTo>
                    <a:pt x="118610" y="14861"/>
                    <a:pt x="117390" y="14196"/>
                    <a:pt x="116115" y="13586"/>
                  </a:cubicBezTo>
                  <a:lnTo>
                    <a:pt x="115782" y="13364"/>
                  </a:lnTo>
                  <a:cubicBezTo>
                    <a:pt x="114507" y="12754"/>
                    <a:pt x="113287" y="12200"/>
                    <a:pt x="112012" y="11645"/>
                  </a:cubicBezTo>
                  <a:cubicBezTo>
                    <a:pt x="111845" y="11590"/>
                    <a:pt x="111734" y="11534"/>
                    <a:pt x="111624" y="11479"/>
                  </a:cubicBezTo>
                  <a:cubicBezTo>
                    <a:pt x="110348" y="10924"/>
                    <a:pt x="109073" y="10425"/>
                    <a:pt x="107742" y="9926"/>
                  </a:cubicBezTo>
                  <a:lnTo>
                    <a:pt x="107354" y="9815"/>
                  </a:lnTo>
                  <a:cubicBezTo>
                    <a:pt x="106078" y="9316"/>
                    <a:pt x="104748" y="8928"/>
                    <a:pt x="103417" y="8540"/>
                  </a:cubicBezTo>
                  <a:lnTo>
                    <a:pt x="103029" y="8374"/>
                  </a:lnTo>
                  <a:cubicBezTo>
                    <a:pt x="101698" y="8041"/>
                    <a:pt x="100367" y="7653"/>
                    <a:pt x="98981" y="7375"/>
                  </a:cubicBezTo>
                  <a:lnTo>
                    <a:pt x="98593" y="7265"/>
                  </a:lnTo>
                  <a:cubicBezTo>
                    <a:pt x="97262" y="6932"/>
                    <a:pt x="95875" y="6710"/>
                    <a:pt x="94545" y="6433"/>
                  </a:cubicBezTo>
                  <a:lnTo>
                    <a:pt x="94101" y="6377"/>
                  </a:lnTo>
                  <a:cubicBezTo>
                    <a:pt x="92770" y="6156"/>
                    <a:pt x="91384" y="5989"/>
                    <a:pt x="89998" y="5823"/>
                  </a:cubicBezTo>
                  <a:lnTo>
                    <a:pt x="89609" y="5767"/>
                  </a:lnTo>
                  <a:cubicBezTo>
                    <a:pt x="88223" y="5656"/>
                    <a:pt x="86837" y="5546"/>
                    <a:pt x="85451" y="5490"/>
                  </a:cubicBezTo>
                  <a:lnTo>
                    <a:pt x="85007" y="5490"/>
                  </a:lnTo>
                  <a:cubicBezTo>
                    <a:pt x="83898" y="5435"/>
                    <a:pt x="82789" y="5379"/>
                    <a:pt x="81680" y="5379"/>
                  </a:cubicBezTo>
                  <a:lnTo>
                    <a:pt x="80959" y="5379"/>
                  </a:lnTo>
                  <a:lnTo>
                    <a:pt x="80848" y="4658"/>
                  </a:lnTo>
                  <a:lnTo>
                    <a:pt x="80460" y="2440"/>
                  </a:lnTo>
                  <a:close/>
                  <a:moveTo>
                    <a:pt x="79296" y="6156"/>
                  </a:moveTo>
                  <a:lnTo>
                    <a:pt x="75359" y="35711"/>
                  </a:lnTo>
                  <a:cubicBezTo>
                    <a:pt x="54564" y="38594"/>
                    <a:pt x="38262" y="55008"/>
                    <a:pt x="35545" y="75858"/>
                  </a:cubicBezTo>
                  <a:lnTo>
                    <a:pt x="5823" y="80571"/>
                  </a:lnTo>
                  <a:lnTo>
                    <a:pt x="5823" y="80571"/>
                  </a:lnTo>
                  <a:cubicBezTo>
                    <a:pt x="6599" y="40203"/>
                    <a:pt x="38872" y="7486"/>
                    <a:pt x="79296" y="6156"/>
                  </a:cubicBezTo>
                  <a:close/>
                  <a:moveTo>
                    <a:pt x="79739" y="2496"/>
                  </a:moveTo>
                  <a:lnTo>
                    <a:pt x="79351" y="5490"/>
                  </a:lnTo>
                  <a:cubicBezTo>
                    <a:pt x="78353" y="5490"/>
                    <a:pt x="77299" y="5546"/>
                    <a:pt x="76301" y="5656"/>
                  </a:cubicBezTo>
                  <a:lnTo>
                    <a:pt x="75913" y="5656"/>
                  </a:lnTo>
                  <a:cubicBezTo>
                    <a:pt x="74527" y="5767"/>
                    <a:pt x="73140" y="5878"/>
                    <a:pt x="71754" y="6045"/>
                  </a:cubicBezTo>
                  <a:lnTo>
                    <a:pt x="71311" y="6100"/>
                  </a:lnTo>
                  <a:cubicBezTo>
                    <a:pt x="69924" y="6322"/>
                    <a:pt x="68593" y="6544"/>
                    <a:pt x="67207" y="6821"/>
                  </a:cubicBezTo>
                  <a:lnTo>
                    <a:pt x="66819" y="6876"/>
                  </a:lnTo>
                  <a:cubicBezTo>
                    <a:pt x="65433" y="7154"/>
                    <a:pt x="64102" y="7486"/>
                    <a:pt x="62771" y="7819"/>
                  </a:cubicBezTo>
                  <a:lnTo>
                    <a:pt x="62383" y="7930"/>
                  </a:lnTo>
                  <a:cubicBezTo>
                    <a:pt x="61052" y="8263"/>
                    <a:pt x="59721" y="8651"/>
                    <a:pt x="58390" y="9094"/>
                  </a:cubicBezTo>
                  <a:lnTo>
                    <a:pt x="57670" y="9316"/>
                  </a:lnTo>
                  <a:cubicBezTo>
                    <a:pt x="56339" y="9760"/>
                    <a:pt x="55008" y="10203"/>
                    <a:pt x="53733" y="10703"/>
                  </a:cubicBezTo>
                  <a:lnTo>
                    <a:pt x="53344" y="10869"/>
                  </a:lnTo>
                  <a:cubicBezTo>
                    <a:pt x="52069" y="11368"/>
                    <a:pt x="50794" y="11922"/>
                    <a:pt x="49518" y="12477"/>
                  </a:cubicBezTo>
                  <a:lnTo>
                    <a:pt x="49186" y="12699"/>
                  </a:lnTo>
                  <a:cubicBezTo>
                    <a:pt x="47910" y="13253"/>
                    <a:pt x="46690" y="13863"/>
                    <a:pt x="45470" y="14473"/>
                  </a:cubicBezTo>
                  <a:lnTo>
                    <a:pt x="45082" y="14695"/>
                  </a:lnTo>
                  <a:cubicBezTo>
                    <a:pt x="43918" y="15360"/>
                    <a:pt x="42698" y="16081"/>
                    <a:pt x="41533" y="16802"/>
                  </a:cubicBezTo>
                  <a:lnTo>
                    <a:pt x="41145" y="17024"/>
                  </a:lnTo>
                  <a:cubicBezTo>
                    <a:pt x="39981" y="17745"/>
                    <a:pt x="38816" y="18466"/>
                    <a:pt x="37707" y="19297"/>
                  </a:cubicBezTo>
                  <a:lnTo>
                    <a:pt x="37375" y="19519"/>
                  </a:lnTo>
                  <a:cubicBezTo>
                    <a:pt x="36210" y="20351"/>
                    <a:pt x="35156" y="21183"/>
                    <a:pt x="34047" y="22015"/>
                  </a:cubicBezTo>
                  <a:lnTo>
                    <a:pt x="33715" y="22292"/>
                  </a:lnTo>
                  <a:cubicBezTo>
                    <a:pt x="32661" y="23179"/>
                    <a:pt x="31608" y="24066"/>
                    <a:pt x="30554" y="24954"/>
                  </a:cubicBezTo>
                  <a:lnTo>
                    <a:pt x="30277" y="25231"/>
                  </a:lnTo>
                  <a:cubicBezTo>
                    <a:pt x="29223" y="26173"/>
                    <a:pt x="28225" y="27116"/>
                    <a:pt x="27282" y="28114"/>
                  </a:cubicBezTo>
                  <a:lnTo>
                    <a:pt x="26950" y="28447"/>
                  </a:lnTo>
                  <a:cubicBezTo>
                    <a:pt x="26007" y="29390"/>
                    <a:pt x="25064" y="30443"/>
                    <a:pt x="24122" y="31497"/>
                  </a:cubicBezTo>
                  <a:lnTo>
                    <a:pt x="23844" y="31774"/>
                  </a:lnTo>
                  <a:cubicBezTo>
                    <a:pt x="22957" y="32828"/>
                    <a:pt x="22070" y="33881"/>
                    <a:pt x="21238" y="34990"/>
                  </a:cubicBezTo>
                  <a:lnTo>
                    <a:pt x="20961" y="35323"/>
                  </a:lnTo>
                  <a:cubicBezTo>
                    <a:pt x="20129" y="36432"/>
                    <a:pt x="19297" y="37541"/>
                    <a:pt x="18521" y="38650"/>
                  </a:cubicBezTo>
                  <a:lnTo>
                    <a:pt x="18299" y="39038"/>
                  </a:lnTo>
                  <a:cubicBezTo>
                    <a:pt x="17523" y="40147"/>
                    <a:pt x="16747" y="41312"/>
                    <a:pt x="16026" y="42476"/>
                  </a:cubicBezTo>
                  <a:lnTo>
                    <a:pt x="15860" y="42809"/>
                  </a:lnTo>
                  <a:cubicBezTo>
                    <a:pt x="15139" y="44029"/>
                    <a:pt x="14473" y="45249"/>
                    <a:pt x="13808" y="46469"/>
                  </a:cubicBezTo>
                  <a:lnTo>
                    <a:pt x="13641" y="46801"/>
                  </a:lnTo>
                  <a:cubicBezTo>
                    <a:pt x="12976" y="48077"/>
                    <a:pt x="12366" y="49297"/>
                    <a:pt x="11812" y="50572"/>
                  </a:cubicBezTo>
                  <a:cubicBezTo>
                    <a:pt x="11756" y="50683"/>
                    <a:pt x="11701" y="50794"/>
                    <a:pt x="11645" y="50960"/>
                  </a:cubicBezTo>
                  <a:cubicBezTo>
                    <a:pt x="11091" y="52180"/>
                    <a:pt x="10536" y="53455"/>
                    <a:pt x="10037" y="54786"/>
                  </a:cubicBezTo>
                  <a:lnTo>
                    <a:pt x="9926" y="55174"/>
                  </a:lnTo>
                  <a:cubicBezTo>
                    <a:pt x="9427" y="56450"/>
                    <a:pt x="8984" y="57781"/>
                    <a:pt x="8540" y="59111"/>
                  </a:cubicBezTo>
                  <a:lnTo>
                    <a:pt x="8374" y="59500"/>
                  </a:lnTo>
                  <a:cubicBezTo>
                    <a:pt x="7985" y="60830"/>
                    <a:pt x="7653" y="62161"/>
                    <a:pt x="7265" y="63492"/>
                  </a:cubicBezTo>
                  <a:cubicBezTo>
                    <a:pt x="7265" y="63603"/>
                    <a:pt x="7209" y="63769"/>
                    <a:pt x="7209" y="63880"/>
                  </a:cubicBezTo>
                  <a:cubicBezTo>
                    <a:pt x="6876" y="65211"/>
                    <a:pt x="6599" y="66597"/>
                    <a:pt x="6322" y="67928"/>
                  </a:cubicBezTo>
                  <a:lnTo>
                    <a:pt x="6266" y="68372"/>
                  </a:lnTo>
                  <a:cubicBezTo>
                    <a:pt x="5989" y="69703"/>
                    <a:pt x="5823" y="71089"/>
                    <a:pt x="5601" y="72475"/>
                  </a:cubicBezTo>
                  <a:cubicBezTo>
                    <a:pt x="5601" y="72586"/>
                    <a:pt x="5601" y="72752"/>
                    <a:pt x="5601" y="72863"/>
                  </a:cubicBezTo>
                  <a:cubicBezTo>
                    <a:pt x="5435" y="74250"/>
                    <a:pt x="5268" y="75636"/>
                    <a:pt x="5213" y="77022"/>
                  </a:cubicBezTo>
                  <a:lnTo>
                    <a:pt x="5213" y="77466"/>
                  </a:lnTo>
                  <a:cubicBezTo>
                    <a:pt x="5157" y="78519"/>
                    <a:pt x="5102" y="79573"/>
                    <a:pt x="5047" y="80626"/>
                  </a:cubicBezTo>
                  <a:lnTo>
                    <a:pt x="2052" y="81126"/>
                  </a:lnTo>
                  <a:cubicBezTo>
                    <a:pt x="2108" y="79850"/>
                    <a:pt x="2163" y="78575"/>
                    <a:pt x="2219" y="77244"/>
                  </a:cubicBezTo>
                  <a:lnTo>
                    <a:pt x="2219" y="76856"/>
                  </a:lnTo>
                  <a:cubicBezTo>
                    <a:pt x="2329" y="75414"/>
                    <a:pt x="2440" y="73972"/>
                    <a:pt x="2607" y="72531"/>
                  </a:cubicBezTo>
                  <a:cubicBezTo>
                    <a:pt x="2607" y="72420"/>
                    <a:pt x="2607" y="72253"/>
                    <a:pt x="2662" y="72142"/>
                  </a:cubicBezTo>
                  <a:cubicBezTo>
                    <a:pt x="2829" y="70701"/>
                    <a:pt x="3050" y="69259"/>
                    <a:pt x="3328" y="67873"/>
                  </a:cubicBezTo>
                  <a:lnTo>
                    <a:pt x="3383" y="67429"/>
                  </a:lnTo>
                  <a:cubicBezTo>
                    <a:pt x="3660" y="66043"/>
                    <a:pt x="3938" y="64601"/>
                    <a:pt x="4326" y="63215"/>
                  </a:cubicBezTo>
                  <a:cubicBezTo>
                    <a:pt x="4326" y="63048"/>
                    <a:pt x="4381" y="62938"/>
                    <a:pt x="4381" y="62827"/>
                  </a:cubicBezTo>
                  <a:cubicBezTo>
                    <a:pt x="4769" y="61440"/>
                    <a:pt x="5157" y="60054"/>
                    <a:pt x="5546" y="58668"/>
                  </a:cubicBezTo>
                  <a:cubicBezTo>
                    <a:pt x="5601" y="58501"/>
                    <a:pt x="5657" y="58391"/>
                    <a:pt x="5657" y="58280"/>
                  </a:cubicBezTo>
                  <a:cubicBezTo>
                    <a:pt x="6100" y="56893"/>
                    <a:pt x="6599" y="55507"/>
                    <a:pt x="7043" y="54176"/>
                  </a:cubicBezTo>
                  <a:lnTo>
                    <a:pt x="7209" y="53788"/>
                  </a:lnTo>
                  <a:cubicBezTo>
                    <a:pt x="7708" y="52402"/>
                    <a:pt x="8263" y="51071"/>
                    <a:pt x="8873" y="49796"/>
                  </a:cubicBezTo>
                  <a:lnTo>
                    <a:pt x="9039" y="49407"/>
                  </a:lnTo>
                  <a:cubicBezTo>
                    <a:pt x="9594" y="48077"/>
                    <a:pt x="10259" y="46746"/>
                    <a:pt x="10924" y="45470"/>
                  </a:cubicBezTo>
                  <a:cubicBezTo>
                    <a:pt x="10980" y="45360"/>
                    <a:pt x="11035" y="45249"/>
                    <a:pt x="11091" y="45138"/>
                  </a:cubicBezTo>
                  <a:cubicBezTo>
                    <a:pt x="11812" y="43862"/>
                    <a:pt x="12477" y="42587"/>
                    <a:pt x="13198" y="41367"/>
                  </a:cubicBezTo>
                  <a:lnTo>
                    <a:pt x="13420" y="40979"/>
                  </a:lnTo>
                  <a:cubicBezTo>
                    <a:pt x="14141" y="39759"/>
                    <a:pt x="14917" y="38539"/>
                    <a:pt x="15749" y="37375"/>
                  </a:cubicBezTo>
                  <a:lnTo>
                    <a:pt x="15970" y="36986"/>
                  </a:lnTo>
                  <a:cubicBezTo>
                    <a:pt x="16802" y="35822"/>
                    <a:pt x="17634" y="34657"/>
                    <a:pt x="18521" y="33493"/>
                  </a:cubicBezTo>
                  <a:lnTo>
                    <a:pt x="18798" y="33160"/>
                  </a:lnTo>
                  <a:cubicBezTo>
                    <a:pt x="19741" y="32051"/>
                    <a:pt x="20684" y="30887"/>
                    <a:pt x="21626" y="29833"/>
                  </a:cubicBezTo>
                  <a:lnTo>
                    <a:pt x="21904" y="29500"/>
                  </a:lnTo>
                  <a:cubicBezTo>
                    <a:pt x="22846" y="28447"/>
                    <a:pt x="23844" y="27393"/>
                    <a:pt x="24843" y="26340"/>
                  </a:cubicBezTo>
                  <a:lnTo>
                    <a:pt x="25120" y="26063"/>
                  </a:lnTo>
                  <a:cubicBezTo>
                    <a:pt x="26173" y="25009"/>
                    <a:pt x="27227" y="24011"/>
                    <a:pt x="28281" y="23068"/>
                  </a:cubicBezTo>
                  <a:cubicBezTo>
                    <a:pt x="28336" y="22957"/>
                    <a:pt x="28447" y="22846"/>
                    <a:pt x="28558" y="22791"/>
                  </a:cubicBezTo>
                  <a:cubicBezTo>
                    <a:pt x="29667" y="21793"/>
                    <a:pt x="30720" y="20906"/>
                    <a:pt x="31885" y="20018"/>
                  </a:cubicBezTo>
                  <a:lnTo>
                    <a:pt x="32218" y="19741"/>
                  </a:lnTo>
                  <a:cubicBezTo>
                    <a:pt x="33327" y="18854"/>
                    <a:pt x="34491" y="17967"/>
                    <a:pt x="35656" y="17135"/>
                  </a:cubicBezTo>
                  <a:lnTo>
                    <a:pt x="35988" y="16913"/>
                  </a:lnTo>
                  <a:cubicBezTo>
                    <a:pt x="37208" y="16081"/>
                    <a:pt x="38373" y="15250"/>
                    <a:pt x="39593" y="14473"/>
                  </a:cubicBezTo>
                  <a:lnTo>
                    <a:pt x="39981" y="14251"/>
                  </a:lnTo>
                  <a:cubicBezTo>
                    <a:pt x="41201" y="13531"/>
                    <a:pt x="42421" y="12810"/>
                    <a:pt x="43696" y="12089"/>
                  </a:cubicBezTo>
                  <a:lnTo>
                    <a:pt x="44084" y="11922"/>
                  </a:lnTo>
                  <a:cubicBezTo>
                    <a:pt x="45359" y="11202"/>
                    <a:pt x="46635" y="10592"/>
                    <a:pt x="47910" y="9982"/>
                  </a:cubicBezTo>
                  <a:lnTo>
                    <a:pt x="48298" y="9760"/>
                  </a:lnTo>
                  <a:cubicBezTo>
                    <a:pt x="49629" y="9150"/>
                    <a:pt x="50960" y="8595"/>
                    <a:pt x="52291" y="8041"/>
                  </a:cubicBezTo>
                  <a:lnTo>
                    <a:pt x="52679" y="7930"/>
                  </a:lnTo>
                  <a:cubicBezTo>
                    <a:pt x="54010" y="7375"/>
                    <a:pt x="55341" y="6876"/>
                    <a:pt x="56727" y="6433"/>
                  </a:cubicBezTo>
                  <a:lnTo>
                    <a:pt x="57503" y="6211"/>
                  </a:lnTo>
                  <a:cubicBezTo>
                    <a:pt x="58890" y="5767"/>
                    <a:pt x="60276" y="5324"/>
                    <a:pt x="61662" y="4991"/>
                  </a:cubicBezTo>
                  <a:lnTo>
                    <a:pt x="62050" y="4880"/>
                  </a:lnTo>
                  <a:cubicBezTo>
                    <a:pt x="63437" y="4547"/>
                    <a:pt x="64878" y="4215"/>
                    <a:pt x="66265" y="3938"/>
                  </a:cubicBezTo>
                  <a:lnTo>
                    <a:pt x="66708" y="3827"/>
                  </a:lnTo>
                  <a:cubicBezTo>
                    <a:pt x="68094" y="3605"/>
                    <a:pt x="69536" y="3328"/>
                    <a:pt x="70978" y="3161"/>
                  </a:cubicBezTo>
                  <a:lnTo>
                    <a:pt x="71366" y="3106"/>
                  </a:lnTo>
                  <a:cubicBezTo>
                    <a:pt x="72808" y="2939"/>
                    <a:pt x="74249" y="2773"/>
                    <a:pt x="75691" y="2662"/>
                  </a:cubicBezTo>
                  <a:lnTo>
                    <a:pt x="76079" y="2662"/>
                  </a:lnTo>
                  <a:cubicBezTo>
                    <a:pt x="77299" y="2551"/>
                    <a:pt x="78519" y="2496"/>
                    <a:pt x="79739" y="2496"/>
                  </a:cubicBezTo>
                  <a:close/>
                  <a:moveTo>
                    <a:pt x="70922" y="70479"/>
                  </a:moveTo>
                  <a:lnTo>
                    <a:pt x="81683" y="82012"/>
                  </a:lnTo>
                  <a:lnTo>
                    <a:pt x="81683" y="82012"/>
                  </a:lnTo>
                  <a:lnTo>
                    <a:pt x="1165" y="81514"/>
                  </a:lnTo>
                  <a:lnTo>
                    <a:pt x="62050" y="71865"/>
                  </a:lnTo>
                  <a:lnTo>
                    <a:pt x="70922" y="70479"/>
                  </a:lnTo>
                  <a:close/>
                  <a:moveTo>
                    <a:pt x="80072" y="1220"/>
                  </a:moveTo>
                  <a:lnTo>
                    <a:pt x="90996" y="63492"/>
                  </a:lnTo>
                  <a:lnTo>
                    <a:pt x="92049" y="69592"/>
                  </a:lnTo>
                  <a:lnTo>
                    <a:pt x="81735" y="82013"/>
                  </a:lnTo>
                  <a:lnTo>
                    <a:pt x="81735" y="82040"/>
                  </a:lnTo>
                  <a:lnTo>
                    <a:pt x="81734" y="82014"/>
                  </a:lnTo>
                  <a:lnTo>
                    <a:pt x="81735" y="82013"/>
                  </a:lnTo>
                  <a:lnTo>
                    <a:pt x="81734" y="82013"/>
                  </a:lnTo>
                  <a:lnTo>
                    <a:pt x="81734" y="82013"/>
                  </a:lnTo>
                  <a:lnTo>
                    <a:pt x="80072" y="1220"/>
                  </a:lnTo>
                  <a:close/>
                  <a:moveTo>
                    <a:pt x="161807" y="78797"/>
                  </a:moveTo>
                  <a:lnTo>
                    <a:pt x="98593" y="92216"/>
                  </a:lnTo>
                  <a:lnTo>
                    <a:pt x="92105" y="93602"/>
                  </a:lnTo>
                  <a:lnTo>
                    <a:pt x="81957" y="81791"/>
                  </a:lnTo>
                  <a:lnTo>
                    <a:pt x="161807" y="78797"/>
                  </a:lnTo>
                  <a:close/>
                  <a:moveTo>
                    <a:pt x="51515" y="89831"/>
                  </a:moveTo>
                  <a:lnTo>
                    <a:pt x="63048" y="91717"/>
                  </a:lnTo>
                  <a:lnTo>
                    <a:pt x="56561" y="100423"/>
                  </a:lnTo>
                  <a:cubicBezTo>
                    <a:pt x="54232" y="97262"/>
                    <a:pt x="52513" y="93658"/>
                    <a:pt x="51515" y="89831"/>
                  </a:cubicBezTo>
                  <a:close/>
                  <a:moveTo>
                    <a:pt x="112012" y="89610"/>
                  </a:moveTo>
                  <a:lnTo>
                    <a:pt x="112012" y="89610"/>
                  </a:lnTo>
                  <a:cubicBezTo>
                    <a:pt x="110847" y="94267"/>
                    <a:pt x="108629" y="98593"/>
                    <a:pt x="105524" y="102252"/>
                  </a:cubicBezTo>
                  <a:lnTo>
                    <a:pt x="98870" y="92382"/>
                  </a:lnTo>
                  <a:lnTo>
                    <a:pt x="112012" y="89610"/>
                  </a:lnTo>
                  <a:close/>
                  <a:moveTo>
                    <a:pt x="63492" y="91772"/>
                  </a:moveTo>
                  <a:lnTo>
                    <a:pt x="70534" y="92881"/>
                  </a:lnTo>
                  <a:lnTo>
                    <a:pt x="49075" y="111069"/>
                  </a:lnTo>
                  <a:lnTo>
                    <a:pt x="63492" y="91772"/>
                  </a:lnTo>
                  <a:close/>
                  <a:moveTo>
                    <a:pt x="71810" y="100811"/>
                  </a:moveTo>
                  <a:lnTo>
                    <a:pt x="73307" y="112067"/>
                  </a:lnTo>
                  <a:cubicBezTo>
                    <a:pt x="68982" y="110847"/>
                    <a:pt x="64989" y="108685"/>
                    <a:pt x="61551" y="105801"/>
                  </a:cubicBezTo>
                  <a:lnTo>
                    <a:pt x="71810" y="100811"/>
                  </a:lnTo>
                  <a:close/>
                  <a:moveTo>
                    <a:pt x="91051" y="100755"/>
                  </a:moveTo>
                  <a:lnTo>
                    <a:pt x="100866" y="106633"/>
                  </a:lnTo>
                  <a:cubicBezTo>
                    <a:pt x="97317" y="109350"/>
                    <a:pt x="93325" y="111291"/>
                    <a:pt x="88999" y="112345"/>
                  </a:cubicBezTo>
                  <a:lnTo>
                    <a:pt x="91051" y="100755"/>
                  </a:lnTo>
                  <a:close/>
                  <a:moveTo>
                    <a:pt x="36210" y="87336"/>
                  </a:moveTo>
                  <a:lnTo>
                    <a:pt x="49518" y="89499"/>
                  </a:lnTo>
                  <a:cubicBezTo>
                    <a:pt x="50572" y="93990"/>
                    <a:pt x="52568" y="98260"/>
                    <a:pt x="55396" y="101975"/>
                  </a:cubicBezTo>
                  <a:lnTo>
                    <a:pt x="47578" y="112455"/>
                  </a:lnTo>
                  <a:cubicBezTo>
                    <a:pt x="41312" y="105469"/>
                    <a:pt x="37319" y="96707"/>
                    <a:pt x="36210" y="87336"/>
                  </a:cubicBezTo>
                  <a:close/>
                  <a:moveTo>
                    <a:pt x="92216" y="93990"/>
                  </a:moveTo>
                  <a:lnTo>
                    <a:pt x="111956" y="112844"/>
                  </a:lnTo>
                  <a:lnTo>
                    <a:pt x="111956" y="112844"/>
                  </a:lnTo>
                  <a:lnTo>
                    <a:pt x="91107" y="100367"/>
                  </a:lnTo>
                  <a:lnTo>
                    <a:pt x="92216" y="93990"/>
                  </a:lnTo>
                  <a:close/>
                  <a:moveTo>
                    <a:pt x="59777" y="106689"/>
                  </a:moveTo>
                  <a:cubicBezTo>
                    <a:pt x="63714" y="110182"/>
                    <a:pt x="68427" y="112733"/>
                    <a:pt x="73529" y="114064"/>
                  </a:cubicBezTo>
                  <a:lnTo>
                    <a:pt x="73584" y="114064"/>
                  </a:lnTo>
                  <a:lnTo>
                    <a:pt x="75303" y="127261"/>
                  </a:lnTo>
                  <a:cubicBezTo>
                    <a:pt x="64656" y="125708"/>
                    <a:pt x="54897" y="120551"/>
                    <a:pt x="47688" y="112566"/>
                  </a:cubicBezTo>
                  <a:lnTo>
                    <a:pt x="59777" y="106689"/>
                  </a:lnTo>
                  <a:close/>
                  <a:moveTo>
                    <a:pt x="127372" y="86338"/>
                  </a:moveTo>
                  <a:lnTo>
                    <a:pt x="127372" y="86338"/>
                  </a:lnTo>
                  <a:cubicBezTo>
                    <a:pt x="125209" y="108075"/>
                    <a:pt x="108075" y="125265"/>
                    <a:pt x="86338" y="127483"/>
                  </a:cubicBezTo>
                  <a:lnTo>
                    <a:pt x="88667" y="114341"/>
                  </a:lnTo>
                  <a:cubicBezTo>
                    <a:pt x="93768" y="113232"/>
                    <a:pt x="98482" y="110958"/>
                    <a:pt x="102530" y="107631"/>
                  </a:cubicBezTo>
                  <a:lnTo>
                    <a:pt x="102530" y="107687"/>
                  </a:lnTo>
                  <a:lnTo>
                    <a:pt x="113620" y="114285"/>
                  </a:lnTo>
                  <a:lnTo>
                    <a:pt x="113121" y="113564"/>
                  </a:lnTo>
                  <a:lnTo>
                    <a:pt x="106577" y="103805"/>
                  </a:lnTo>
                  <a:cubicBezTo>
                    <a:pt x="110237" y="99646"/>
                    <a:pt x="112788" y="94600"/>
                    <a:pt x="114008" y="89166"/>
                  </a:cubicBezTo>
                  <a:lnTo>
                    <a:pt x="127372" y="86338"/>
                  </a:lnTo>
                  <a:close/>
                  <a:moveTo>
                    <a:pt x="5767" y="82401"/>
                  </a:moveTo>
                  <a:lnTo>
                    <a:pt x="35489" y="87225"/>
                  </a:lnTo>
                  <a:cubicBezTo>
                    <a:pt x="37984" y="108297"/>
                    <a:pt x="54398" y="125043"/>
                    <a:pt x="75414" y="127926"/>
                  </a:cubicBezTo>
                  <a:lnTo>
                    <a:pt x="75414" y="127982"/>
                  </a:lnTo>
                  <a:lnTo>
                    <a:pt x="79351" y="157925"/>
                  </a:lnTo>
                  <a:cubicBezTo>
                    <a:pt x="38539" y="156595"/>
                    <a:pt x="6045" y="123268"/>
                    <a:pt x="5767" y="82401"/>
                  </a:cubicBezTo>
                  <a:close/>
                  <a:moveTo>
                    <a:pt x="157648" y="79961"/>
                  </a:moveTo>
                  <a:cubicBezTo>
                    <a:pt x="157648" y="80626"/>
                    <a:pt x="157648" y="81347"/>
                    <a:pt x="157648" y="82068"/>
                  </a:cubicBezTo>
                  <a:cubicBezTo>
                    <a:pt x="157592" y="123934"/>
                    <a:pt x="123601" y="157870"/>
                    <a:pt x="81735" y="157925"/>
                  </a:cubicBezTo>
                  <a:lnTo>
                    <a:pt x="80959" y="157925"/>
                  </a:lnTo>
                  <a:lnTo>
                    <a:pt x="86171" y="128148"/>
                  </a:lnTo>
                  <a:cubicBezTo>
                    <a:pt x="108407" y="125986"/>
                    <a:pt x="125985" y="108352"/>
                    <a:pt x="128092" y="86172"/>
                  </a:cubicBezTo>
                  <a:lnTo>
                    <a:pt x="157648" y="79961"/>
                  </a:lnTo>
                  <a:close/>
                  <a:moveTo>
                    <a:pt x="2219" y="81791"/>
                  </a:moveTo>
                  <a:lnTo>
                    <a:pt x="5213" y="82290"/>
                  </a:lnTo>
                  <a:lnTo>
                    <a:pt x="5213" y="82345"/>
                  </a:lnTo>
                  <a:cubicBezTo>
                    <a:pt x="5213" y="83732"/>
                    <a:pt x="5268" y="85118"/>
                    <a:pt x="5324" y="86504"/>
                  </a:cubicBezTo>
                  <a:lnTo>
                    <a:pt x="5324" y="86948"/>
                  </a:lnTo>
                  <a:cubicBezTo>
                    <a:pt x="5435" y="88334"/>
                    <a:pt x="5546" y="89720"/>
                    <a:pt x="5712" y="91107"/>
                  </a:cubicBezTo>
                  <a:cubicBezTo>
                    <a:pt x="5712" y="91218"/>
                    <a:pt x="5712" y="91384"/>
                    <a:pt x="5767" y="91495"/>
                  </a:cubicBezTo>
                  <a:cubicBezTo>
                    <a:pt x="5934" y="92881"/>
                    <a:pt x="6156" y="94267"/>
                    <a:pt x="6377" y="95598"/>
                  </a:cubicBezTo>
                  <a:lnTo>
                    <a:pt x="6433" y="96042"/>
                  </a:lnTo>
                  <a:cubicBezTo>
                    <a:pt x="6710" y="97428"/>
                    <a:pt x="6987" y="98759"/>
                    <a:pt x="7320" y="100090"/>
                  </a:cubicBezTo>
                  <a:cubicBezTo>
                    <a:pt x="7320" y="100201"/>
                    <a:pt x="7375" y="100367"/>
                    <a:pt x="7431" y="100478"/>
                  </a:cubicBezTo>
                  <a:cubicBezTo>
                    <a:pt x="7764" y="101809"/>
                    <a:pt x="8096" y="103140"/>
                    <a:pt x="8540" y="104470"/>
                  </a:cubicBezTo>
                  <a:lnTo>
                    <a:pt x="8651" y="104859"/>
                  </a:lnTo>
                  <a:cubicBezTo>
                    <a:pt x="9094" y="106189"/>
                    <a:pt x="9538" y="107520"/>
                    <a:pt x="10037" y="108796"/>
                  </a:cubicBezTo>
                  <a:lnTo>
                    <a:pt x="10203" y="109184"/>
                  </a:lnTo>
                  <a:cubicBezTo>
                    <a:pt x="10703" y="110515"/>
                    <a:pt x="11202" y="111790"/>
                    <a:pt x="11756" y="113010"/>
                  </a:cubicBezTo>
                  <a:cubicBezTo>
                    <a:pt x="11812" y="113176"/>
                    <a:pt x="11867" y="113287"/>
                    <a:pt x="11922" y="113398"/>
                  </a:cubicBezTo>
                  <a:cubicBezTo>
                    <a:pt x="12532" y="114674"/>
                    <a:pt x="13087" y="115893"/>
                    <a:pt x="13752" y="117169"/>
                  </a:cubicBezTo>
                  <a:lnTo>
                    <a:pt x="13919" y="117502"/>
                  </a:lnTo>
                  <a:cubicBezTo>
                    <a:pt x="14584" y="118721"/>
                    <a:pt x="15250" y="119941"/>
                    <a:pt x="15970" y="121161"/>
                  </a:cubicBezTo>
                  <a:lnTo>
                    <a:pt x="16192" y="121494"/>
                  </a:lnTo>
                  <a:cubicBezTo>
                    <a:pt x="16913" y="122658"/>
                    <a:pt x="17634" y="123823"/>
                    <a:pt x="18410" y="124932"/>
                  </a:cubicBezTo>
                  <a:lnTo>
                    <a:pt x="18632" y="125320"/>
                  </a:lnTo>
                  <a:cubicBezTo>
                    <a:pt x="19464" y="126429"/>
                    <a:pt x="20240" y="127538"/>
                    <a:pt x="21127" y="128647"/>
                  </a:cubicBezTo>
                  <a:lnTo>
                    <a:pt x="21349" y="128980"/>
                  </a:lnTo>
                  <a:cubicBezTo>
                    <a:pt x="22181" y="130089"/>
                    <a:pt x="23068" y="131143"/>
                    <a:pt x="24011" y="132196"/>
                  </a:cubicBezTo>
                  <a:lnTo>
                    <a:pt x="24288" y="132473"/>
                  </a:lnTo>
                  <a:cubicBezTo>
                    <a:pt x="25175" y="133527"/>
                    <a:pt x="26118" y="134580"/>
                    <a:pt x="27116" y="135523"/>
                  </a:cubicBezTo>
                  <a:lnTo>
                    <a:pt x="27393" y="135856"/>
                  </a:lnTo>
                  <a:cubicBezTo>
                    <a:pt x="28336" y="136799"/>
                    <a:pt x="29334" y="137797"/>
                    <a:pt x="30388" y="138739"/>
                  </a:cubicBezTo>
                  <a:lnTo>
                    <a:pt x="30720" y="139017"/>
                  </a:lnTo>
                  <a:cubicBezTo>
                    <a:pt x="31719" y="139904"/>
                    <a:pt x="32772" y="140791"/>
                    <a:pt x="33881" y="141678"/>
                  </a:cubicBezTo>
                  <a:lnTo>
                    <a:pt x="34158" y="141955"/>
                  </a:lnTo>
                  <a:cubicBezTo>
                    <a:pt x="35267" y="142787"/>
                    <a:pt x="36376" y="143619"/>
                    <a:pt x="37485" y="144451"/>
                  </a:cubicBezTo>
                  <a:lnTo>
                    <a:pt x="37818" y="144673"/>
                  </a:lnTo>
                  <a:cubicBezTo>
                    <a:pt x="38983" y="145449"/>
                    <a:pt x="40147" y="146225"/>
                    <a:pt x="41312" y="146946"/>
                  </a:cubicBezTo>
                  <a:lnTo>
                    <a:pt x="41644" y="147168"/>
                  </a:lnTo>
                  <a:cubicBezTo>
                    <a:pt x="42809" y="147944"/>
                    <a:pt x="44029" y="148610"/>
                    <a:pt x="45249" y="149275"/>
                  </a:cubicBezTo>
                  <a:lnTo>
                    <a:pt x="45581" y="149497"/>
                  </a:lnTo>
                  <a:cubicBezTo>
                    <a:pt x="46801" y="150107"/>
                    <a:pt x="48077" y="150772"/>
                    <a:pt x="49296" y="151327"/>
                  </a:cubicBezTo>
                  <a:lnTo>
                    <a:pt x="49685" y="151493"/>
                  </a:lnTo>
                  <a:cubicBezTo>
                    <a:pt x="50960" y="152103"/>
                    <a:pt x="52235" y="152658"/>
                    <a:pt x="53511" y="153157"/>
                  </a:cubicBezTo>
                  <a:lnTo>
                    <a:pt x="53899" y="153323"/>
                  </a:lnTo>
                  <a:cubicBezTo>
                    <a:pt x="55174" y="153822"/>
                    <a:pt x="56450" y="154266"/>
                    <a:pt x="57781" y="154709"/>
                  </a:cubicBezTo>
                  <a:lnTo>
                    <a:pt x="58557" y="154931"/>
                  </a:lnTo>
                  <a:cubicBezTo>
                    <a:pt x="59832" y="155375"/>
                    <a:pt x="61163" y="155763"/>
                    <a:pt x="62494" y="156096"/>
                  </a:cubicBezTo>
                  <a:lnTo>
                    <a:pt x="62937" y="156206"/>
                  </a:lnTo>
                  <a:cubicBezTo>
                    <a:pt x="64268" y="156539"/>
                    <a:pt x="65599" y="156872"/>
                    <a:pt x="66985" y="157094"/>
                  </a:cubicBezTo>
                  <a:lnTo>
                    <a:pt x="67374" y="157205"/>
                  </a:lnTo>
                  <a:cubicBezTo>
                    <a:pt x="68704" y="157426"/>
                    <a:pt x="70091" y="157704"/>
                    <a:pt x="71477" y="157870"/>
                  </a:cubicBezTo>
                  <a:lnTo>
                    <a:pt x="71865" y="157925"/>
                  </a:lnTo>
                  <a:cubicBezTo>
                    <a:pt x="73251" y="158147"/>
                    <a:pt x="74638" y="158258"/>
                    <a:pt x="76024" y="158369"/>
                  </a:cubicBezTo>
                  <a:lnTo>
                    <a:pt x="76468" y="158369"/>
                  </a:lnTo>
                  <a:cubicBezTo>
                    <a:pt x="77521" y="158424"/>
                    <a:pt x="78519" y="158480"/>
                    <a:pt x="79573" y="158535"/>
                  </a:cubicBezTo>
                  <a:lnTo>
                    <a:pt x="79961" y="161530"/>
                  </a:lnTo>
                  <a:cubicBezTo>
                    <a:pt x="79589" y="161545"/>
                    <a:pt x="79226" y="161552"/>
                    <a:pt x="78869" y="161552"/>
                  </a:cubicBezTo>
                  <a:cubicBezTo>
                    <a:pt x="77895" y="161552"/>
                    <a:pt x="76972" y="161500"/>
                    <a:pt x="76079" y="161419"/>
                  </a:cubicBezTo>
                  <a:lnTo>
                    <a:pt x="76079" y="161474"/>
                  </a:lnTo>
                  <a:lnTo>
                    <a:pt x="75691" y="161474"/>
                  </a:lnTo>
                  <a:cubicBezTo>
                    <a:pt x="74249" y="161363"/>
                    <a:pt x="72808" y="161197"/>
                    <a:pt x="71366" y="161031"/>
                  </a:cubicBezTo>
                  <a:lnTo>
                    <a:pt x="70978" y="160975"/>
                  </a:lnTo>
                  <a:cubicBezTo>
                    <a:pt x="69536" y="160753"/>
                    <a:pt x="68094" y="160532"/>
                    <a:pt x="66708" y="160254"/>
                  </a:cubicBezTo>
                  <a:lnTo>
                    <a:pt x="66265" y="160199"/>
                  </a:lnTo>
                  <a:cubicBezTo>
                    <a:pt x="64878" y="159922"/>
                    <a:pt x="63437" y="159589"/>
                    <a:pt x="62050" y="159201"/>
                  </a:cubicBezTo>
                  <a:lnTo>
                    <a:pt x="61662" y="159145"/>
                  </a:lnTo>
                  <a:cubicBezTo>
                    <a:pt x="60276" y="158757"/>
                    <a:pt x="58890" y="158369"/>
                    <a:pt x="57503" y="157925"/>
                  </a:cubicBezTo>
                  <a:lnTo>
                    <a:pt x="56727" y="157648"/>
                  </a:lnTo>
                  <a:cubicBezTo>
                    <a:pt x="55341" y="157205"/>
                    <a:pt x="54010" y="156706"/>
                    <a:pt x="52679" y="156206"/>
                  </a:cubicBezTo>
                  <a:lnTo>
                    <a:pt x="52291" y="156040"/>
                  </a:lnTo>
                  <a:cubicBezTo>
                    <a:pt x="50960" y="155486"/>
                    <a:pt x="49629" y="154931"/>
                    <a:pt x="48298" y="154321"/>
                  </a:cubicBezTo>
                  <a:lnTo>
                    <a:pt x="47910" y="154155"/>
                  </a:lnTo>
                  <a:cubicBezTo>
                    <a:pt x="46635" y="153545"/>
                    <a:pt x="45304" y="152879"/>
                    <a:pt x="44084" y="152214"/>
                  </a:cubicBezTo>
                  <a:lnTo>
                    <a:pt x="43696" y="151992"/>
                  </a:lnTo>
                  <a:cubicBezTo>
                    <a:pt x="42421" y="151327"/>
                    <a:pt x="41201" y="150606"/>
                    <a:pt x="39981" y="149830"/>
                  </a:cubicBezTo>
                  <a:lnTo>
                    <a:pt x="39593" y="149608"/>
                  </a:lnTo>
                  <a:cubicBezTo>
                    <a:pt x="38373" y="148831"/>
                    <a:pt x="37153" y="148055"/>
                    <a:pt x="35988" y="147223"/>
                  </a:cubicBezTo>
                  <a:lnTo>
                    <a:pt x="35656" y="147002"/>
                  </a:lnTo>
                  <a:cubicBezTo>
                    <a:pt x="34491" y="146114"/>
                    <a:pt x="33327" y="145283"/>
                    <a:pt x="32162" y="144340"/>
                  </a:cubicBezTo>
                  <a:lnTo>
                    <a:pt x="31885" y="144118"/>
                  </a:lnTo>
                  <a:cubicBezTo>
                    <a:pt x="30720" y="143175"/>
                    <a:pt x="29611" y="142288"/>
                    <a:pt x="28558" y="141290"/>
                  </a:cubicBezTo>
                  <a:lnTo>
                    <a:pt x="28281" y="141013"/>
                  </a:lnTo>
                  <a:cubicBezTo>
                    <a:pt x="27172" y="140070"/>
                    <a:pt x="26173" y="139072"/>
                    <a:pt x="25120" y="138018"/>
                  </a:cubicBezTo>
                  <a:lnTo>
                    <a:pt x="24843" y="137741"/>
                  </a:lnTo>
                  <a:cubicBezTo>
                    <a:pt x="23844" y="136688"/>
                    <a:pt x="22846" y="135634"/>
                    <a:pt x="21904" y="134580"/>
                  </a:cubicBezTo>
                  <a:lnTo>
                    <a:pt x="21626" y="134248"/>
                  </a:lnTo>
                  <a:cubicBezTo>
                    <a:pt x="20684" y="133139"/>
                    <a:pt x="19741" y="132030"/>
                    <a:pt x="18854" y="130921"/>
                  </a:cubicBezTo>
                  <a:lnTo>
                    <a:pt x="18577" y="130588"/>
                  </a:lnTo>
                  <a:cubicBezTo>
                    <a:pt x="17689" y="129424"/>
                    <a:pt x="16858" y="128259"/>
                    <a:pt x="16026" y="127095"/>
                  </a:cubicBezTo>
                  <a:lnTo>
                    <a:pt x="15804" y="126762"/>
                  </a:lnTo>
                  <a:cubicBezTo>
                    <a:pt x="15028" y="125597"/>
                    <a:pt x="14196" y="124377"/>
                    <a:pt x="13475" y="123102"/>
                  </a:cubicBezTo>
                  <a:lnTo>
                    <a:pt x="13309" y="122714"/>
                  </a:lnTo>
                  <a:cubicBezTo>
                    <a:pt x="12588" y="121439"/>
                    <a:pt x="11867" y="120219"/>
                    <a:pt x="11257" y="118888"/>
                  </a:cubicBezTo>
                  <a:cubicBezTo>
                    <a:pt x="11146" y="118777"/>
                    <a:pt x="11091" y="118666"/>
                    <a:pt x="11035" y="118555"/>
                  </a:cubicBezTo>
                  <a:cubicBezTo>
                    <a:pt x="10370" y="117280"/>
                    <a:pt x="9760" y="115949"/>
                    <a:pt x="9150" y="114674"/>
                  </a:cubicBezTo>
                  <a:lnTo>
                    <a:pt x="8984" y="114285"/>
                  </a:lnTo>
                  <a:cubicBezTo>
                    <a:pt x="8374" y="112955"/>
                    <a:pt x="7819" y="111624"/>
                    <a:pt x="7320" y="110293"/>
                  </a:cubicBezTo>
                  <a:lnTo>
                    <a:pt x="7209" y="109905"/>
                  </a:lnTo>
                  <a:cubicBezTo>
                    <a:pt x="6655" y="108518"/>
                    <a:pt x="6211" y="107188"/>
                    <a:pt x="5823" y="105801"/>
                  </a:cubicBezTo>
                  <a:cubicBezTo>
                    <a:pt x="5767" y="105635"/>
                    <a:pt x="5712" y="105524"/>
                    <a:pt x="5657" y="105413"/>
                  </a:cubicBezTo>
                  <a:cubicBezTo>
                    <a:pt x="5268" y="104027"/>
                    <a:pt x="4880" y="102641"/>
                    <a:pt x="4492" y="101254"/>
                  </a:cubicBezTo>
                  <a:cubicBezTo>
                    <a:pt x="4492" y="101088"/>
                    <a:pt x="4437" y="100977"/>
                    <a:pt x="4437" y="100811"/>
                  </a:cubicBezTo>
                  <a:cubicBezTo>
                    <a:pt x="4104" y="99424"/>
                    <a:pt x="3771" y="98038"/>
                    <a:pt x="3494" y="96596"/>
                  </a:cubicBezTo>
                  <a:lnTo>
                    <a:pt x="3438" y="96153"/>
                  </a:lnTo>
                  <a:cubicBezTo>
                    <a:pt x="3161" y="94767"/>
                    <a:pt x="2939" y="93325"/>
                    <a:pt x="2773" y="91883"/>
                  </a:cubicBezTo>
                  <a:cubicBezTo>
                    <a:pt x="2773" y="91772"/>
                    <a:pt x="2773" y="91606"/>
                    <a:pt x="2718" y="91495"/>
                  </a:cubicBezTo>
                  <a:cubicBezTo>
                    <a:pt x="2551" y="90053"/>
                    <a:pt x="2440" y="88611"/>
                    <a:pt x="2329" y="87170"/>
                  </a:cubicBezTo>
                  <a:lnTo>
                    <a:pt x="2329" y="86782"/>
                  </a:lnTo>
                  <a:cubicBezTo>
                    <a:pt x="2274" y="85340"/>
                    <a:pt x="2219" y="83898"/>
                    <a:pt x="2219" y="82401"/>
                  </a:cubicBezTo>
                  <a:lnTo>
                    <a:pt x="2219" y="81791"/>
                  </a:lnTo>
                  <a:close/>
                  <a:moveTo>
                    <a:pt x="161308" y="79129"/>
                  </a:moveTo>
                  <a:lnTo>
                    <a:pt x="161308" y="79462"/>
                  </a:lnTo>
                  <a:lnTo>
                    <a:pt x="161308" y="79906"/>
                  </a:lnTo>
                  <a:cubicBezTo>
                    <a:pt x="161308" y="80571"/>
                    <a:pt x="161363" y="81347"/>
                    <a:pt x="161363" y="82068"/>
                  </a:cubicBezTo>
                  <a:cubicBezTo>
                    <a:pt x="161363" y="82789"/>
                    <a:pt x="161308" y="83454"/>
                    <a:pt x="161308" y="84175"/>
                  </a:cubicBezTo>
                  <a:lnTo>
                    <a:pt x="161308" y="84619"/>
                  </a:lnTo>
                  <a:cubicBezTo>
                    <a:pt x="161252" y="86061"/>
                    <a:pt x="161197" y="87502"/>
                    <a:pt x="161030" y="88944"/>
                  </a:cubicBezTo>
                  <a:lnTo>
                    <a:pt x="161030" y="89332"/>
                  </a:lnTo>
                  <a:cubicBezTo>
                    <a:pt x="160864" y="90774"/>
                    <a:pt x="160698" y="92216"/>
                    <a:pt x="160531" y="93658"/>
                  </a:cubicBezTo>
                  <a:cubicBezTo>
                    <a:pt x="160531" y="93768"/>
                    <a:pt x="160476" y="93935"/>
                    <a:pt x="160476" y="94046"/>
                  </a:cubicBezTo>
                  <a:cubicBezTo>
                    <a:pt x="160199" y="95487"/>
                    <a:pt x="159977" y="96929"/>
                    <a:pt x="159700" y="98315"/>
                  </a:cubicBezTo>
                  <a:cubicBezTo>
                    <a:pt x="159644" y="98426"/>
                    <a:pt x="159644" y="98593"/>
                    <a:pt x="159589" y="98704"/>
                  </a:cubicBezTo>
                  <a:cubicBezTo>
                    <a:pt x="159311" y="100145"/>
                    <a:pt x="158923" y="101532"/>
                    <a:pt x="158591" y="102918"/>
                  </a:cubicBezTo>
                  <a:cubicBezTo>
                    <a:pt x="158535" y="103084"/>
                    <a:pt x="158480" y="103195"/>
                    <a:pt x="158424" y="103306"/>
                  </a:cubicBezTo>
                  <a:cubicBezTo>
                    <a:pt x="158036" y="104692"/>
                    <a:pt x="157648" y="106079"/>
                    <a:pt x="157204" y="107465"/>
                  </a:cubicBezTo>
                  <a:cubicBezTo>
                    <a:pt x="157149" y="107631"/>
                    <a:pt x="157093" y="107742"/>
                    <a:pt x="157038" y="107853"/>
                  </a:cubicBezTo>
                  <a:cubicBezTo>
                    <a:pt x="156594" y="109239"/>
                    <a:pt x="156040" y="110570"/>
                    <a:pt x="155541" y="111901"/>
                  </a:cubicBezTo>
                  <a:lnTo>
                    <a:pt x="155374" y="112289"/>
                  </a:lnTo>
                  <a:cubicBezTo>
                    <a:pt x="154820" y="113620"/>
                    <a:pt x="154210" y="114951"/>
                    <a:pt x="153600" y="116282"/>
                  </a:cubicBezTo>
                  <a:cubicBezTo>
                    <a:pt x="153545" y="116393"/>
                    <a:pt x="153489" y="116503"/>
                    <a:pt x="153434" y="116614"/>
                  </a:cubicBezTo>
                  <a:cubicBezTo>
                    <a:pt x="152824" y="117945"/>
                    <a:pt x="152158" y="119221"/>
                    <a:pt x="151437" y="120496"/>
                  </a:cubicBezTo>
                  <a:lnTo>
                    <a:pt x="151216" y="120829"/>
                  </a:lnTo>
                  <a:cubicBezTo>
                    <a:pt x="150550" y="122104"/>
                    <a:pt x="149774" y="123324"/>
                    <a:pt x="148998" y="124544"/>
                  </a:cubicBezTo>
                  <a:lnTo>
                    <a:pt x="148776" y="124932"/>
                  </a:lnTo>
                  <a:cubicBezTo>
                    <a:pt x="147999" y="126152"/>
                    <a:pt x="147223" y="127316"/>
                    <a:pt x="146336" y="128481"/>
                  </a:cubicBezTo>
                  <a:lnTo>
                    <a:pt x="145892" y="129146"/>
                  </a:lnTo>
                  <a:cubicBezTo>
                    <a:pt x="145061" y="130311"/>
                    <a:pt x="144173" y="131420"/>
                    <a:pt x="143231" y="132529"/>
                  </a:cubicBezTo>
                  <a:cubicBezTo>
                    <a:pt x="143120" y="132640"/>
                    <a:pt x="143064" y="132751"/>
                    <a:pt x="142953" y="132862"/>
                  </a:cubicBezTo>
                  <a:cubicBezTo>
                    <a:pt x="142066" y="133971"/>
                    <a:pt x="141068" y="135080"/>
                    <a:pt x="140125" y="136133"/>
                  </a:cubicBezTo>
                  <a:lnTo>
                    <a:pt x="139848" y="136410"/>
                  </a:lnTo>
                  <a:cubicBezTo>
                    <a:pt x="138850" y="137464"/>
                    <a:pt x="137852" y="138518"/>
                    <a:pt x="136798" y="139516"/>
                  </a:cubicBezTo>
                  <a:lnTo>
                    <a:pt x="136466" y="139793"/>
                  </a:lnTo>
                  <a:cubicBezTo>
                    <a:pt x="135412" y="140791"/>
                    <a:pt x="134358" y="141734"/>
                    <a:pt x="133249" y="142676"/>
                  </a:cubicBezTo>
                  <a:lnTo>
                    <a:pt x="132972" y="142954"/>
                  </a:lnTo>
                  <a:cubicBezTo>
                    <a:pt x="131863" y="143896"/>
                    <a:pt x="130699" y="144784"/>
                    <a:pt x="129590" y="145671"/>
                  </a:cubicBezTo>
                  <a:lnTo>
                    <a:pt x="129257" y="145893"/>
                  </a:lnTo>
                  <a:cubicBezTo>
                    <a:pt x="128092" y="146780"/>
                    <a:pt x="126873" y="147612"/>
                    <a:pt x="125708" y="148388"/>
                  </a:cubicBezTo>
                  <a:lnTo>
                    <a:pt x="125320" y="148610"/>
                  </a:lnTo>
                  <a:cubicBezTo>
                    <a:pt x="124155" y="149386"/>
                    <a:pt x="122936" y="150162"/>
                    <a:pt x="121660" y="150883"/>
                  </a:cubicBezTo>
                  <a:lnTo>
                    <a:pt x="121327" y="151105"/>
                  </a:lnTo>
                  <a:cubicBezTo>
                    <a:pt x="120052" y="151826"/>
                    <a:pt x="118777" y="152491"/>
                    <a:pt x="117501" y="153212"/>
                  </a:cubicBezTo>
                  <a:lnTo>
                    <a:pt x="117113" y="153378"/>
                  </a:lnTo>
                  <a:cubicBezTo>
                    <a:pt x="115838" y="153988"/>
                    <a:pt x="114507" y="154598"/>
                    <a:pt x="113176" y="155208"/>
                  </a:cubicBezTo>
                  <a:lnTo>
                    <a:pt x="112843" y="155375"/>
                  </a:lnTo>
                  <a:cubicBezTo>
                    <a:pt x="111513" y="155929"/>
                    <a:pt x="110126" y="156428"/>
                    <a:pt x="108796" y="156927"/>
                  </a:cubicBezTo>
                  <a:lnTo>
                    <a:pt x="108407" y="157094"/>
                  </a:lnTo>
                  <a:cubicBezTo>
                    <a:pt x="107021" y="157593"/>
                    <a:pt x="105690" y="158036"/>
                    <a:pt x="104304" y="158424"/>
                  </a:cubicBezTo>
                  <a:lnTo>
                    <a:pt x="103860" y="158535"/>
                  </a:lnTo>
                  <a:cubicBezTo>
                    <a:pt x="102474" y="158924"/>
                    <a:pt x="101088" y="159312"/>
                    <a:pt x="99702" y="159644"/>
                  </a:cubicBezTo>
                  <a:lnTo>
                    <a:pt x="99313" y="159755"/>
                  </a:lnTo>
                  <a:cubicBezTo>
                    <a:pt x="97927" y="160033"/>
                    <a:pt x="96485" y="160310"/>
                    <a:pt x="95044" y="160587"/>
                  </a:cubicBezTo>
                  <a:lnTo>
                    <a:pt x="94655" y="160643"/>
                  </a:lnTo>
                  <a:cubicBezTo>
                    <a:pt x="93269" y="160864"/>
                    <a:pt x="91827" y="161086"/>
                    <a:pt x="90386" y="161197"/>
                  </a:cubicBezTo>
                  <a:lnTo>
                    <a:pt x="89942" y="161253"/>
                  </a:lnTo>
                  <a:cubicBezTo>
                    <a:pt x="88500" y="161419"/>
                    <a:pt x="87059" y="161530"/>
                    <a:pt x="85617" y="161585"/>
                  </a:cubicBezTo>
                  <a:lnTo>
                    <a:pt x="85229" y="161585"/>
                  </a:lnTo>
                  <a:cubicBezTo>
                    <a:pt x="84064" y="161641"/>
                    <a:pt x="82900" y="161641"/>
                    <a:pt x="81735" y="161641"/>
                  </a:cubicBezTo>
                  <a:lnTo>
                    <a:pt x="80349" y="161641"/>
                  </a:lnTo>
                  <a:lnTo>
                    <a:pt x="80460" y="161086"/>
                  </a:lnTo>
                  <a:lnTo>
                    <a:pt x="80904" y="158646"/>
                  </a:lnTo>
                  <a:lnTo>
                    <a:pt x="81735" y="158646"/>
                  </a:lnTo>
                  <a:cubicBezTo>
                    <a:pt x="82844" y="158646"/>
                    <a:pt x="83953" y="158646"/>
                    <a:pt x="85062" y="158591"/>
                  </a:cubicBezTo>
                  <a:lnTo>
                    <a:pt x="85451" y="158591"/>
                  </a:lnTo>
                  <a:cubicBezTo>
                    <a:pt x="86837" y="158535"/>
                    <a:pt x="88223" y="158424"/>
                    <a:pt x="89609" y="158258"/>
                  </a:cubicBezTo>
                  <a:lnTo>
                    <a:pt x="89998" y="158258"/>
                  </a:lnTo>
                  <a:cubicBezTo>
                    <a:pt x="91384" y="158092"/>
                    <a:pt x="92770" y="157925"/>
                    <a:pt x="94156" y="157704"/>
                  </a:cubicBezTo>
                  <a:lnTo>
                    <a:pt x="94545" y="157593"/>
                  </a:lnTo>
                  <a:cubicBezTo>
                    <a:pt x="95931" y="157371"/>
                    <a:pt x="97262" y="157094"/>
                    <a:pt x="98648" y="156816"/>
                  </a:cubicBezTo>
                  <a:lnTo>
                    <a:pt x="99036" y="156706"/>
                  </a:lnTo>
                  <a:cubicBezTo>
                    <a:pt x="100367" y="156428"/>
                    <a:pt x="101698" y="156040"/>
                    <a:pt x="103029" y="155652"/>
                  </a:cubicBezTo>
                  <a:lnTo>
                    <a:pt x="103417" y="155541"/>
                  </a:lnTo>
                  <a:cubicBezTo>
                    <a:pt x="104748" y="155153"/>
                    <a:pt x="106078" y="154709"/>
                    <a:pt x="107409" y="154266"/>
                  </a:cubicBezTo>
                  <a:lnTo>
                    <a:pt x="107797" y="154155"/>
                  </a:lnTo>
                  <a:cubicBezTo>
                    <a:pt x="109073" y="153656"/>
                    <a:pt x="110348" y="153157"/>
                    <a:pt x="111624" y="152602"/>
                  </a:cubicBezTo>
                  <a:cubicBezTo>
                    <a:pt x="111790" y="152547"/>
                    <a:pt x="111901" y="152491"/>
                    <a:pt x="112012" y="152436"/>
                  </a:cubicBezTo>
                  <a:cubicBezTo>
                    <a:pt x="113287" y="151881"/>
                    <a:pt x="114562" y="151327"/>
                    <a:pt x="115782" y="150717"/>
                  </a:cubicBezTo>
                  <a:lnTo>
                    <a:pt x="116170" y="150495"/>
                  </a:lnTo>
                  <a:cubicBezTo>
                    <a:pt x="117390" y="149885"/>
                    <a:pt x="118610" y="149220"/>
                    <a:pt x="119830" y="148554"/>
                  </a:cubicBezTo>
                  <a:lnTo>
                    <a:pt x="120163" y="148332"/>
                  </a:lnTo>
                  <a:cubicBezTo>
                    <a:pt x="121383" y="147612"/>
                    <a:pt x="122547" y="146891"/>
                    <a:pt x="123712" y="146170"/>
                  </a:cubicBezTo>
                  <a:lnTo>
                    <a:pt x="124045" y="145893"/>
                  </a:lnTo>
                  <a:cubicBezTo>
                    <a:pt x="125209" y="145172"/>
                    <a:pt x="126318" y="144340"/>
                    <a:pt x="127427" y="143508"/>
                  </a:cubicBezTo>
                  <a:lnTo>
                    <a:pt x="127760" y="143286"/>
                  </a:lnTo>
                  <a:cubicBezTo>
                    <a:pt x="128869" y="142455"/>
                    <a:pt x="129978" y="141567"/>
                    <a:pt x="131031" y="140680"/>
                  </a:cubicBezTo>
                  <a:lnTo>
                    <a:pt x="131309" y="140403"/>
                  </a:lnTo>
                  <a:cubicBezTo>
                    <a:pt x="132418" y="139516"/>
                    <a:pt x="133416" y="138628"/>
                    <a:pt x="134414" y="137630"/>
                  </a:cubicBezTo>
                  <a:lnTo>
                    <a:pt x="134747" y="137353"/>
                  </a:lnTo>
                  <a:cubicBezTo>
                    <a:pt x="135745" y="136410"/>
                    <a:pt x="136687" y="135412"/>
                    <a:pt x="137630" y="134414"/>
                  </a:cubicBezTo>
                  <a:cubicBezTo>
                    <a:pt x="137741" y="134303"/>
                    <a:pt x="137852" y="134192"/>
                    <a:pt x="137907" y="134081"/>
                  </a:cubicBezTo>
                  <a:cubicBezTo>
                    <a:pt x="138850" y="133083"/>
                    <a:pt x="139793" y="132030"/>
                    <a:pt x="140680" y="130976"/>
                  </a:cubicBezTo>
                  <a:lnTo>
                    <a:pt x="140957" y="130643"/>
                  </a:lnTo>
                  <a:cubicBezTo>
                    <a:pt x="141844" y="129590"/>
                    <a:pt x="142676" y="128481"/>
                    <a:pt x="143508" y="127372"/>
                  </a:cubicBezTo>
                  <a:lnTo>
                    <a:pt x="143951" y="126762"/>
                  </a:lnTo>
                  <a:cubicBezTo>
                    <a:pt x="144783" y="125653"/>
                    <a:pt x="145560" y="124488"/>
                    <a:pt x="146280" y="123324"/>
                  </a:cubicBezTo>
                  <a:lnTo>
                    <a:pt x="146502" y="122991"/>
                  </a:lnTo>
                  <a:cubicBezTo>
                    <a:pt x="147279" y="121827"/>
                    <a:pt x="147999" y="120607"/>
                    <a:pt x="148665" y="119387"/>
                  </a:cubicBezTo>
                  <a:lnTo>
                    <a:pt x="148831" y="119054"/>
                  </a:lnTo>
                  <a:cubicBezTo>
                    <a:pt x="149552" y="117834"/>
                    <a:pt x="150162" y="116614"/>
                    <a:pt x="150772" y="115394"/>
                  </a:cubicBezTo>
                  <a:lnTo>
                    <a:pt x="150938" y="115006"/>
                  </a:lnTo>
                  <a:cubicBezTo>
                    <a:pt x="151548" y="113731"/>
                    <a:pt x="152103" y="112511"/>
                    <a:pt x="152657" y="111180"/>
                  </a:cubicBezTo>
                  <a:lnTo>
                    <a:pt x="152768" y="110792"/>
                  </a:lnTo>
                  <a:cubicBezTo>
                    <a:pt x="153323" y="109517"/>
                    <a:pt x="153822" y="108241"/>
                    <a:pt x="154265" y="106910"/>
                  </a:cubicBezTo>
                  <a:cubicBezTo>
                    <a:pt x="154321" y="106799"/>
                    <a:pt x="154321" y="106689"/>
                    <a:pt x="154376" y="106522"/>
                  </a:cubicBezTo>
                  <a:cubicBezTo>
                    <a:pt x="154820" y="105247"/>
                    <a:pt x="155208" y="103916"/>
                    <a:pt x="155596" y="102585"/>
                  </a:cubicBezTo>
                  <a:cubicBezTo>
                    <a:pt x="155652" y="102419"/>
                    <a:pt x="155652" y="102308"/>
                    <a:pt x="155707" y="102197"/>
                  </a:cubicBezTo>
                  <a:cubicBezTo>
                    <a:pt x="156095" y="100866"/>
                    <a:pt x="156428" y="99480"/>
                    <a:pt x="156705" y="98149"/>
                  </a:cubicBezTo>
                  <a:cubicBezTo>
                    <a:pt x="156705" y="97983"/>
                    <a:pt x="156761" y="97872"/>
                    <a:pt x="156761" y="97705"/>
                  </a:cubicBezTo>
                  <a:cubicBezTo>
                    <a:pt x="157038" y="96375"/>
                    <a:pt x="157315" y="95044"/>
                    <a:pt x="157537" y="93658"/>
                  </a:cubicBezTo>
                  <a:lnTo>
                    <a:pt x="157592" y="93214"/>
                  </a:lnTo>
                  <a:cubicBezTo>
                    <a:pt x="157759" y="91828"/>
                    <a:pt x="157925" y="90497"/>
                    <a:pt x="158092" y="89111"/>
                  </a:cubicBezTo>
                  <a:lnTo>
                    <a:pt x="158092" y="88722"/>
                  </a:lnTo>
                  <a:cubicBezTo>
                    <a:pt x="158202" y="87336"/>
                    <a:pt x="158313" y="85950"/>
                    <a:pt x="158369" y="84564"/>
                  </a:cubicBezTo>
                  <a:lnTo>
                    <a:pt x="158369" y="84120"/>
                  </a:lnTo>
                  <a:cubicBezTo>
                    <a:pt x="158369" y="83454"/>
                    <a:pt x="158369" y="82734"/>
                    <a:pt x="158369" y="82068"/>
                  </a:cubicBezTo>
                  <a:cubicBezTo>
                    <a:pt x="158369" y="81347"/>
                    <a:pt x="158369" y="80682"/>
                    <a:pt x="158369" y="79961"/>
                  </a:cubicBezTo>
                  <a:cubicBezTo>
                    <a:pt x="158369" y="79906"/>
                    <a:pt x="158369" y="79850"/>
                    <a:pt x="158369" y="79795"/>
                  </a:cubicBezTo>
                  <a:lnTo>
                    <a:pt x="159589" y="79517"/>
                  </a:lnTo>
                  <a:lnTo>
                    <a:pt x="161308" y="79129"/>
                  </a:lnTo>
                  <a:close/>
                  <a:moveTo>
                    <a:pt x="81709" y="82040"/>
                  </a:moveTo>
                  <a:lnTo>
                    <a:pt x="81734" y="82067"/>
                  </a:lnTo>
                  <a:lnTo>
                    <a:pt x="80072" y="161918"/>
                  </a:lnTo>
                  <a:lnTo>
                    <a:pt x="71976" y="100533"/>
                  </a:lnTo>
                  <a:lnTo>
                    <a:pt x="70922" y="92826"/>
                  </a:lnTo>
                  <a:lnTo>
                    <a:pt x="81709" y="82040"/>
                  </a:lnTo>
                  <a:close/>
                  <a:moveTo>
                    <a:pt x="80016" y="0"/>
                  </a:moveTo>
                  <a:lnTo>
                    <a:pt x="79961" y="500"/>
                  </a:lnTo>
                  <a:cubicBezTo>
                    <a:pt x="35933" y="1553"/>
                    <a:pt x="610" y="37319"/>
                    <a:pt x="278" y="81403"/>
                  </a:cubicBezTo>
                  <a:lnTo>
                    <a:pt x="0" y="81458"/>
                  </a:lnTo>
                  <a:lnTo>
                    <a:pt x="278" y="81514"/>
                  </a:lnTo>
                  <a:lnTo>
                    <a:pt x="278" y="81957"/>
                  </a:lnTo>
                  <a:cubicBezTo>
                    <a:pt x="222" y="114951"/>
                    <a:pt x="20074" y="144673"/>
                    <a:pt x="50572" y="157260"/>
                  </a:cubicBezTo>
                  <a:cubicBezTo>
                    <a:pt x="60659" y="161449"/>
                    <a:pt x="71251" y="163483"/>
                    <a:pt x="81753" y="163483"/>
                  </a:cubicBezTo>
                  <a:cubicBezTo>
                    <a:pt x="102947" y="163483"/>
                    <a:pt x="123776" y="155199"/>
                    <a:pt x="139349" y="139627"/>
                  </a:cubicBezTo>
                  <a:cubicBezTo>
                    <a:pt x="162638" y="116282"/>
                    <a:pt x="169625" y="81236"/>
                    <a:pt x="156982" y="50794"/>
                  </a:cubicBezTo>
                  <a:cubicBezTo>
                    <a:pt x="144395" y="20351"/>
                    <a:pt x="114673" y="500"/>
                    <a:pt x="81735" y="500"/>
                  </a:cubicBezTo>
                  <a:lnTo>
                    <a:pt x="80127" y="500"/>
                  </a:lnTo>
                  <a:lnTo>
                    <a:pt x="80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16" name="Google Shape;316;p34"/>
          <p:cNvSpPr/>
          <p:nvPr/>
        </p:nvSpPr>
        <p:spPr>
          <a:xfrm rot="5400000">
            <a:off x="561325" y="335850"/>
            <a:ext cx="3622500" cy="4471800"/>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34"/>
          <p:cNvGrpSpPr/>
          <p:nvPr/>
        </p:nvGrpSpPr>
        <p:grpSpPr>
          <a:xfrm>
            <a:off x="-1867070" y="2303605"/>
            <a:ext cx="12904395" cy="3805200"/>
            <a:chOff x="-1867070" y="2303605"/>
            <a:chExt cx="12904395" cy="3805200"/>
          </a:xfrm>
        </p:grpSpPr>
        <p:cxnSp>
          <p:nvCxnSpPr>
            <p:cNvPr id="318" name="Google Shape;318;p34"/>
            <p:cNvCxnSpPr/>
            <p:nvPr/>
          </p:nvCxnSpPr>
          <p:spPr>
            <a:xfrm>
              <a:off x="2407050" y="4206205"/>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319" name="Google Shape;319;p34"/>
            <p:cNvCxnSpPr/>
            <p:nvPr/>
          </p:nvCxnSpPr>
          <p:spPr>
            <a:xfrm>
              <a:off x="-1867070" y="2303605"/>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320" name="Google Shape;320;p34"/>
            <p:cNvCxnSpPr/>
            <p:nvPr/>
          </p:nvCxnSpPr>
          <p:spPr>
            <a:xfrm>
              <a:off x="6790225" y="4206205"/>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sp>
        <p:nvSpPr>
          <p:cNvPr id="322" name="Google Shape;322;p34"/>
          <p:cNvSpPr txBox="1">
            <a:spLocks noGrp="1"/>
          </p:cNvSpPr>
          <p:nvPr>
            <p:ph type="ctrTitle"/>
          </p:nvPr>
        </p:nvSpPr>
        <p:spPr>
          <a:xfrm>
            <a:off x="4524643" y="1345648"/>
            <a:ext cx="4090500" cy="2199000"/>
          </a:xfrm>
          <a:prstGeom prst="rect">
            <a:avLst/>
          </a:prstGeom>
        </p:spPr>
        <p:txBody>
          <a:bodyPr spcFirstLastPara="1" wrap="square" lIns="91425" tIns="91425" rIns="91425" bIns="91425" anchor="ctr" anchorCtr="0">
            <a:noAutofit/>
          </a:bodyPr>
          <a:lstStyle/>
          <a:p>
            <a:pPr lvl="0" rtl="1"/>
            <a:r>
              <a:rPr lang="he-IL" sz="3600" dirty="0">
                <a:solidFill>
                  <a:schemeClr val="tx2">
                    <a:lumMod val="50000"/>
                  </a:schemeClr>
                </a:solidFill>
                <a:latin typeface="FbAfikoman Regular" panose="02020603050405020304" pitchFamily="18" charset="-79"/>
                <a:cs typeface="FbAfikoman Regular" panose="02020603050405020304" pitchFamily="18" charset="-79"/>
              </a:rPr>
              <a:t>קבלת הרשות לעלות לארץ </a:t>
            </a:r>
            <a:br>
              <a:rPr lang="he-IL" sz="3600" dirty="0">
                <a:solidFill>
                  <a:schemeClr val="tx2">
                    <a:lumMod val="50000"/>
                  </a:schemeClr>
                </a:solidFill>
                <a:latin typeface="FbAfikoman Regular" panose="02020603050405020304" pitchFamily="18" charset="-79"/>
                <a:cs typeface="FbAfikoman Regular" panose="02020603050405020304" pitchFamily="18" charset="-79"/>
              </a:rPr>
            </a:br>
            <a:br>
              <a:rPr lang="he-IL" sz="3600" dirty="0">
                <a:solidFill>
                  <a:schemeClr val="tx2">
                    <a:lumMod val="50000"/>
                  </a:schemeClr>
                </a:solidFill>
                <a:latin typeface="FbAfikoman Regular" panose="02020603050405020304" pitchFamily="18" charset="-79"/>
                <a:cs typeface="FbAfikoman Regular" panose="02020603050405020304" pitchFamily="18" charset="-79"/>
              </a:rPr>
            </a:br>
            <a:r>
              <a:rPr lang="he-IL" sz="3600" dirty="0">
                <a:solidFill>
                  <a:schemeClr val="tx2">
                    <a:lumMod val="50000"/>
                  </a:schemeClr>
                </a:solidFill>
                <a:latin typeface="FbAfikoman Regular" panose="02020603050405020304" pitchFamily="18" charset="-79"/>
                <a:cs typeface="FbAfikoman Regular" panose="02020603050405020304" pitchFamily="18" charset="-79"/>
              </a:rPr>
              <a:t>והגעתו של נחמיה לירושלים</a:t>
            </a:r>
          </a:p>
        </p:txBody>
      </p:sp>
      <p:grpSp>
        <p:nvGrpSpPr>
          <p:cNvPr id="324" name="Google Shape;324;p34"/>
          <p:cNvGrpSpPr/>
          <p:nvPr/>
        </p:nvGrpSpPr>
        <p:grpSpPr>
          <a:xfrm>
            <a:off x="4745708" y="2319138"/>
            <a:ext cx="3521314" cy="221374"/>
            <a:chOff x="729050" y="223975"/>
            <a:chExt cx="6133625" cy="328400"/>
          </a:xfrm>
          <a:solidFill>
            <a:schemeClr val="bg1">
              <a:lumMod val="40000"/>
              <a:lumOff val="60000"/>
            </a:schemeClr>
          </a:solidFill>
        </p:grpSpPr>
        <p:sp>
          <p:nvSpPr>
            <p:cNvPr id="325" name="Google Shape;325;p34"/>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4"/>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4"/>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תמונה 1">
            <a:extLst>
              <a:ext uri="{FF2B5EF4-FFF2-40B4-BE49-F238E27FC236}">
                <a16:creationId xmlns:a16="http://schemas.microsoft.com/office/drawing/2014/main" id="{B781006C-0A15-4D9A-B927-9AA15028E952}"/>
              </a:ext>
            </a:extLst>
          </p:cNvPr>
          <p:cNvPicPr>
            <a:picLocks noChangeAspect="1"/>
          </p:cNvPicPr>
          <p:nvPr/>
        </p:nvPicPr>
        <p:blipFill>
          <a:blip r:embed="rId3"/>
          <a:stretch>
            <a:fillRect/>
          </a:stretch>
        </p:blipFill>
        <p:spPr>
          <a:xfrm>
            <a:off x="207740" y="1173291"/>
            <a:ext cx="4316903" cy="27599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5685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6"/>
          <p:cNvSpPr txBox="1">
            <a:spLocks noGrp="1"/>
          </p:cNvSpPr>
          <p:nvPr>
            <p:ph type="title" idx="15"/>
          </p:nvPr>
        </p:nvSpPr>
        <p:spPr>
          <a:xfrm>
            <a:off x="713250" y="245824"/>
            <a:ext cx="7717500" cy="572700"/>
          </a:xfrm>
          <a:prstGeom prst="rect">
            <a:avLst/>
          </a:prstGeom>
        </p:spPr>
        <p:txBody>
          <a:bodyPr spcFirstLastPara="1" wrap="square" lIns="91425" tIns="91425" rIns="91425" bIns="91425" anchor="ctr" anchorCtr="0">
            <a:noAutofit/>
          </a:bodyPr>
          <a:lstStyle/>
          <a:p>
            <a:pPr lvl="0"/>
            <a:r>
              <a:rPr lang="he-IL" sz="3600" dirty="0">
                <a:solidFill>
                  <a:schemeClr val="tx2">
                    <a:lumMod val="50000"/>
                  </a:schemeClr>
                </a:solidFill>
                <a:latin typeface="FbAfikoman Regular" panose="02020603050405020304" pitchFamily="18" charset="-79"/>
                <a:cs typeface="FbAfikoman Regular" panose="02020603050405020304" pitchFamily="18" charset="-79"/>
              </a:rPr>
              <a:t>פרק ב'- </a:t>
            </a:r>
            <a:r>
              <a:rPr lang="he-IL" sz="2400" dirty="0">
                <a:solidFill>
                  <a:schemeClr val="tx2">
                    <a:lumMod val="50000"/>
                  </a:schemeClr>
                </a:solidFill>
                <a:latin typeface="FbAfikoman Regular" panose="02020603050405020304" pitchFamily="18" charset="-79"/>
                <a:cs typeface="FbAfikoman Regular" panose="02020603050405020304" pitchFamily="18" charset="-79"/>
              </a:rPr>
              <a:t>י-כ</a:t>
            </a:r>
            <a:endParaRPr dirty="0"/>
          </a:p>
        </p:txBody>
      </p:sp>
      <p:sp>
        <p:nvSpPr>
          <p:cNvPr id="357" name="Google Shape;357;p36"/>
          <p:cNvSpPr txBox="1">
            <a:spLocks noGrp="1"/>
          </p:cNvSpPr>
          <p:nvPr>
            <p:ph type="subTitle" idx="1"/>
          </p:nvPr>
        </p:nvSpPr>
        <p:spPr>
          <a:xfrm>
            <a:off x="470549" y="818524"/>
            <a:ext cx="8202902" cy="3873616"/>
          </a:xfrm>
          <a:prstGeom prst="rect">
            <a:avLst/>
          </a:prstGeom>
        </p:spPr>
        <p:txBody>
          <a:bodyPr spcFirstLastPara="1" wrap="square" lIns="91425" tIns="91425" rIns="91425" bIns="91425" anchor="ctr" anchorCtr="0">
            <a:noAutofit/>
          </a:bodyPr>
          <a:lstStyle/>
          <a:p>
            <a:pPr marL="0" lvl="0" indent="0" algn="r" rtl="1"/>
            <a:r>
              <a:rPr lang="he-IL" dirty="0">
                <a:latin typeface="FbBejerano Bold" panose="02020803050405020304" pitchFamily="18" charset="-79"/>
                <a:cs typeface="FbBejerano Bold" panose="02020803050405020304" pitchFamily="18" charset="-79"/>
              </a:rPr>
              <a:t>י וַיִּשְׁמַע </a:t>
            </a:r>
            <a:r>
              <a:rPr lang="he-IL" dirty="0" err="1">
                <a:latin typeface="FbBejerano Bold" panose="02020803050405020304" pitchFamily="18" charset="-79"/>
                <a:cs typeface="FbBejerano Bold" panose="02020803050405020304" pitchFamily="18" charset="-79"/>
              </a:rPr>
              <a:t>סַנְבַלַּט</a:t>
            </a:r>
            <a:r>
              <a:rPr lang="he-IL" dirty="0">
                <a:latin typeface="FbBejerano Bold" panose="02020803050405020304" pitchFamily="18" charset="-79"/>
                <a:cs typeface="FbBejerano Bold" panose="02020803050405020304" pitchFamily="18" charset="-79"/>
              </a:rPr>
              <a:t> </a:t>
            </a:r>
            <a:r>
              <a:rPr lang="he-IL" dirty="0" err="1">
                <a:latin typeface="FbBejerano Bold" panose="02020803050405020304" pitchFamily="18" charset="-79"/>
                <a:cs typeface="FbBejerano Bold" panose="02020803050405020304" pitchFamily="18" charset="-79"/>
              </a:rPr>
              <a:t>הַחֹרֹנִי</a:t>
            </a:r>
            <a:r>
              <a:rPr lang="he-IL" dirty="0">
                <a:latin typeface="FbBejerano Bold" panose="02020803050405020304" pitchFamily="18" charset="-79"/>
                <a:cs typeface="FbBejerano Bold" panose="02020803050405020304" pitchFamily="18" charset="-79"/>
              </a:rPr>
              <a:t>, וְטוֹבִיָּה הָעֶבֶד </a:t>
            </a:r>
            <a:r>
              <a:rPr lang="he-IL" dirty="0" err="1">
                <a:latin typeface="FbBejerano Bold" panose="02020803050405020304" pitchFamily="18" charset="-79"/>
                <a:cs typeface="FbBejerano Bold" panose="02020803050405020304" pitchFamily="18" charset="-79"/>
              </a:rPr>
              <a:t>הָעַמֹּנִי</a:t>
            </a:r>
            <a:r>
              <a:rPr lang="he-IL" dirty="0">
                <a:latin typeface="FbBejerano Bold" panose="02020803050405020304" pitchFamily="18" charset="-79"/>
                <a:cs typeface="FbBejerano Bold" panose="02020803050405020304" pitchFamily="18" charset="-79"/>
              </a:rPr>
              <a:t>, וַיֵּרַע לָהֶם, רָעָה גְדֹלָה:  אֲשֶׁר-בָּא אָדָם, לְבַקֵּשׁ טוֹבָה לִבְנֵי יִשְׂרָאֵל.  </a:t>
            </a:r>
          </a:p>
          <a:p>
            <a:pPr marL="0" lvl="0" indent="0" algn="r" rtl="1"/>
            <a:r>
              <a:rPr lang="he-IL" dirty="0">
                <a:latin typeface="FbBejerano Bold" panose="02020803050405020304" pitchFamily="18" charset="-79"/>
                <a:cs typeface="FbBejerano Bold" panose="02020803050405020304" pitchFamily="18" charset="-79"/>
              </a:rPr>
              <a:t>יא וָאָבוֹא, אֶל-יְרוּשָׁלִָם; </a:t>
            </a:r>
            <a:r>
              <a:rPr lang="he-IL" dirty="0" err="1">
                <a:latin typeface="FbBejerano Bold" panose="02020803050405020304" pitchFamily="18" charset="-79"/>
                <a:cs typeface="FbBejerano Bold" panose="02020803050405020304" pitchFamily="18" charset="-79"/>
              </a:rPr>
              <a:t>וָאֱהִי-שָׁם</a:t>
            </a:r>
            <a:r>
              <a:rPr lang="he-IL" dirty="0">
                <a:latin typeface="FbBejerano Bold" panose="02020803050405020304" pitchFamily="18" charset="-79"/>
                <a:cs typeface="FbBejerano Bold" panose="02020803050405020304" pitchFamily="18" charset="-79"/>
              </a:rPr>
              <a:t>, יָמִים שְׁלֹשָׁה.  </a:t>
            </a:r>
          </a:p>
          <a:p>
            <a:pPr marL="0" lvl="0" indent="0" algn="r" rtl="1"/>
            <a:r>
              <a:rPr lang="he-IL" dirty="0" err="1">
                <a:latin typeface="FbBejerano Bold" panose="02020803050405020304" pitchFamily="18" charset="-79"/>
                <a:cs typeface="FbBejerano Bold" panose="02020803050405020304" pitchFamily="18" charset="-79"/>
              </a:rPr>
              <a:t>יב</a:t>
            </a:r>
            <a:r>
              <a:rPr lang="he-IL" dirty="0">
                <a:latin typeface="FbBejerano Bold" panose="02020803050405020304" pitchFamily="18" charset="-79"/>
                <a:cs typeface="FbBejerano Bold" panose="02020803050405020304" pitchFamily="18" charset="-79"/>
              </a:rPr>
              <a:t> וָאָקוּם לַיְלָה, אֲנִי וַאֲנָשִׁים מְעַט עִמִּי, וְלֹא-הִגַּדְתִּי לְאָדָם, מָה </a:t>
            </a:r>
            <a:r>
              <a:rPr lang="he-IL" dirty="0" err="1">
                <a:latin typeface="FbBejerano Bold" panose="02020803050405020304" pitchFamily="18" charset="-79"/>
                <a:cs typeface="FbBejerano Bold" panose="02020803050405020304" pitchFamily="18" charset="-79"/>
              </a:rPr>
              <a:t>אֱלֹהַי</a:t>
            </a:r>
            <a:r>
              <a:rPr lang="he-IL" dirty="0">
                <a:latin typeface="FbBejerano Bold" panose="02020803050405020304" pitchFamily="18" charset="-79"/>
                <a:cs typeface="FbBejerano Bold" panose="02020803050405020304" pitchFamily="18" charset="-79"/>
              </a:rPr>
              <a:t> נֹתֵן אֶל-לִבִּי לַעֲשׂוֹת לִירוּשָׁלִָם; וּבְהֵמָה, אֵין עִמִּי, כִּי אִם-הַבְּהֵמָה, אֲשֶׁר אֲנִי רֹכֵב בָּהּ.  </a:t>
            </a:r>
          </a:p>
          <a:p>
            <a:pPr marL="0" lvl="0" indent="0" algn="r" rtl="1"/>
            <a:r>
              <a:rPr lang="he-IL" dirty="0" err="1">
                <a:latin typeface="FbBejerano Bold" panose="02020803050405020304" pitchFamily="18" charset="-79"/>
                <a:cs typeface="FbBejerano Bold" panose="02020803050405020304" pitchFamily="18" charset="-79"/>
              </a:rPr>
              <a:t>יג</a:t>
            </a:r>
            <a:r>
              <a:rPr lang="he-IL" dirty="0">
                <a:latin typeface="FbBejerano Bold" panose="02020803050405020304" pitchFamily="18" charset="-79"/>
                <a:cs typeface="FbBejerano Bold" panose="02020803050405020304" pitchFamily="18" charset="-79"/>
              </a:rPr>
              <a:t> וָאֵצְאָה בְשַׁעַר-הַגַּיְא לַיְלָה, וְאֶל-פְּנֵי עֵין הַתַּנִּין, וְאֶל-שַׁעַר, </a:t>
            </a:r>
            <a:r>
              <a:rPr lang="he-IL" dirty="0" err="1">
                <a:latin typeface="FbBejerano Bold" panose="02020803050405020304" pitchFamily="18" charset="-79"/>
                <a:cs typeface="FbBejerano Bold" panose="02020803050405020304" pitchFamily="18" charset="-79"/>
              </a:rPr>
              <a:t>הָאַשְׁפֹּת</a:t>
            </a:r>
            <a:r>
              <a:rPr lang="he-IL" dirty="0">
                <a:latin typeface="FbBejerano Bold" panose="02020803050405020304" pitchFamily="18" charset="-79"/>
                <a:cs typeface="FbBejerano Bold" panose="02020803050405020304" pitchFamily="18" charset="-79"/>
              </a:rPr>
              <a:t>; </a:t>
            </a:r>
            <a:r>
              <a:rPr lang="he-IL" dirty="0" err="1">
                <a:latin typeface="FbBejerano Bold" panose="02020803050405020304" pitchFamily="18" charset="-79"/>
                <a:cs typeface="FbBejerano Bold" panose="02020803050405020304" pitchFamily="18" charset="-79"/>
              </a:rPr>
              <a:t>וָאֱהִי</a:t>
            </a:r>
            <a:r>
              <a:rPr lang="he-IL" dirty="0">
                <a:latin typeface="FbBejerano Bold" panose="02020803050405020304" pitchFamily="18" charset="-79"/>
                <a:cs typeface="FbBejerano Bold" panose="02020803050405020304" pitchFamily="18" charset="-79"/>
              </a:rPr>
              <a:t> שֹׂבֵר בְּחוֹמֹת יְרוּשָׁלִַם, אֲשֶׁר-</a:t>
            </a:r>
            <a:r>
              <a:rPr lang="he-IL" dirty="0" err="1">
                <a:latin typeface="FbBejerano Bold" panose="02020803050405020304" pitchFamily="18" charset="-79"/>
                <a:cs typeface="FbBejerano Bold" panose="02020803050405020304" pitchFamily="18" charset="-79"/>
              </a:rPr>
              <a:t>המפרוצים</a:t>
            </a:r>
            <a:r>
              <a:rPr lang="he-IL" dirty="0">
                <a:latin typeface="FbBejerano Bold" panose="02020803050405020304" pitchFamily="18" charset="-79"/>
                <a:cs typeface="FbBejerano Bold" panose="02020803050405020304" pitchFamily="18" charset="-79"/>
              </a:rPr>
              <a:t> (הֵם פְּרוּצִים), וּשְׁעָרֶיהָ, אֻכְּלוּ בָאֵשׁ.  </a:t>
            </a:r>
          </a:p>
          <a:p>
            <a:pPr marL="0" lvl="0" indent="0" algn="r" rtl="1"/>
            <a:r>
              <a:rPr lang="he-IL" dirty="0">
                <a:latin typeface="FbBejerano Bold" panose="02020803050405020304" pitchFamily="18" charset="-79"/>
                <a:cs typeface="FbBejerano Bold" panose="02020803050405020304" pitchFamily="18" charset="-79"/>
              </a:rPr>
              <a:t>יד וָאֶעֱבֹר אֶל-שַׁעַר הָעַיִן, וְאֶל-בְּרֵכַת הַמֶּלֶךְ; וְאֵין-מָקוֹם לַבְּהֵמָה, לַעֲבֹר תַּחְתָּי.  </a:t>
            </a:r>
          </a:p>
          <a:p>
            <a:pPr marL="0" lvl="0" indent="0" algn="r" rtl="1"/>
            <a:r>
              <a:rPr lang="he-IL" dirty="0">
                <a:latin typeface="FbBejerano Bold" panose="02020803050405020304" pitchFamily="18" charset="-79"/>
                <a:cs typeface="FbBejerano Bold" panose="02020803050405020304" pitchFamily="18" charset="-79"/>
              </a:rPr>
              <a:t>טו </a:t>
            </a:r>
            <a:r>
              <a:rPr lang="he-IL" dirty="0" err="1">
                <a:latin typeface="FbBejerano Bold" panose="02020803050405020304" pitchFamily="18" charset="-79"/>
                <a:cs typeface="FbBejerano Bold" panose="02020803050405020304" pitchFamily="18" charset="-79"/>
              </a:rPr>
              <a:t>וָאֱהִי</a:t>
            </a:r>
            <a:r>
              <a:rPr lang="he-IL" dirty="0">
                <a:latin typeface="FbBejerano Bold" panose="02020803050405020304" pitchFamily="18" charset="-79"/>
                <a:cs typeface="FbBejerano Bold" panose="02020803050405020304" pitchFamily="18" charset="-79"/>
              </a:rPr>
              <a:t> עֹלֶה בַנַּחַל לַיְלָה, </a:t>
            </a:r>
            <a:r>
              <a:rPr lang="he-IL" dirty="0" err="1">
                <a:latin typeface="FbBejerano Bold" panose="02020803050405020304" pitchFamily="18" charset="-79"/>
                <a:cs typeface="FbBejerano Bold" panose="02020803050405020304" pitchFamily="18" charset="-79"/>
              </a:rPr>
              <a:t>וָאֱהִי</a:t>
            </a:r>
            <a:r>
              <a:rPr lang="he-IL" dirty="0">
                <a:latin typeface="FbBejerano Bold" panose="02020803050405020304" pitchFamily="18" charset="-79"/>
                <a:cs typeface="FbBejerano Bold" panose="02020803050405020304" pitchFamily="18" charset="-79"/>
              </a:rPr>
              <a:t> שֹׂבֵר בַּחוֹמָה; וָאָשׁוּב, וָאָבוֹא בְּשַׁעַר הַגַּיְא--וָאָשׁוּב.  </a:t>
            </a:r>
          </a:p>
          <a:p>
            <a:pPr marL="0" lvl="0" indent="0" algn="r" rtl="1"/>
            <a:r>
              <a:rPr lang="he-IL" dirty="0" err="1">
                <a:latin typeface="FbBejerano Bold" panose="02020803050405020304" pitchFamily="18" charset="-79"/>
                <a:cs typeface="FbBejerano Bold" panose="02020803050405020304" pitchFamily="18" charset="-79"/>
              </a:rPr>
              <a:t>טז</a:t>
            </a:r>
            <a:r>
              <a:rPr lang="he-IL" dirty="0">
                <a:latin typeface="FbBejerano Bold" panose="02020803050405020304" pitchFamily="18" charset="-79"/>
                <a:cs typeface="FbBejerano Bold" panose="02020803050405020304" pitchFamily="18" charset="-79"/>
              </a:rPr>
              <a:t> וְהַסְּגָנִים, לֹא יָדְעוּ אָנָה הָלַכְתִּי, וּמָה, אֲנִי עֹשֶׂה; וְלַיְּהוּדִים </a:t>
            </a:r>
            <a:r>
              <a:rPr lang="he-IL" dirty="0" err="1">
                <a:latin typeface="FbBejerano Bold" panose="02020803050405020304" pitchFamily="18" charset="-79"/>
                <a:cs typeface="FbBejerano Bold" panose="02020803050405020304" pitchFamily="18" charset="-79"/>
              </a:rPr>
              <a:t>וְלַכֹּהֲנִים</a:t>
            </a:r>
            <a:r>
              <a:rPr lang="he-IL" dirty="0">
                <a:latin typeface="FbBejerano Bold" panose="02020803050405020304" pitchFamily="18" charset="-79"/>
                <a:cs typeface="FbBejerano Bold" panose="02020803050405020304" pitchFamily="18" charset="-79"/>
              </a:rPr>
              <a:t> </a:t>
            </a:r>
            <a:r>
              <a:rPr lang="he-IL" dirty="0" err="1">
                <a:latin typeface="FbBejerano Bold" panose="02020803050405020304" pitchFamily="18" charset="-79"/>
                <a:cs typeface="FbBejerano Bold" panose="02020803050405020304" pitchFamily="18" charset="-79"/>
              </a:rPr>
              <a:t>וְלַחֹרִים</a:t>
            </a:r>
            <a:r>
              <a:rPr lang="he-IL" dirty="0">
                <a:latin typeface="FbBejerano Bold" panose="02020803050405020304" pitchFamily="18" charset="-79"/>
                <a:cs typeface="FbBejerano Bold" panose="02020803050405020304" pitchFamily="18" charset="-79"/>
              </a:rPr>
              <a:t> וְלַסְּגָנִים, וּלְיֶתֶר עֹשֵׂה הַמְּלָאכָה--עַד-כֵּן, לֹא הִגַּדְתִּי.  </a:t>
            </a:r>
          </a:p>
          <a:p>
            <a:pPr marL="0" lvl="0" indent="0" algn="r" rtl="1"/>
            <a:r>
              <a:rPr lang="he-IL" dirty="0" err="1">
                <a:latin typeface="FbBejerano Bold" panose="02020803050405020304" pitchFamily="18" charset="-79"/>
                <a:cs typeface="FbBejerano Bold" panose="02020803050405020304" pitchFamily="18" charset="-79"/>
              </a:rPr>
              <a:t>יז</a:t>
            </a:r>
            <a:r>
              <a:rPr lang="he-IL" dirty="0">
                <a:latin typeface="FbBejerano Bold" panose="02020803050405020304" pitchFamily="18" charset="-79"/>
                <a:cs typeface="FbBejerano Bold" panose="02020803050405020304" pitchFamily="18" charset="-79"/>
              </a:rPr>
              <a:t> וָאוֹמַר </a:t>
            </a:r>
            <a:r>
              <a:rPr lang="he-IL" dirty="0" err="1">
                <a:latin typeface="FbBejerano Bold" panose="02020803050405020304" pitchFamily="18" charset="-79"/>
                <a:cs typeface="FbBejerano Bold" panose="02020803050405020304" pitchFamily="18" charset="-79"/>
              </a:rPr>
              <a:t>אֲלֵהֶם</a:t>
            </a:r>
            <a:r>
              <a:rPr lang="he-IL" dirty="0">
                <a:latin typeface="FbBejerano Bold" panose="02020803050405020304" pitchFamily="18" charset="-79"/>
                <a:cs typeface="FbBejerano Bold" panose="02020803050405020304" pitchFamily="18" charset="-79"/>
              </a:rPr>
              <a:t>, אַתֶּם רֹאִים הָרָעָה אֲשֶׁר אֲנַחְנוּ בָהּ, אֲשֶׁר יְרוּשָׁלִַם חֲרֵבָה, וּשְׁעָרֶיהָ </a:t>
            </a:r>
            <a:r>
              <a:rPr lang="he-IL" dirty="0" err="1">
                <a:latin typeface="FbBejerano Bold" panose="02020803050405020304" pitchFamily="18" charset="-79"/>
                <a:cs typeface="FbBejerano Bold" panose="02020803050405020304" pitchFamily="18" charset="-79"/>
              </a:rPr>
              <a:t>נִצְּתו</a:t>
            </a:r>
            <a:r>
              <a:rPr lang="he-IL" dirty="0">
                <a:latin typeface="FbBejerano Bold" panose="02020803050405020304" pitchFamily="18" charset="-79"/>
                <a:cs typeface="FbBejerano Bold" panose="02020803050405020304" pitchFamily="18" charset="-79"/>
              </a:rPr>
              <a:t>ּ בָאֵשׁ:  לְכוּ, וְנִבְנֶה אֶת-חוֹמַת יְרוּשָׁלִַם, וְלֹא-נִהְיֶה עוֹד, חֶרְפָּה.  </a:t>
            </a:r>
          </a:p>
          <a:p>
            <a:pPr marL="0" lvl="0" indent="0" algn="r" rtl="1"/>
            <a:r>
              <a:rPr lang="he-IL" dirty="0" err="1">
                <a:latin typeface="FbBejerano Bold" panose="02020803050405020304" pitchFamily="18" charset="-79"/>
                <a:cs typeface="FbBejerano Bold" panose="02020803050405020304" pitchFamily="18" charset="-79"/>
              </a:rPr>
              <a:t>יח</a:t>
            </a:r>
            <a:r>
              <a:rPr lang="he-IL" dirty="0">
                <a:latin typeface="FbBejerano Bold" panose="02020803050405020304" pitchFamily="18" charset="-79"/>
                <a:cs typeface="FbBejerano Bold" panose="02020803050405020304" pitchFamily="18" charset="-79"/>
              </a:rPr>
              <a:t> וָאַגִּיד לָהֶם אֶת-יַד </a:t>
            </a:r>
            <a:r>
              <a:rPr lang="he-IL" dirty="0" err="1">
                <a:latin typeface="FbBejerano Bold" panose="02020803050405020304" pitchFamily="18" charset="-79"/>
                <a:cs typeface="FbBejerano Bold" panose="02020803050405020304" pitchFamily="18" charset="-79"/>
              </a:rPr>
              <a:t>אֱלֹהַי</a:t>
            </a:r>
            <a:r>
              <a:rPr lang="he-IL" dirty="0">
                <a:latin typeface="FbBejerano Bold" panose="02020803050405020304" pitchFamily="18" charset="-79"/>
                <a:cs typeface="FbBejerano Bold" panose="02020803050405020304" pitchFamily="18" charset="-79"/>
              </a:rPr>
              <a:t>, אֲשֶׁר-הִיא טוֹבָה עָלַי, וְאַף-דִּבְרֵי הַמֶּלֶךְ, אֲשֶׁר אָמַר-לִי; וַיֹּאמְרוּ נָקוּם וּבָנִינוּ, וַיְחַזְּקוּ יְדֵיהֶם לַטּוֹבָה.  {פ}</a:t>
            </a:r>
            <a:br>
              <a:rPr lang="he-IL" dirty="0">
                <a:latin typeface="FbBejerano Bold" panose="02020803050405020304" pitchFamily="18" charset="-79"/>
                <a:cs typeface="FbBejerano Bold" panose="02020803050405020304" pitchFamily="18" charset="-79"/>
              </a:rPr>
            </a:br>
            <a:r>
              <a:rPr lang="he-IL" dirty="0" err="1">
                <a:latin typeface="FbBejerano Bold" panose="02020803050405020304" pitchFamily="18" charset="-79"/>
                <a:cs typeface="FbBejerano Bold" panose="02020803050405020304" pitchFamily="18" charset="-79"/>
              </a:rPr>
              <a:t>יט</a:t>
            </a:r>
            <a:r>
              <a:rPr lang="he-IL" dirty="0">
                <a:latin typeface="FbBejerano Bold" panose="02020803050405020304" pitchFamily="18" charset="-79"/>
                <a:cs typeface="FbBejerano Bold" panose="02020803050405020304" pitchFamily="18" charset="-79"/>
              </a:rPr>
              <a:t> וַיִּשְׁמַע </a:t>
            </a:r>
            <a:r>
              <a:rPr lang="he-IL" dirty="0" err="1">
                <a:latin typeface="FbBejerano Bold" panose="02020803050405020304" pitchFamily="18" charset="-79"/>
                <a:cs typeface="FbBejerano Bold" panose="02020803050405020304" pitchFamily="18" charset="-79"/>
              </a:rPr>
              <a:t>סַנְבַלַּט</a:t>
            </a:r>
            <a:r>
              <a:rPr lang="he-IL" dirty="0">
                <a:latin typeface="FbBejerano Bold" panose="02020803050405020304" pitchFamily="18" charset="-79"/>
                <a:cs typeface="FbBejerano Bold" panose="02020803050405020304" pitchFamily="18" charset="-79"/>
              </a:rPr>
              <a:t> </a:t>
            </a:r>
            <a:r>
              <a:rPr lang="he-IL" dirty="0" err="1">
                <a:latin typeface="FbBejerano Bold" panose="02020803050405020304" pitchFamily="18" charset="-79"/>
                <a:cs typeface="FbBejerano Bold" panose="02020803050405020304" pitchFamily="18" charset="-79"/>
              </a:rPr>
              <a:t>הַחֹרֹנִי</a:t>
            </a:r>
            <a:r>
              <a:rPr lang="he-IL" dirty="0">
                <a:latin typeface="FbBejerano Bold" panose="02020803050405020304" pitchFamily="18" charset="-79"/>
                <a:cs typeface="FbBejerano Bold" panose="02020803050405020304" pitchFamily="18" charset="-79"/>
              </a:rPr>
              <a:t> </a:t>
            </a:r>
            <a:r>
              <a:rPr lang="he-IL" dirty="0" err="1">
                <a:latin typeface="FbBejerano Bold" panose="02020803050405020304" pitchFamily="18" charset="-79"/>
                <a:cs typeface="FbBejerano Bold" panose="02020803050405020304" pitchFamily="18" charset="-79"/>
              </a:rPr>
              <a:t>וְטֹבִיָּה</a:t>
            </a:r>
            <a:r>
              <a:rPr lang="he-IL" dirty="0">
                <a:latin typeface="FbBejerano Bold" panose="02020803050405020304" pitchFamily="18" charset="-79"/>
                <a:cs typeface="FbBejerano Bold" panose="02020803050405020304" pitchFamily="18" charset="-79"/>
              </a:rPr>
              <a:t> הָעֶבֶד הָעַמּוֹנִי, וְגֶשֶׁם הָעַרְבִי, וַיַּלְעִגוּ לָנוּ, וַיִּבְזוּ עָלֵינוּ; וַיֹּאמְרוּ, מָה-הַדָּבָר הַזֶּה אֲשֶׁר אַתֶּם עֹשִׂים--הַעַל הַמֶּלֶךְ, אַתֶּם מֹרְדִים.  </a:t>
            </a:r>
          </a:p>
          <a:p>
            <a:pPr marL="0" lvl="0" indent="0" algn="r" rtl="1"/>
            <a:r>
              <a:rPr lang="he-IL" dirty="0">
                <a:latin typeface="FbBejerano Bold" panose="02020803050405020304" pitchFamily="18" charset="-79"/>
                <a:cs typeface="FbBejerano Bold" panose="02020803050405020304" pitchFamily="18" charset="-79"/>
              </a:rPr>
              <a:t>כ וָאָשִׁיב אוֹתָם דָּבָר, וָאוֹמַר לָהֶם </a:t>
            </a:r>
            <a:r>
              <a:rPr lang="he-IL" dirty="0" err="1">
                <a:latin typeface="FbBejerano Bold" panose="02020803050405020304" pitchFamily="18" charset="-79"/>
                <a:cs typeface="FbBejerano Bold" panose="02020803050405020304" pitchFamily="18" charset="-79"/>
              </a:rPr>
              <a:t>אֱלֹהֵי</a:t>
            </a:r>
            <a:r>
              <a:rPr lang="he-IL" dirty="0">
                <a:latin typeface="FbBejerano Bold" panose="02020803050405020304" pitchFamily="18" charset="-79"/>
                <a:cs typeface="FbBejerano Bold" panose="02020803050405020304" pitchFamily="18" charset="-79"/>
              </a:rPr>
              <a:t> הַשָּׁמַיִם הוּא יַצְלִיחַ לָנוּ, וַאֲנַחְנוּ עֲבָדָיו, נָקוּם וּבָנִינוּ; וְלָכֶם, אֵין-חֵלֶק וּצְדָקָה </a:t>
            </a:r>
            <a:r>
              <a:rPr lang="he-IL" dirty="0" err="1">
                <a:latin typeface="FbBejerano Bold" panose="02020803050405020304" pitchFamily="18" charset="-79"/>
                <a:cs typeface="FbBejerano Bold" panose="02020803050405020304" pitchFamily="18" charset="-79"/>
              </a:rPr>
              <a:t>וְזִכָּרוֹן</a:t>
            </a:r>
            <a:r>
              <a:rPr lang="he-IL" dirty="0">
                <a:latin typeface="FbBejerano Bold" panose="02020803050405020304" pitchFamily="18" charset="-79"/>
                <a:cs typeface="FbBejerano Bold" panose="02020803050405020304" pitchFamily="18" charset="-79"/>
              </a:rPr>
              <a:t>--</a:t>
            </a:r>
            <a:r>
              <a:rPr lang="he-IL" sz="1800" dirty="0">
                <a:latin typeface="FbBejerano Bold" panose="02020803050405020304" pitchFamily="18" charset="-79"/>
                <a:cs typeface="FbBejerano Bold" panose="02020803050405020304" pitchFamily="18" charset="-79"/>
              </a:rPr>
              <a:t>בִּירוּשָׁלִָם.</a:t>
            </a:r>
            <a:endParaRPr sz="1800" dirty="0">
              <a:latin typeface="FbBejerano Bold" panose="02020803050405020304" pitchFamily="18" charset="-79"/>
              <a:cs typeface="FbBejerano Bold" panose="02020803050405020304" pitchFamily="18" charset="-79"/>
            </a:endParaRPr>
          </a:p>
        </p:txBody>
      </p:sp>
    </p:spTree>
    <p:extLst>
      <p:ext uri="{BB962C8B-B14F-4D97-AF65-F5344CB8AC3E}">
        <p14:creationId xmlns:p14="http://schemas.microsoft.com/office/powerpoint/2010/main" val="370124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8DB492-0A30-46FD-BA50-0B55BC0733C5}"/>
              </a:ext>
            </a:extLst>
          </p:cNvPr>
          <p:cNvSpPr>
            <a:spLocks noGrp="1"/>
          </p:cNvSpPr>
          <p:nvPr>
            <p:ph type="title"/>
          </p:nvPr>
        </p:nvSpPr>
        <p:spPr>
          <a:xfrm>
            <a:off x="713250" y="159056"/>
            <a:ext cx="7717500" cy="572700"/>
          </a:xfrm>
        </p:spPr>
        <p:txBody>
          <a:bodyPr/>
          <a:lstStyle/>
          <a:p>
            <a:r>
              <a:rPr lang="he-IL" sz="2400" dirty="0">
                <a:solidFill>
                  <a:schemeClr val="tx2">
                    <a:lumMod val="50000"/>
                  </a:schemeClr>
                </a:solidFill>
                <a:latin typeface="FbAfikoman Regular" panose="02020603050405020304" pitchFamily="18" charset="-79"/>
                <a:cs typeface="FbAfikoman Regular" panose="02020603050405020304" pitchFamily="18" charset="-79"/>
              </a:rPr>
              <a:t>הגעת נחמיה לירושלים</a:t>
            </a:r>
            <a:endParaRPr lang="he-IL" sz="2800" dirty="0"/>
          </a:p>
        </p:txBody>
      </p:sp>
      <p:sp>
        <p:nvSpPr>
          <p:cNvPr id="3" name="מציין מיקום טקסט 2">
            <a:extLst>
              <a:ext uri="{FF2B5EF4-FFF2-40B4-BE49-F238E27FC236}">
                <a16:creationId xmlns:a16="http://schemas.microsoft.com/office/drawing/2014/main" id="{330546E8-4160-4A91-9D70-82AFEEA38975}"/>
              </a:ext>
            </a:extLst>
          </p:cNvPr>
          <p:cNvSpPr>
            <a:spLocks noGrp="1"/>
          </p:cNvSpPr>
          <p:nvPr>
            <p:ph type="body" idx="1"/>
          </p:nvPr>
        </p:nvSpPr>
        <p:spPr>
          <a:xfrm>
            <a:off x="2309361" y="731756"/>
            <a:ext cx="6480893" cy="4187316"/>
          </a:xfrm>
          <a:custGeom>
            <a:avLst/>
            <a:gdLst>
              <a:gd name="connsiteX0" fmla="*/ 0 w 6480893"/>
              <a:gd name="connsiteY0" fmla="*/ 0 h 4187316"/>
              <a:gd name="connsiteX1" fmla="*/ 6480893 w 6480893"/>
              <a:gd name="connsiteY1" fmla="*/ 0 h 4187316"/>
              <a:gd name="connsiteX2" fmla="*/ 6480893 w 6480893"/>
              <a:gd name="connsiteY2" fmla="*/ 4187316 h 4187316"/>
              <a:gd name="connsiteX3" fmla="*/ 0 w 6480893"/>
              <a:gd name="connsiteY3" fmla="*/ 4187316 h 4187316"/>
              <a:gd name="connsiteX4" fmla="*/ 0 w 6480893"/>
              <a:gd name="connsiteY4" fmla="*/ 0 h 41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893" h="4187316" extrusionOk="0">
                <a:moveTo>
                  <a:pt x="0" y="0"/>
                </a:moveTo>
                <a:cubicBezTo>
                  <a:pt x="1730065" y="107513"/>
                  <a:pt x="3717276" y="73635"/>
                  <a:pt x="6480893" y="0"/>
                </a:cubicBezTo>
                <a:cubicBezTo>
                  <a:pt x="6363411" y="1161044"/>
                  <a:pt x="6533451" y="3035371"/>
                  <a:pt x="6480893" y="4187316"/>
                </a:cubicBezTo>
                <a:cubicBezTo>
                  <a:pt x="4065050" y="4313064"/>
                  <a:pt x="2334462" y="4097878"/>
                  <a:pt x="0" y="4187316"/>
                </a:cubicBezTo>
                <a:cubicBezTo>
                  <a:pt x="-49457" y="2515622"/>
                  <a:pt x="-152936" y="674816"/>
                  <a:pt x="0" y="0"/>
                </a:cubicBezTo>
                <a:close/>
              </a:path>
            </a:pathLst>
          </a:custGeom>
          <a:ln>
            <a:solidFill>
              <a:schemeClr val="tx2">
                <a:lumMod val="50000"/>
              </a:schemeClr>
            </a:solidFill>
            <a:extLst>
              <a:ext uri="{C807C97D-BFC1-408E-A445-0C87EB9F89A2}">
                <ask:lineSketchStyleProps xmlns:ask="http://schemas.microsoft.com/office/drawing/2018/sketchyshapes" sd="1579150421">
                  <ask:type>
                    <ask:lineSketchCurved/>
                  </ask:type>
                </ask:lineSketchStyleProps>
              </a:ext>
            </a:extLst>
          </a:ln>
        </p:spPr>
        <p:txBody>
          <a:bodyPr/>
          <a:lstStyle/>
          <a:p>
            <a:pPr marL="152400" indent="0" algn="r" rtl="1">
              <a:buNone/>
            </a:pPr>
            <a:r>
              <a:rPr lang="he-IL" sz="1400" dirty="0">
                <a:latin typeface="FbBejerano Bold" panose="02020803050405020304" pitchFamily="18" charset="-79"/>
                <a:cs typeface="FbBejerano Bold" panose="02020803050405020304" pitchFamily="18" charset="-79"/>
              </a:rPr>
              <a:t>י וַיִּשְׁמַע </a:t>
            </a:r>
            <a:r>
              <a:rPr lang="he-IL" sz="1400" dirty="0" err="1">
                <a:latin typeface="FbBejerano Bold" panose="02020803050405020304" pitchFamily="18" charset="-79"/>
                <a:cs typeface="FbBejerano Bold" panose="02020803050405020304" pitchFamily="18" charset="-79"/>
              </a:rPr>
              <a:t>סַנְבַלַּט</a:t>
            </a:r>
            <a:r>
              <a:rPr lang="he-IL" sz="1400" dirty="0">
                <a:latin typeface="FbBejerano Bold" panose="02020803050405020304" pitchFamily="18" charset="-79"/>
                <a:cs typeface="FbBejerano Bold" panose="02020803050405020304" pitchFamily="18" charset="-79"/>
              </a:rPr>
              <a:t> </a:t>
            </a:r>
            <a:r>
              <a:rPr lang="he-IL" sz="1400" dirty="0" err="1">
                <a:latin typeface="FbBejerano Bold" panose="02020803050405020304" pitchFamily="18" charset="-79"/>
                <a:cs typeface="FbBejerano Bold" panose="02020803050405020304" pitchFamily="18" charset="-79"/>
              </a:rPr>
              <a:t>הַחֹרֹנִי</a:t>
            </a:r>
            <a:r>
              <a:rPr lang="he-IL" sz="1400" dirty="0">
                <a:latin typeface="FbBejerano Bold" panose="02020803050405020304" pitchFamily="18" charset="-79"/>
                <a:cs typeface="FbBejerano Bold" panose="02020803050405020304" pitchFamily="18" charset="-79"/>
              </a:rPr>
              <a:t>, וְטוֹבִיָּה הָעֶבֶד </a:t>
            </a:r>
            <a:r>
              <a:rPr lang="he-IL" sz="1400" dirty="0" err="1">
                <a:latin typeface="FbBejerano Bold" panose="02020803050405020304" pitchFamily="18" charset="-79"/>
                <a:cs typeface="FbBejerano Bold" panose="02020803050405020304" pitchFamily="18" charset="-79"/>
              </a:rPr>
              <a:t>הָעַמֹּנִי</a:t>
            </a:r>
            <a:r>
              <a:rPr lang="he-IL" sz="1400" dirty="0">
                <a:latin typeface="FbBejerano Bold" panose="02020803050405020304" pitchFamily="18" charset="-79"/>
                <a:cs typeface="FbBejerano Bold" panose="02020803050405020304" pitchFamily="18" charset="-79"/>
              </a:rPr>
              <a:t>, וַיֵּרַע לָהֶם, רָעָה גְדֹלָה:  אֲשֶׁר-בָּא אָדָם, לְבַקֵּשׁ טוֹבָה לִבְנֵי יִשְׂרָאֵל.  </a:t>
            </a:r>
          </a:p>
          <a:p>
            <a:pPr marL="152400" indent="0" algn="r" rtl="1">
              <a:buNone/>
            </a:pPr>
            <a:r>
              <a:rPr lang="he-IL" sz="1400" dirty="0">
                <a:latin typeface="FbBejerano Bold" panose="02020803050405020304" pitchFamily="18" charset="-79"/>
                <a:cs typeface="FbBejerano Bold" panose="02020803050405020304" pitchFamily="18" charset="-79"/>
              </a:rPr>
              <a:t>יא וָאָבוֹא, אֶל-יְרוּשָׁלִָם; </a:t>
            </a:r>
            <a:r>
              <a:rPr lang="he-IL" sz="1400" dirty="0" err="1">
                <a:latin typeface="FbBejerano Bold" panose="02020803050405020304" pitchFamily="18" charset="-79"/>
                <a:cs typeface="FbBejerano Bold" panose="02020803050405020304" pitchFamily="18" charset="-79"/>
              </a:rPr>
              <a:t>וָאֱהִי-שָׁם</a:t>
            </a:r>
            <a:r>
              <a:rPr lang="he-IL" sz="1400" dirty="0">
                <a:latin typeface="FbBejerano Bold" panose="02020803050405020304" pitchFamily="18" charset="-79"/>
                <a:cs typeface="FbBejerano Bold" panose="02020803050405020304" pitchFamily="18" charset="-79"/>
              </a:rPr>
              <a:t>, יָמִים שְׁלֹשָׁה.  </a:t>
            </a:r>
          </a:p>
          <a:p>
            <a:pPr marL="152400" indent="0" algn="r" rtl="1">
              <a:buNone/>
            </a:pPr>
            <a:r>
              <a:rPr lang="he-IL" sz="1400" dirty="0" err="1">
                <a:latin typeface="FbBejerano Bold" panose="02020803050405020304" pitchFamily="18" charset="-79"/>
                <a:cs typeface="FbBejerano Bold" panose="02020803050405020304" pitchFamily="18" charset="-79"/>
              </a:rPr>
              <a:t>יב</a:t>
            </a:r>
            <a:r>
              <a:rPr lang="he-IL" sz="1400" dirty="0">
                <a:latin typeface="FbBejerano Bold" panose="02020803050405020304" pitchFamily="18" charset="-79"/>
                <a:cs typeface="FbBejerano Bold" panose="02020803050405020304" pitchFamily="18" charset="-79"/>
              </a:rPr>
              <a:t> וָאָקוּם לַיְלָה, אֲנִי וַאֲנָשִׁים מְעַט עִמִּי, וְלֹא-הִגַּדְתִּי לְאָדָם, מָה </a:t>
            </a:r>
            <a:r>
              <a:rPr lang="he-IL" sz="1400" dirty="0" err="1">
                <a:latin typeface="FbBejerano Bold" panose="02020803050405020304" pitchFamily="18" charset="-79"/>
                <a:cs typeface="FbBejerano Bold" panose="02020803050405020304" pitchFamily="18" charset="-79"/>
              </a:rPr>
              <a:t>אֱלֹהַי</a:t>
            </a:r>
            <a:r>
              <a:rPr lang="he-IL" sz="1400" dirty="0">
                <a:latin typeface="FbBejerano Bold" panose="02020803050405020304" pitchFamily="18" charset="-79"/>
                <a:cs typeface="FbBejerano Bold" panose="02020803050405020304" pitchFamily="18" charset="-79"/>
              </a:rPr>
              <a:t> נֹתֵן אֶל-לִבִּי לַעֲשׂוֹת לִירוּשָׁלִָם; וּבְהֵמָה, אֵין עִמִּי, כִּי אִם-הַבְּהֵמָה, אֲשֶׁר אֲנִי רֹכֵב בָּהּ.  </a:t>
            </a:r>
          </a:p>
          <a:p>
            <a:pPr marL="152400" indent="0" algn="r" rtl="1">
              <a:buNone/>
            </a:pPr>
            <a:r>
              <a:rPr lang="he-IL" sz="1400" dirty="0" err="1">
                <a:latin typeface="FbBejerano Bold" panose="02020803050405020304" pitchFamily="18" charset="-79"/>
                <a:cs typeface="FbBejerano Bold" panose="02020803050405020304" pitchFamily="18" charset="-79"/>
              </a:rPr>
              <a:t>יג</a:t>
            </a:r>
            <a:r>
              <a:rPr lang="he-IL" sz="1400" dirty="0">
                <a:latin typeface="FbBejerano Bold" panose="02020803050405020304" pitchFamily="18" charset="-79"/>
                <a:cs typeface="FbBejerano Bold" panose="02020803050405020304" pitchFamily="18" charset="-79"/>
              </a:rPr>
              <a:t> וָאֵצְאָה בְשַׁעַר-הַגַּיְא לַיְלָה, וְאֶל-פְּנֵי עֵין הַתַּנִּין, וְאֶל-שַׁעַר, </a:t>
            </a:r>
            <a:r>
              <a:rPr lang="he-IL" sz="1400" dirty="0" err="1">
                <a:latin typeface="FbBejerano Bold" panose="02020803050405020304" pitchFamily="18" charset="-79"/>
                <a:cs typeface="FbBejerano Bold" panose="02020803050405020304" pitchFamily="18" charset="-79"/>
              </a:rPr>
              <a:t>הָאַשְׁפֹּת</a:t>
            </a:r>
            <a:r>
              <a:rPr lang="he-IL" sz="1400" dirty="0">
                <a:latin typeface="FbBejerano Bold" panose="02020803050405020304" pitchFamily="18" charset="-79"/>
                <a:cs typeface="FbBejerano Bold" panose="02020803050405020304" pitchFamily="18" charset="-79"/>
              </a:rPr>
              <a:t>; </a:t>
            </a:r>
            <a:r>
              <a:rPr lang="he-IL" sz="1400" dirty="0" err="1">
                <a:latin typeface="FbBejerano Bold" panose="02020803050405020304" pitchFamily="18" charset="-79"/>
                <a:cs typeface="FbBejerano Bold" panose="02020803050405020304" pitchFamily="18" charset="-79"/>
              </a:rPr>
              <a:t>וָאֱהִי</a:t>
            </a:r>
            <a:r>
              <a:rPr lang="he-IL" sz="1400" dirty="0">
                <a:latin typeface="FbBejerano Bold" panose="02020803050405020304" pitchFamily="18" charset="-79"/>
                <a:cs typeface="FbBejerano Bold" panose="02020803050405020304" pitchFamily="18" charset="-79"/>
              </a:rPr>
              <a:t> שֹׂבֵר בְּחוֹמֹת יְרוּשָׁלִַם, אֲשֶׁר-</a:t>
            </a:r>
            <a:r>
              <a:rPr lang="he-IL" sz="1400" dirty="0" err="1">
                <a:latin typeface="FbBejerano Bold" panose="02020803050405020304" pitchFamily="18" charset="-79"/>
                <a:cs typeface="FbBejerano Bold" panose="02020803050405020304" pitchFamily="18" charset="-79"/>
              </a:rPr>
              <a:t>המפרוצים</a:t>
            </a:r>
            <a:r>
              <a:rPr lang="he-IL" sz="1400" dirty="0">
                <a:latin typeface="FbBejerano Bold" panose="02020803050405020304" pitchFamily="18" charset="-79"/>
                <a:cs typeface="FbBejerano Bold" panose="02020803050405020304" pitchFamily="18" charset="-79"/>
              </a:rPr>
              <a:t> (הֵם פְּרוּצִים), וּשְׁעָרֶיהָ, אֻכְּלוּ בָאֵשׁ.  </a:t>
            </a:r>
          </a:p>
          <a:p>
            <a:pPr marL="152400" indent="0" algn="r" rtl="1">
              <a:buNone/>
            </a:pPr>
            <a:r>
              <a:rPr lang="he-IL" sz="1400" dirty="0">
                <a:latin typeface="FbBejerano Bold" panose="02020803050405020304" pitchFamily="18" charset="-79"/>
                <a:cs typeface="FbBejerano Bold" panose="02020803050405020304" pitchFamily="18" charset="-79"/>
              </a:rPr>
              <a:t>יד וָאֶעֱבֹר אֶל-שַׁעַר הָעַיִן, וְאֶל-בְּרֵכַת הַמֶּלֶךְ; וְאֵין-מָקוֹם לַבְּהֵמָה, לַעֲבֹר תַּחְתָּי.  </a:t>
            </a:r>
          </a:p>
          <a:p>
            <a:pPr marL="152400" indent="0" algn="r" rtl="1">
              <a:buNone/>
            </a:pPr>
            <a:r>
              <a:rPr lang="he-IL" sz="1400" dirty="0">
                <a:latin typeface="FbBejerano Bold" panose="02020803050405020304" pitchFamily="18" charset="-79"/>
                <a:cs typeface="FbBejerano Bold" panose="02020803050405020304" pitchFamily="18" charset="-79"/>
              </a:rPr>
              <a:t>טו </a:t>
            </a:r>
            <a:r>
              <a:rPr lang="he-IL" sz="1400" dirty="0" err="1">
                <a:latin typeface="FbBejerano Bold" panose="02020803050405020304" pitchFamily="18" charset="-79"/>
                <a:cs typeface="FbBejerano Bold" panose="02020803050405020304" pitchFamily="18" charset="-79"/>
              </a:rPr>
              <a:t>וָאֱהִי</a:t>
            </a:r>
            <a:r>
              <a:rPr lang="he-IL" sz="1400" dirty="0">
                <a:latin typeface="FbBejerano Bold" panose="02020803050405020304" pitchFamily="18" charset="-79"/>
                <a:cs typeface="FbBejerano Bold" panose="02020803050405020304" pitchFamily="18" charset="-79"/>
              </a:rPr>
              <a:t> עֹלֶה בַנַּחַל לַיְלָה, </a:t>
            </a:r>
            <a:r>
              <a:rPr lang="he-IL" sz="1400" dirty="0" err="1">
                <a:latin typeface="FbBejerano Bold" panose="02020803050405020304" pitchFamily="18" charset="-79"/>
                <a:cs typeface="FbBejerano Bold" panose="02020803050405020304" pitchFamily="18" charset="-79"/>
              </a:rPr>
              <a:t>וָאֱהִי</a:t>
            </a:r>
            <a:r>
              <a:rPr lang="he-IL" sz="1400" dirty="0">
                <a:latin typeface="FbBejerano Bold" panose="02020803050405020304" pitchFamily="18" charset="-79"/>
                <a:cs typeface="FbBejerano Bold" panose="02020803050405020304" pitchFamily="18" charset="-79"/>
              </a:rPr>
              <a:t> שֹׂבֵר בַּחוֹמָה; וָאָשׁוּב, וָאָבוֹא בְּשַׁעַר הַגַּיְא--וָאָשׁוּב.  </a:t>
            </a:r>
          </a:p>
          <a:p>
            <a:pPr marL="152400" indent="0" algn="r" rtl="1">
              <a:buNone/>
            </a:pPr>
            <a:r>
              <a:rPr lang="he-IL" sz="1400" dirty="0" err="1">
                <a:latin typeface="FbBejerano Bold" panose="02020803050405020304" pitchFamily="18" charset="-79"/>
                <a:cs typeface="FbBejerano Bold" panose="02020803050405020304" pitchFamily="18" charset="-79"/>
              </a:rPr>
              <a:t>טז</a:t>
            </a:r>
            <a:r>
              <a:rPr lang="he-IL" sz="1400" dirty="0">
                <a:latin typeface="FbBejerano Bold" panose="02020803050405020304" pitchFamily="18" charset="-79"/>
                <a:cs typeface="FbBejerano Bold" panose="02020803050405020304" pitchFamily="18" charset="-79"/>
              </a:rPr>
              <a:t> וְהַסְּגָנִים, לֹא יָדְעוּ אָנָה הָלַכְתִּי, וּמָה, אֲנִי עֹשֶׂה; וְלַיְּהוּדִים </a:t>
            </a:r>
            <a:r>
              <a:rPr lang="he-IL" sz="1400" dirty="0" err="1">
                <a:latin typeface="FbBejerano Bold" panose="02020803050405020304" pitchFamily="18" charset="-79"/>
                <a:cs typeface="FbBejerano Bold" panose="02020803050405020304" pitchFamily="18" charset="-79"/>
              </a:rPr>
              <a:t>וְלַכֹּהֲנִים</a:t>
            </a:r>
            <a:r>
              <a:rPr lang="he-IL" sz="1400" dirty="0">
                <a:latin typeface="FbBejerano Bold" panose="02020803050405020304" pitchFamily="18" charset="-79"/>
                <a:cs typeface="FbBejerano Bold" panose="02020803050405020304" pitchFamily="18" charset="-79"/>
              </a:rPr>
              <a:t> </a:t>
            </a:r>
            <a:r>
              <a:rPr lang="he-IL" sz="1400" dirty="0" err="1">
                <a:latin typeface="FbBejerano Bold" panose="02020803050405020304" pitchFamily="18" charset="-79"/>
                <a:cs typeface="FbBejerano Bold" panose="02020803050405020304" pitchFamily="18" charset="-79"/>
              </a:rPr>
              <a:t>וְלַחֹרִים</a:t>
            </a:r>
            <a:r>
              <a:rPr lang="he-IL" sz="1400" dirty="0">
                <a:latin typeface="FbBejerano Bold" panose="02020803050405020304" pitchFamily="18" charset="-79"/>
                <a:cs typeface="FbBejerano Bold" panose="02020803050405020304" pitchFamily="18" charset="-79"/>
              </a:rPr>
              <a:t> וְלַסְּגָנִים, וּלְיֶתֶר עֹשֵׂה הַמְּלָאכָה--עַד-כֵּן, לֹא הִגַּדְתִּי.  </a:t>
            </a:r>
          </a:p>
          <a:p>
            <a:pPr marL="152400" indent="0" algn="r" rtl="1">
              <a:buNone/>
            </a:pPr>
            <a:r>
              <a:rPr lang="he-IL" sz="1400" dirty="0" err="1">
                <a:latin typeface="FbBejerano Bold" panose="02020803050405020304" pitchFamily="18" charset="-79"/>
                <a:cs typeface="FbBejerano Bold" panose="02020803050405020304" pitchFamily="18" charset="-79"/>
              </a:rPr>
              <a:t>יז</a:t>
            </a:r>
            <a:r>
              <a:rPr lang="he-IL" sz="1400" dirty="0">
                <a:latin typeface="FbBejerano Bold" panose="02020803050405020304" pitchFamily="18" charset="-79"/>
                <a:cs typeface="FbBejerano Bold" panose="02020803050405020304" pitchFamily="18" charset="-79"/>
              </a:rPr>
              <a:t> וָאוֹמַר </a:t>
            </a:r>
            <a:r>
              <a:rPr lang="he-IL" sz="1400" dirty="0" err="1">
                <a:latin typeface="FbBejerano Bold" panose="02020803050405020304" pitchFamily="18" charset="-79"/>
                <a:cs typeface="FbBejerano Bold" panose="02020803050405020304" pitchFamily="18" charset="-79"/>
              </a:rPr>
              <a:t>אֲלֵהֶם</a:t>
            </a:r>
            <a:r>
              <a:rPr lang="he-IL" sz="1400" dirty="0">
                <a:latin typeface="FbBejerano Bold" panose="02020803050405020304" pitchFamily="18" charset="-79"/>
                <a:cs typeface="FbBejerano Bold" panose="02020803050405020304" pitchFamily="18" charset="-79"/>
              </a:rPr>
              <a:t>, אַתֶּם רֹאִים הָרָעָה אֲשֶׁר אֲנַחְנוּ בָהּ, אֲשֶׁר יְרוּשָׁלִַם חֲרֵבָה, וּשְׁעָרֶיהָ </a:t>
            </a:r>
            <a:r>
              <a:rPr lang="he-IL" sz="1400" dirty="0" err="1">
                <a:latin typeface="FbBejerano Bold" panose="02020803050405020304" pitchFamily="18" charset="-79"/>
                <a:cs typeface="FbBejerano Bold" panose="02020803050405020304" pitchFamily="18" charset="-79"/>
              </a:rPr>
              <a:t>נִצְּתו</a:t>
            </a:r>
            <a:r>
              <a:rPr lang="he-IL" sz="1400" dirty="0">
                <a:latin typeface="FbBejerano Bold" panose="02020803050405020304" pitchFamily="18" charset="-79"/>
                <a:cs typeface="FbBejerano Bold" panose="02020803050405020304" pitchFamily="18" charset="-79"/>
              </a:rPr>
              <a:t>ּ בָאֵשׁ:  לְכוּ, וְנִבְנֶה אֶת-חוֹמַת יְרוּשָׁלִַם, וְלֹא-נִהְיֶה עוֹד, חֶרְפָּה.  </a:t>
            </a:r>
          </a:p>
          <a:p>
            <a:pPr marL="152400" indent="0" algn="r" rtl="1">
              <a:buNone/>
            </a:pPr>
            <a:r>
              <a:rPr lang="he-IL" sz="1400" dirty="0" err="1">
                <a:latin typeface="FbBejerano Bold" panose="02020803050405020304" pitchFamily="18" charset="-79"/>
                <a:cs typeface="FbBejerano Bold" panose="02020803050405020304" pitchFamily="18" charset="-79"/>
              </a:rPr>
              <a:t>יח</a:t>
            </a:r>
            <a:r>
              <a:rPr lang="he-IL" sz="1400" dirty="0">
                <a:latin typeface="FbBejerano Bold" panose="02020803050405020304" pitchFamily="18" charset="-79"/>
                <a:cs typeface="FbBejerano Bold" panose="02020803050405020304" pitchFamily="18" charset="-79"/>
              </a:rPr>
              <a:t> וָאַגִּיד לָהֶם אֶת-יַד </a:t>
            </a:r>
            <a:r>
              <a:rPr lang="he-IL" sz="1400" dirty="0" err="1">
                <a:latin typeface="FbBejerano Bold" panose="02020803050405020304" pitchFamily="18" charset="-79"/>
                <a:cs typeface="FbBejerano Bold" panose="02020803050405020304" pitchFamily="18" charset="-79"/>
              </a:rPr>
              <a:t>אֱלֹהַי</a:t>
            </a:r>
            <a:r>
              <a:rPr lang="he-IL" sz="1400" dirty="0">
                <a:latin typeface="FbBejerano Bold" panose="02020803050405020304" pitchFamily="18" charset="-79"/>
                <a:cs typeface="FbBejerano Bold" panose="02020803050405020304" pitchFamily="18" charset="-79"/>
              </a:rPr>
              <a:t>, אֲשֶׁר-הִיא טוֹבָה עָלַי, וְאַף-דִּבְרֵי הַמֶּלֶךְ, אֲשֶׁר אָמַר-לִי; וַיֹּאמְרוּ נָקוּם וּבָנִינוּ, וַיְחַזְּקוּ יְדֵיהֶם לַטּוֹבָה.  {פ}</a:t>
            </a:r>
            <a:br>
              <a:rPr lang="he-IL" sz="1400" dirty="0">
                <a:latin typeface="FbBejerano Bold" panose="02020803050405020304" pitchFamily="18" charset="-79"/>
                <a:cs typeface="FbBejerano Bold" panose="02020803050405020304" pitchFamily="18" charset="-79"/>
              </a:rPr>
            </a:br>
            <a:r>
              <a:rPr lang="he-IL" sz="1400" dirty="0" err="1">
                <a:latin typeface="FbBejerano Bold" panose="02020803050405020304" pitchFamily="18" charset="-79"/>
                <a:cs typeface="FbBejerano Bold" panose="02020803050405020304" pitchFamily="18" charset="-79"/>
              </a:rPr>
              <a:t>יט</a:t>
            </a:r>
            <a:r>
              <a:rPr lang="he-IL" sz="1400" dirty="0">
                <a:latin typeface="FbBejerano Bold" panose="02020803050405020304" pitchFamily="18" charset="-79"/>
                <a:cs typeface="FbBejerano Bold" panose="02020803050405020304" pitchFamily="18" charset="-79"/>
              </a:rPr>
              <a:t> וַיִּשְׁמַע </a:t>
            </a:r>
            <a:r>
              <a:rPr lang="he-IL" sz="1400" dirty="0" err="1">
                <a:latin typeface="FbBejerano Bold" panose="02020803050405020304" pitchFamily="18" charset="-79"/>
                <a:cs typeface="FbBejerano Bold" panose="02020803050405020304" pitchFamily="18" charset="-79"/>
              </a:rPr>
              <a:t>סַנְבַלַּט</a:t>
            </a:r>
            <a:r>
              <a:rPr lang="he-IL" sz="1400" dirty="0">
                <a:latin typeface="FbBejerano Bold" panose="02020803050405020304" pitchFamily="18" charset="-79"/>
                <a:cs typeface="FbBejerano Bold" panose="02020803050405020304" pitchFamily="18" charset="-79"/>
              </a:rPr>
              <a:t> </a:t>
            </a:r>
            <a:r>
              <a:rPr lang="he-IL" sz="1400" dirty="0" err="1">
                <a:latin typeface="FbBejerano Bold" panose="02020803050405020304" pitchFamily="18" charset="-79"/>
                <a:cs typeface="FbBejerano Bold" panose="02020803050405020304" pitchFamily="18" charset="-79"/>
              </a:rPr>
              <a:t>הַחֹרֹנִי</a:t>
            </a:r>
            <a:r>
              <a:rPr lang="he-IL" sz="1400" dirty="0">
                <a:latin typeface="FbBejerano Bold" panose="02020803050405020304" pitchFamily="18" charset="-79"/>
                <a:cs typeface="FbBejerano Bold" panose="02020803050405020304" pitchFamily="18" charset="-79"/>
              </a:rPr>
              <a:t> </a:t>
            </a:r>
            <a:r>
              <a:rPr lang="he-IL" sz="1400" dirty="0" err="1">
                <a:latin typeface="FbBejerano Bold" panose="02020803050405020304" pitchFamily="18" charset="-79"/>
                <a:cs typeface="FbBejerano Bold" panose="02020803050405020304" pitchFamily="18" charset="-79"/>
              </a:rPr>
              <a:t>וְטֹבִיָּה</a:t>
            </a:r>
            <a:r>
              <a:rPr lang="he-IL" sz="1400" dirty="0">
                <a:latin typeface="FbBejerano Bold" panose="02020803050405020304" pitchFamily="18" charset="-79"/>
                <a:cs typeface="FbBejerano Bold" panose="02020803050405020304" pitchFamily="18" charset="-79"/>
              </a:rPr>
              <a:t> הָעֶבֶד הָעַמּוֹנִי, וְגֶשֶׁם הָעַרְבִי, וַיַּלְעִגוּ לָנוּ, וַיִּבְזוּ עָלֵינוּ; וַיֹּאמְרוּ, מָה-הַדָּבָר הַזֶּה אֲשֶׁר אַתֶּם עֹשִׂים--הַעַל הַמֶּלֶךְ, אַתֶּם מֹרְדִים.  </a:t>
            </a:r>
          </a:p>
          <a:p>
            <a:pPr marL="152400" indent="0" algn="r" rtl="1">
              <a:buNone/>
            </a:pPr>
            <a:r>
              <a:rPr lang="he-IL" sz="1400" dirty="0">
                <a:latin typeface="FbBejerano Bold" panose="02020803050405020304" pitchFamily="18" charset="-79"/>
                <a:cs typeface="FbBejerano Bold" panose="02020803050405020304" pitchFamily="18" charset="-79"/>
              </a:rPr>
              <a:t>כ וָאָשִׁיב אוֹתָם דָּבָר, וָאוֹמַר לָהֶם </a:t>
            </a:r>
            <a:r>
              <a:rPr lang="he-IL" sz="1400" dirty="0" err="1">
                <a:latin typeface="FbBejerano Bold" panose="02020803050405020304" pitchFamily="18" charset="-79"/>
                <a:cs typeface="FbBejerano Bold" panose="02020803050405020304" pitchFamily="18" charset="-79"/>
              </a:rPr>
              <a:t>אֱלֹהֵי</a:t>
            </a:r>
            <a:r>
              <a:rPr lang="he-IL" sz="1400" dirty="0">
                <a:latin typeface="FbBejerano Bold" panose="02020803050405020304" pitchFamily="18" charset="-79"/>
                <a:cs typeface="FbBejerano Bold" panose="02020803050405020304" pitchFamily="18" charset="-79"/>
              </a:rPr>
              <a:t> הַשָּׁמַיִם הוּא יַצְלִיחַ לָנוּ, וַאֲנַחְנוּ עֲבָדָיו, נָקוּם וּבָנִינוּ; וְלָכֶם, אֵין-חֵלֶק וּצְדָקָה </a:t>
            </a:r>
            <a:r>
              <a:rPr lang="he-IL" sz="1400" dirty="0" err="1">
                <a:latin typeface="FbBejerano Bold" panose="02020803050405020304" pitchFamily="18" charset="-79"/>
                <a:cs typeface="FbBejerano Bold" panose="02020803050405020304" pitchFamily="18" charset="-79"/>
              </a:rPr>
              <a:t>וְזִכָּרוֹן</a:t>
            </a:r>
            <a:r>
              <a:rPr lang="he-IL" sz="1400" dirty="0">
                <a:latin typeface="FbBejerano Bold" panose="02020803050405020304" pitchFamily="18" charset="-79"/>
                <a:cs typeface="FbBejerano Bold" panose="02020803050405020304" pitchFamily="18" charset="-79"/>
              </a:rPr>
              <a:t>--בִּירוּשָׁלִָם.</a:t>
            </a:r>
          </a:p>
          <a:p>
            <a:pPr marL="152400" indent="0" algn="r" rtl="1">
              <a:buNone/>
            </a:pPr>
            <a:endParaRPr lang="he-IL" dirty="0"/>
          </a:p>
        </p:txBody>
      </p:sp>
      <p:grpSp>
        <p:nvGrpSpPr>
          <p:cNvPr id="4" name="Google Shape;1244;p40">
            <a:extLst>
              <a:ext uri="{FF2B5EF4-FFF2-40B4-BE49-F238E27FC236}">
                <a16:creationId xmlns:a16="http://schemas.microsoft.com/office/drawing/2014/main" id="{BE46A7FC-AC3F-42DD-A3D6-B6936A27AEFC}"/>
              </a:ext>
            </a:extLst>
          </p:cNvPr>
          <p:cNvGrpSpPr/>
          <p:nvPr/>
        </p:nvGrpSpPr>
        <p:grpSpPr>
          <a:xfrm rot="721180">
            <a:off x="207443" y="1600624"/>
            <a:ext cx="1715247" cy="1691622"/>
            <a:chOff x="1857000" y="3245400"/>
            <a:chExt cx="1238394" cy="1187891"/>
          </a:xfrm>
          <a:solidFill>
            <a:srgbClr val="760016"/>
          </a:solidFill>
        </p:grpSpPr>
        <p:sp>
          <p:nvSpPr>
            <p:cNvPr id="5" name="Google Shape;1245;p40">
              <a:extLst>
                <a:ext uri="{FF2B5EF4-FFF2-40B4-BE49-F238E27FC236}">
                  <a16:creationId xmlns:a16="http://schemas.microsoft.com/office/drawing/2014/main" id="{AFA41F93-3C78-4C57-96A9-C2EC1006C5D1}"/>
                </a:ext>
              </a:extLst>
            </p:cNvPr>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6;p40">
              <a:extLst>
                <a:ext uri="{FF2B5EF4-FFF2-40B4-BE49-F238E27FC236}">
                  <a16:creationId xmlns:a16="http://schemas.microsoft.com/office/drawing/2014/main" id="{32D87F6F-E4CC-4F79-893B-C6F69F5B86C0}"/>
                </a:ext>
              </a:extLst>
            </p:cNvPr>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7;p40">
              <a:extLst>
                <a:ext uri="{FF2B5EF4-FFF2-40B4-BE49-F238E27FC236}">
                  <a16:creationId xmlns:a16="http://schemas.microsoft.com/office/drawing/2014/main" id="{B5C950CA-4FF8-4705-A426-46644176B6FD}"/>
                </a:ext>
              </a:extLst>
            </p:cNvPr>
            <p:cNvSpPr/>
            <p:nvPr/>
          </p:nvSpPr>
          <p:spPr>
            <a:xfrm>
              <a:off x="1872169" y="3255166"/>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grpFill/>
            <a:ln>
              <a:solidFill>
                <a:schemeClr val="tx2">
                  <a:lumMod val="75000"/>
                </a:schemeClr>
              </a:solidFill>
            </a:ln>
          </p:spPr>
          <p:txBody>
            <a:bodyPr spcFirstLastPara="1" wrap="square" lIns="91425" tIns="91425" rIns="91425" bIns="91425" anchor="ctr" anchorCtr="0">
              <a:noAutofit/>
            </a:bodyPr>
            <a:lstStyle/>
            <a:p>
              <a:pPr lvl="0" algn="r" rtl="1"/>
              <a:r>
                <a:rPr lang="he-IL" sz="2000" dirty="0">
                  <a:solidFill>
                    <a:schemeClr val="bg1">
                      <a:lumMod val="90000"/>
                      <a:lumOff val="10000"/>
                    </a:schemeClr>
                  </a:solidFill>
                  <a:latin typeface="FbKapriza Regular" panose="02020603050405020304" pitchFamily="18" charset="-79"/>
                  <a:cs typeface="FbKapriza Regular" panose="02020603050405020304" pitchFamily="18" charset="-79"/>
                </a:rPr>
                <a:t>בתיאור המסע יש ריבוי של הפעלים בגוף ראשון – מה ניתן ללמוד מכך   </a:t>
              </a:r>
            </a:p>
            <a:p>
              <a:pPr lvl="0" algn="r" rtl="1"/>
              <a:r>
                <a:rPr lang="he-IL" sz="2000" dirty="0">
                  <a:solidFill>
                    <a:schemeClr val="bg1">
                      <a:lumMod val="90000"/>
                      <a:lumOff val="10000"/>
                    </a:schemeClr>
                  </a:solidFill>
                  <a:latin typeface="FbKapriza Regular" panose="02020603050405020304" pitchFamily="18" charset="-79"/>
                  <a:cs typeface="FbKapriza Regular" panose="02020603050405020304" pitchFamily="18" charset="-79"/>
                </a:rPr>
                <a:t>    על דמותו של  </a:t>
              </a:r>
            </a:p>
            <a:p>
              <a:pPr lvl="0" algn="r" rtl="1"/>
              <a:r>
                <a:rPr lang="he-IL" sz="2000" dirty="0">
                  <a:solidFill>
                    <a:schemeClr val="bg1">
                      <a:lumMod val="90000"/>
                      <a:lumOff val="10000"/>
                    </a:schemeClr>
                  </a:solidFill>
                  <a:latin typeface="FbKapriza Regular" panose="02020603050405020304" pitchFamily="18" charset="-79"/>
                  <a:cs typeface="FbKapriza Regular" panose="02020603050405020304" pitchFamily="18" charset="-79"/>
                </a:rPr>
                <a:t>        נחמיה?</a:t>
              </a:r>
            </a:p>
          </p:txBody>
        </p:sp>
        <p:sp>
          <p:nvSpPr>
            <p:cNvPr id="8" name="Google Shape;1248;p40">
              <a:extLst>
                <a:ext uri="{FF2B5EF4-FFF2-40B4-BE49-F238E27FC236}">
                  <a16:creationId xmlns:a16="http://schemas.microsoft.com/office/drawing/2014/main" id="{80739A41-1A27-4764-B5F1-A02568856304}"/>
                </a:ext>
              </a:extLst>
            </p:cNvPr>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מחבר ישר 12">
            <a:extLst>
              <a:ext uri="{FF2B5EF4-FFF2-40B4-BE49-F238E27FC236}">
                <a16:creationId xmlns:a16="http://schemas.microsoft.com/office/drawing/2014/main" id="{E21680CA-48BD-4C5B-A220-F11171B876FD}"/>
              </a:ext>
            </a:extLst>
          </p:cNvPr>
          <p:cNvCxnSpPr>
            <a:cxnSpLocks/>
          </p:cNvCxnSpPr>
          <p:nvPr/>
        </p:nvCxnSpPr>
        <p:spPr>
          <a:xfrm flipH="1">
            <a:off x="8023607" y="1248122"/>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914960E-9042-4846-9F34-49782FCDE397}"/>
              </a:ext>
            </a:extLst>
          </p:cNvPr>
          <p:cNvCxnSpPr>
            <a:cxnSpLocks/>
          </p:cNvCxnSpPr>
          <p:nvPr/>
        </p:nvCxnSpPr>
        <p:spPr>
          <a:xfrm flipH="1">
            <a:off x="8073664" y="1440569"/>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מחבר ישר 16">
            <a:extLst>
              <a:ext uri="{FF2B5EF4-FFF2-40B4-BE49-F238E27FC236}">
                <a16:creationId xmlns:a16="http://schemas.microsoft.com/office/drawing/2014/main" id="{B91CB1D7-0743-4203-BA79-5F492746C5AE}"/>
              </a:ext>
            </a:extLst>
          </p:cNvPr>
          <p:cNvCxnSpPr>
            <a:cxnSpLocks/>
          </p:cNvCxnSpPr>
          <p:nvPr/>
        </p:nvCxnSpPr>
        <p:spPr>
          <a:xfrm flipH="1">
            <a:off x="8073664" y="1906668"/>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מחבר ישר 17">
            <a:extLst>
              <a:ext uri="{FF2B5EF4-FFF2-40B4-BE49-F238E27FC236}">
                <a16:creationId xmlns:a16="http://schemas.microsoft.com/office/drawing/2014/main" id="{CCE264E6-B2C7-44F2-8007-C2AC75DA219F}"/>
              </a:ext>
            </a:extLst>
          </p:cNvPr>
          <p:cNvCxnSpPr>
            <a:cxnSpLocks/>
          </p:cNvCxnSpPr>
          <p:nvPr/>
        </p:nvCxnSpPr>
        <p:spPr>
          <a:xfrm flipH="1">
            <a:off x="4438511" y="1906668"/>
            <a:ext cx="624978"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מחבר ישר 18">
            <a:extLst>
              <a:ext uri="{FF2B5EF4-FFF2-40B4-BE49-F238E27FC236}">
                <a16:creationId xmlns:a16="http://schemas.microsoft.com/office/drawing/2014/main" id="{FEEEC607-34E9-4738-900C-F60DFA3023ED}"/>
              </a:ext>
            </a:extLst>
          </p:cNvPr>
          <p:cNvCxnSpPr>
            <a:cxnSpLocks/>
          </p:cNvCxnSpPr>
          <p:nvPr/>
        </p:nvCxnSpPr>
        <p:spPr>
          <a:xfrm flipH="1">
            <a:off x="8023607" y="2317146"/>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מחבר ישר 19">
            <a:extLst>
              <a:ext uri="{FF2B5EF4-FFF2-40B4-BE49-F238E27FC236}">
                <a16:creationId xmlns:a16="http://schemas.microsoft.com/office/drawing/2014/main" id="{E5039295-A38F-4503-9AB4-A319753E1A74}"/>
              </a:ext>
            </a:extLst>
          </p:cNvPr>
          <p:cNvCxnSpPr>
            <a:cxnSpLocks/>
          </p:cNvCxnSpPr>
          <p:nvPr/>
        </p:nvCxnSpPr>
        <p:spPr>
          <a:xfrm flipH="1">
            <a:off x="7928853" y="2513839"/>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מחבר ישר 20">
            <a:extLst>
              <a:ext uri="{FF2B5EF4-FFF2-40B4-BE49-F238E27FC236}">
                <a16:creationId xmlns:a16="http://schemas.microsoft.com/office/drawing/2014/main" id="{7EA29008-B4EB-4926-A9F7-6F13CE778196}"/>
              </a:ext>
            </a:extLst>
          </p:cNvPr>
          <p:cNvCxnSpPr>
            <a:cxnSpLocks/>
          </p:cNvCxnSpPr>
          <p:nvPr/>
        </p:nvCxnSpPr>
        <p:spPr>
          <a:xfrm flipH="1">
            <a:off x="6835553" y="2756548"/>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מחבר ישר 21">
            <a:extLst>
              <a:ext uri="{FF2B5EF4-FFF2-40B4-BE49-F238E27FC236}">
                <a16:creationId xmlns:a16="http://schemas.microsoft.com/office/drawing/2014/main" id="{7390CBF6-361D-4A3B-8A11-2FA25EC71DF6}"/>
              </a:ext>
            </a:extLst>
          </p:cNvPr>
          <p:cNvCxnSpPr>
            <a:cxnSpLocks/>
          </p:cNvCxnSpPr>
          <p:nvPr/>
        </p:nvCxnSpPr>
        <p:spPr>
          <a:xfrm flipH="1">
            <a:off x="8023607" y="3609766"/>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a:extLst>
              <a:ext uri="{FF2B5EF4-FFF2-40B4-BE49-F238E27FC236}">
                <a16:creationId xmlns:a16="http://schemas.microsoft.com/office/drawing/2014/main" id="{B5C16EB1-3475-4749-ABD6-AB9474ABC81F}"/>
              </a:ext>
            </a:extLst>
          </p:cNvPr>
          <p:cNvCxnSpPr>
            <a:cxnSpLocks/>
          </p:cNvCxnSpPr>
          <p:nvPr/>
        </p:nvCxnSpPr>
        <p:spPr>
          <a:xfrm flipH="1">
            <a:off x="7928853" y="3181488"/>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מחבר ישר 23">
            <a:extLst>
              <a:ext uri="{FF2B5EF4-FFF2-40B4-BE49-F238E27FC236}">
                <a16:creationId xmlns:a16="http://schemas.microsoft.com/office/drawing/2014/main" id="{645C8B62-8818-4EF4-B991-2E984DF147AD}"/>
              </a:ext>
            </a:extLst>
          </p:cNvPr>
          <p:cNvCxnSpPr>
            <a:cxnSpLocks/>
          </p:cNvCxnSpPr>
          <p:nvPr/>
        </p:nvCxnSpPr>
        <p:spPr>
          <a:xfrm flipH="1">
            <a:off x="7039125" y="1258133"/>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34E7D8DD-B58E-4ED8-9BF8-629881F8E374}"/>
              </a:ext>
            </a:extLst>
          </p:cNvPr>
          <p:cNvCxnSpPr>
            <a:cxnSpLocks/>
          </p:cNvCxnSpPr>
          <p:nvPr/>
        </p:nvCxnSpPr>
        <p:spPr>
          <a:xfrm flipH="1">
            <a:off x="5358080" y="2513839"/>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מחבר ישר 26">
            <a:extLst>
              <a:ext uri="{FF2B5EF4-FFF2-40B4-BE49-F238E27FC236}">
                <a16:creationId xmlns:a16="http://schemas.microsoft.com/office/drawing/2014/main" id="{4501639D-731E-4557-80FB-442DA3080B73}"/>
              </a:ext>
            </a:extLst>
          </p:cNvPr>
          <p:cNvCxnSpPr>
            <a:cxnSpLocks/>
          </p:cNvCxnSpPr>
          <p:nvPr/>
        </p:nvCxnSpPr>
        <p:spPr>
          <a:xfrm flipH="1">
            <a:off x="5818615" y="2513839"/>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27065AA4-98CB-4A6A-BCE3-5EE0C7EBD7D2}"/>
              </a:ext>
            </a:extLst>
          </p:cNvPr>
          <p:cNvCxnSpPr>
            <a:cxnSpLocks/>
          </p:cNvCxnSpPr>
          <p:nvPr/>
        </p:nvCxnSpPr>
        <p:spPr>
          <a:xfrm flipH="1">
            <a:off x="8023607" y="4458851"/>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63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8DB492-0A30-46FD-BA50-0B55BC0733C5}"/>
              </a:ext>
            </a:extLst>
          </p:cNvPr>
          <p:cNvSpPr>
            <a:spLocks noGrp="1"/>
          </p:cNvSpPr>
          <p:nvPr>
            <p:ph type="title"/>
          </p:nvPr>
        </p:nvSpPr>
        <p:spPr>
          <a:xfrm>
            <a:off x="713250" y="159056"/>
            <a:ext cx="7717500" cy="572700"/>
          </a:xfrm>
        </p:spPr>
        <p:txBody>
          <a:bodyPr/>
          <a:lstStyle/>
          <a:p>
            <a:r>
              <a:rPr lang="he-IL" sz="2400" dirty="0">
                <a:solidFill>
                  <a:schemeClr val="tx2">
                    <a:lumMod val="50000"/>
                  </a:schemeClr>
                </a:solidFill>
                <a:latin typeface="FbAfikoman Regular" panose="02020603050405020304" pitchFamily="18" charset="-79"/>
                <a:cs typeface="FbAfikoman Regular" panose="02020603050405020304" pitchFamily="18" charset="-79"/>
              </a:rPr>
              <a:t>הגעת נחמיה לירושלים- הסיור הסודי בירושלים</a:t>
            </a:r>
            <a:endParaRPr lang="he-IL" sz="2800" dirty="0"/>
          </a:p>
        </p:txBody>
      </p:sp>
      <p:sp>
        <p:nvSpPr>
          <p:cNvPr id="3" name="מציין מיקום טקסט 2">
            <a:extLst>
              <a:ext uri="{FF2B5EF4-FFF2-40B4-BE49-F238E27FC236}">
                <a16:creationId xmlns:a16="http://schemas.microsoft.com/office/drawing/2014/main" id="{330546E8-4160-4A91-9D70-82AFEEA38975}"/>
              </a:ext>
            </a:extLst>
          </p:cNvPr>
          <p:cNvSpPr>
            <a:spLocks noGrp="1"/>
          </p:cNvSpPr>
          <p:nvPr>
            <p:ph type="body" idx="1"/>
          </p:nvPr>
        </p:nvSpPr>
        <p:spPr>
          <a:xfrm>
            <a:off x="2309361" y="731756"/>
            <a:ext cx="6480893" cy="4187316"/>
          </a:xfrm>
          <a:custGeom>
            <a:avLst/>
            <a:gdLst>
              <a:gd name="connsiteX0" fmla="*/ 0 w 6480893"/>
              <a:gd name="connsiteY0" fmla="*/ 0 h 4187316"/>
              <a:gd name="connsiteX1" fmla="*/ 6480893 w 6480893"/>
              <a:gd name="connsiteY1" fmla="*/ 0 h 4187316"/>
              <a:gd name="connsiteX2" fmla="*/ 6480893 w 6480893"/>
              <a:gd name="connsiteY2" fmla="*/ 4187316 h 4187316"/>
              <a:gd name="connsiteX3" fmla="*/ 0 w 6480893"/>
              <a:gd name="connsiteY3" fmla="*/ 4187316 h 4187316"/>
              <a:gd name="connsiteX4" fmla="*/ 0 w 6480893"/>
              <a:gd name="connsiteY4" fmla="*/ 0 h 41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893" h="4187316" extrusionOk="0">
                <a:moveTo>
                  <a:pt x="0" y="0"/>
                </a:moveTo>
                <a:cubicBezTo>
                  <a:pt x="1730065" y="107513"/>
                  <a:pt x="3717276" y="73635"/>
                  <a:pt x="6480893" y="0"/>
                </a:cubicBezTo>
                <a:cubicBezTo>
                  <a:pt x="6363411" y="1161044"/>
                  <a:pt x="6533451" y="3035371"/>
                  <a:pt x="6480893" y="4187316"/>
                </a:cubicBezTo>
                <a:cubicBezTo>
                  <a:pt x="4065050" y="4313064"/>
                  <a:pt x="2334462" y="4097878"/>
                  <a:pt x="0" y="4187316"/>
                </a:cubicBezTo>
                <a:cubicBezTo>
                  <a:pt x="-49457" y="2515622"/>
                  <a:pt x="-152936" y="674816"/>
                  <a:pt x="0" y="0"/>
                </a:cubicBezTo>
                <a:close/>
              </a:path>
            </a:pathLst>
          </a:custGeom>
          <a:ln>
            <a:solidFill>
              <a:schemeClr val="tx2">
                <a:lumMod val="50000"/>
              </a:schemeClr>
            </a:solidFill>
            <a:extLst>
              <a:ext uri="{C807C97D-BFC1-408E-A445-0C87EB9F89A2}">
                <ask:lineSketchStyleProps xmlns:ask="http://schemas.microsoft.com/office/drawing/2018/sketchyshapes" sd="1579150421">
                  <ask:type>
                    <ask:lineSketchCurved/>
                  </ask:type>
                </ask:lineSketchStyleProps>
              </a:ext>
            </a:extLst>
          </a:ln>
        </p:spPr>
        <p:txBody>
          <a:bodyPr/>
          <a:lstStyle/>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י  וַיִּשְׁמַע </a:t>
            </a:r>
            <a:r>
              <a:rPr lang="he-IL" sz="2000" dirty="0" err="1">
                <a:latin typeface="FbBejerano Bold" panose="02020803050405020304" pitchFamily="18" charset="-79"/>
                <a:cs typeface="FbBejerano Bold" panose="02020803050405020304" pitchFamily="18" charset="-79"/>
              </a:rPr>
              <a:t>סַנְבַלַּט</a:t>
            </a:r>
            <a:r>
              <a:rPr lang="he-IL" sz="2000" dirty="0">
                <a:latin typeface="FbBejerano Bold" panose="02020803050405020304" pitchFamily="18" charset="-79"/>
                <a:cs typeface="FbBejerano Bold" panose="02020803050405020304" pitchFamily="18" charset="-79"/>
              </a:rPr>
              <a:t> </a:t>
            </a:r>
            <a:r>
              <a:rPr lang="he-IL" sz="2000" dirty="0" err="1">
                <a:latin typeface="FbBejerano Bold" panose="02020803050405020304" pitchFamily="18" charset="-79"/>
                <a:cs typeface="FbBejerano Bold" panose="02020803050405020304" pitchFamily="18" charset="-79"/>
              </a:rPr>
              <a:t>הַחֹרֹנִי</a:t>
            </a:r>
            <a:r>
              <a:rPr lang="he-IL" sz="2000" dirty="0">
                <a:latin typeface="FbBejerano Bold" panose="02020803050405020304" pitchFamily="18" charset="-79"/>
                <a:cs typeface="FbBejerano Bold" panose="02020803050405020304" pitchFamily="18" charset="-79"/>
              </a:rPr>
              <a:t>, וְטוֹבִיָּה הָעֶבֶד </a:t>
            </a:r>
            <a:r>
              <a:rPr lang="he-IL" sz="2000" dirty="0" err="1">
                <a:latin typeface="FbBejerano Bold" panose="02020803050405020304" pitchFamily="18" charset="-79"/>
                <a:cs typeface="FbBejerano Bold" panose="02020803050405020304" pitchFamily="18" charset="-79"/>
              </a:rPr>
              <a:t>הָעַמֹּנִי</a:t>
            </a:r>
            <a:r>
              <a:rPr lang="he-IL" sz="2000" dirty="0">
                <a:latin typeface="FbBejerano Bold" panose="02020803050405020304" pitchFamily="18" charset="-79"/>
                <a:cs typeface="FbBejerano Bold" panose="02020803050405020304" pitchFamily="18" charset="-79"/>
              </a:rPr>
              <a:t>, וַיֵּרַע לָהֶם, רָעָה גְדֹלָה:  אֲשֶׁר-בָּא  </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    אָדָם, לְבַקֵּשׁ טוֹבָה לִבְנֵי יִשְׂרָאֵל.  </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יא וָאָבוֹא, אֶל-יְרוּשָׁלִָם; </a:t>
            </a:r>
            <a:r>
              <a:rPr lang="he-IL" sz="2000" dirty="0" err="1">
                <a:latin typeface="FbBejerano Bold" panose="02020803050405020304" pitchFamily="18" charset="-79"/>
                <a:cs typeface="FbBejerano Bold" panose="02020803050405020304" pitchFamily="18" charset="-79"/>
              </a:rPr>
              <a:t>וָאֱהִי-שָׁם</a:t>
            </a:r>
            <a:r>
              <a:rPr lang="he-IL" sz="2000" dirty="0">
                <a:latin typeface="FbBejerano Bold" panose="02020803050405020304" pitchFamily="18" charset="-79"/>
                <a:cs typeface="FbBejerano Bold" panose="02020803050405020304" pitchFamily="18" charset="-79"/>
              </a:rPr>
              <a:t>, יָמִים שְׁלֹשָׁה.  </a:t>
            </a:r>
          </a:p>
          <a:p>
            <a:pPr marL="152400" indent="0" algn="r" rtl="1">
              <a:lnSpc>
                <a:spcPct val="150000"/>
              </a:lnSpc>
              <a:buNone/>
            </a:pPr>
            <a:r>
              <a:rPr lang="he-IL" sz="2000" dirty="0" err="1">
                <a:latin typeface="FbBejerano Bold" panose="02020803050405020304" pitchFamily="18" charset="-79"/>
                <a:cs typeface="FbBejerano Bold" panose="02020803050405020304" pitchFamily="18" charset="-79"/>
              </a:rPr>
              <a:t>יב</a:t>
            </a:r>
            <a:r>
              <a:rPr lang="he-IL" sz="2000" dirty="0">
                <a:latin typeface="FbBejerano Bold" panose="02020803050405020304" pitchFamily="18" charset="-79"/>
                <a:cs typeface="FbBejerano Bold" panose="02020803050405020304" pitchFamily="18" charset="-79"/>
              </a:rPr>
              <a:t> וָאָקוּם לַיְלָה, אֲנִי וַאֲנָשִׁים מְעַט עִמִּי, וְלֹא-הִגַּדְתִּי לְאָדָם, מָה </a:t>
            </a:r>
            <a:r>
              <a:rPr lang="he-IL" sz="2000" dirty="0" err="1">
                <a:latin typeface="FbBejerano Bold" panose="02020803050405020304" pitchFamily="18" charset="-79"/>
                <a:cs typeface="FbBejerano Bold" panose="02020803050405020304" pitchFamily="18" charset="-79"/>
              </a:rPr>
              <a:t>אֱלֹהַי</a:t>
            </a:r>
            <a:r>
              <a:rPr lang="he-IL" sz="2000" dirty="0">
                <a:latin typeface="FbBejerano Bold" panose="02020803050405020304" pitchFamily="18" charset="-79"/>
                <a:cs typeface="FbBejerano Bold" panose="02020803050405020304" pitchFamily="18" charset="-79"/>
              </a:rPr>
              <a:t> נֹתֵן אֶל-לִבִּי לַעֲשׂוֹת לִירוּשָׁלִָם; וּבְהֵמָה, אֵין עִמִּי, כִּי אִם-הַבְּהֵמָה, אֲשֶׁר אֲנִי רֹכֵב בָּהּ.  </a:t>
            </a:r>
          </a:p>
          <a:p>
            <a:pPr marL="152400" indent="0" algn="r" rtl="1">
              <a:lnSpc>
                <a:spcPct val="150000"/>
              </a:lnSpc>
              <a:buNone/>
            </a:pPr>
            <a:r>
              <a:rPr lang="he-IL" sz="2000" dirty="0" err="1">
                <a:latin typeface="FbBejerano Bold" panose="02020803050405020304" pitchFamily="18" charset="-79"/>
                <a:cs typeface="FbBejerano Bold" panose="02020803050405020304" pitchFamily="18" charset="-79"/>
              </a:rPr>
              <a:t>יג</a:t>
            </a:r>
            <a:r>
              <a:rPr lang="he-IL" sz="2000" dirty="0">
                <a:latin typeface="FbBejerano Bold" panose="02020803050405020304" pitchFamily="18" charset="-79"/>
                <a:cs typeface="FbBejerano Bold" panose="02020803050405020304" pitchFamily="18" charset="-79"/>
              </a:rPr>
              <a:t> וָאֵצְאָה בְשַׁעַר-הַגַּיְא לַיְלָה, וְאֶל-פְּנֵי עֵין הַתַּנִּין, וְאֶל-שַׁעַר, </a:t>
            </a:r>
            <a:r>
              <a:rPr lang="he-IL" sz="2000" dirty="0" err="1">
                <a:latin typeface="FbBejerano Bold" panose="02020803050405020304" pitchFamily="18" charset="-79"/>
                <a:cs typeface="FbBejerano Bold" panose="02020803050405020304" pitchFamily="18" charset="-79"/>
              </a:rPr>
              <a:t>הָאַשְׁפֹּת</a:t>
            </a:r>
            <a:r>
              <a:rPr lang="he-IL" sz="2000" dirty="0">
                <a:latin typeface="FbBejerano Bold" panose="02020803050405020304" pitchFamily="18" charset="-79"/>
                <a:cs typeface="FbBejerano Bold" panose="02020803050405020304" pitchFamily="18" charset="-79"/>
              </a:rPr>
              <a:t>; </a:t>
            </a:r>
            <a:r>
              <a:rPr lang="he-IL" sz="2000" dirty="0" err="1">
                <a:latin typeface="FbBejerano Bold" panose="02020803050405020304" pitchFamily="18" charset="-79"/>
                <a:cs typeface="FbBejerano Bold" panose="02020803050405020304" pitchFamily="18" charset="-79"/>
              </a:rPr>
              <a:t>וָאֱהִי</a:t>
            </a:r>
            <a:r>
              <a:rPr lang="he-IL" sz="2000" dirty="0">
                <a:latin typeface="FbBejerano Bold" panose="02020803050405020304" pitchFamily="18" charset="-79"/>
                <a:cs typeface="FbBejerano Bold" panose="02020803050405020304" pitchFamily="18" charset="-79"/>
              </a:rPr>
              <a:t> שֹׂבֵר בְּחוֹמֹת יְרוּשָׁלִַם, אֲשֶׁר-</a:t>
            </a:r>
            <a:r>
              <a:rPr lang="he-IL" sz="2000" dirty="0" err="1">
                <a:latin typeface="FbBejerano Bold" panose="02020803050405020304" pitchFamily="18" charset="-79"/>
                <a:cs typeface="FbBejerano Bold" panose="02020803050405020304" pitchFamily="18" charset="-79"/>
              </a:rPr>
              <a:t>המפרוצים</a:t>
            </a:r>
            <a:r>
              <a:rPr lang="he-IL" sz="2000" dirty="0">
                <a:latin typeface="FbBejerano Bold" panose="02020803050405020304" pitchFamily="18" charset="-79"/>
                <a:cs typeface="FbBejerano Bold" panose="02020803050405020304" pitchFamily="18" charset="-79"/>
              </a:rPr>
              <a:t> (הֵם פְּרוּצִים), וּשְׁעָרֶיהָ, אֻכְּלוּ בָאֵשׁ.  </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יד וָאֶעֱבֹר אֶל-שַׁעַר הָעַיִן, וְאֶל-בְּרֵכַת הַמֶּלֶךְ; וְאֵין-מָקוֹם לַבְּהֵמָה, לַעֲבֹר תַּחְתָּי.  </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טו </a:t>
            </a:r>
            <a:r>
              <a:rPr lang="he-IL" sz="2000" dirty="0" err="1">
                <a:latin typeface="FbBejerano Bold" panose="02020803050405020304" pitchFamily="18" charset="-79"/>
                <a:cs typeface="FbBejerano Bold" panose="02020803050405020304" pitchFamily="18" charset="-79"/>
              </a:rPr>
              <a:t>וָאֱהִי</a:t>
            </a:r>
            <a:r>
              <a:rPr lang="he-IL" sz="2000" dirty="0">
                <a:latin typeface="FbBejerano Bold" panose="02020803050405020304" pitchFamily="18" charset="-79"/>
                <a:cs typeface="FbBejerano Bold" panose="02020803050405020304" pitchFamily="18" charset="-79"/>
              </a:rPr>
              <a:t> עֹלֶה בַנַּחַל לַיְלָה, </a:t>
            </a:r>
            <a:r>
              <a:rPr lang="he-IL" sz="2000" dirty="0" err="1">
                <a:latin typeface="FbBejerano Bold" panose="02020803050405020304" pitchFamily="18" charset="-79"/>
                <a:cs typeface="FbBejerano Bold" panose="02020803050405020304" pitchFamily="18" charset="-79"/>
              </a:rPr>
              <a:t>וָאֱהִי</a:t>
            </a:r>
            <a:r>
              <a:rPr lang="he-IL" sz="2000" dirty="0">
                <a:latin typeface="FbBejerano Bold" panose="02020803050405020304" pitchFamily="18" charset="-79"/>
                <a:cs typeface="FbBejerano Bold" panose="02020803050405020304" pitchFamily="18" charset="-79"/>
              </a:rPr>
              <a:t> שֹׂבֵר בַּחוֹמָה; וָאָשׁוּב, וָאָבוֹא בְּשַׁעַר הַגַּיְא--וָאָשׁוּב.  </a:t>
            </a:r>
          </a:p>
          <a:p>
            <a:pPr marL="152400" indent="0" algn="r" rtl="1">
              <a:buNone/>
            </a:pPr>
            <a:endParaRPr lang="he-IL" dirty="0"/>
          </a:p>
        </p:txBody>
      </p:sp>
      <p:grpSp>
        <p:nvGrpSpPr>
          <p:cNvPr id="4" name="Google Shape;1244;p40">
            <a:extLst>
              <a:ext uri="{FF2B5EF4-FFF2-40B4-BE49-F238E27FC236}">
                <a16:creationId xmlns:a16="http://schemas.microsoft.com/office/drawing/2014/main" id="{BE46A7FC-AC3F-42DD-A3D6-B6936A27AEFC}"/>
              </a:ext>
            </a:extLst>
          </p:cNvPr>
          <p:cNvGrpSpPr/>
          <p:nvPr/>
        </p:nvGrpSpPr>
        <p:grpSpPr>
          <a:xfrm rot="721180">
            <a:off x="164027" y="804764"/>
            <a:ext cx="1723215" cy="1756728"/>
            <a:chOff x="1844853" y="3198365"/>
            <a:chExt cx="1244147" cy="1233610"/>
          </a:xfrm>
          <a:solidFill>
            <a:srgbClr val="760016"/>
          </a:solidFill>
        </p:grpSpPr>
        <p:sp>
          <p:nvSpPr>
            <p:cNvPr id="5" name="Google Shape;1245;p40">
              <a:extLst>
                <a:ext uri="{FF2B5EF4-FFF2-40B4-BE49-F238E27FC236}">
                  <a16:creationId xmlns:a16="http://schemas.microsoft.com/office/drawing/2014/main" id="{AFA41F93-3C78-4C57-96A9-C2EC1006C5D1}"/>
                </a:ext>
              </a:extLst>
            </p:cNvPr>
            <p:cNvSpPr/>
            <p:nvPr/>
          </p:nvSpPr>
          <p:spPr>
            <a:xfrm>
              <a:off x="2505363" y="4113936"/>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rgbClr val="66FFCC"/>
            </a:solidFill>
            <a:ln>
              <a:solidFill>
                <a:srgbClr val="FFCC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6;p40">
              <a:extLst>
                <a:ext uri="{FF2B5EF4-FFF2-40B4-BE49-F238E27FC236}">
                  <a16:creationId xmlns:a16="http://schemas.microsoft.com/office/drawing/2014/main" id="{32D87F6F-E4CC-4F79-893B-C6F69F5B86C0}"/>
                </a:ext>
              </a:extLst>
            </p:cNvPr>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7;p40">
              <a:extLst>
                <a:ext uri="{FF2B5EF4-FFF2-40B4-BE49-F238E27FC236}">
                  <a16:creationId xmlns:a16="http://schemas.microsoft.com/office/drawing/2014/main" id="{B5C950CA-4FF8-4705-A426-46644176B6FD}"/>
                </a:ext>
              </a:extLst>
            </p:cNvPr>
            <p:cNvSpPr/>
            <p:nvPr/>
          </p:nvSpPr>
          <p:spPr>
            <a:xfrm>
              <a:off x="1844853" y="319836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lvl="0" algn="r" rtl="1"/>
              <a:r>
                <a:rPr lang="he-IL" sz="16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נחמיה בירושלים רק שלושה ימים, וכבר הוא יוצא עם חבורה מצומצמת של נאמנים במסע חשאי, המוסתר    </a:t>
              </a:r>
            </a:p>
            <a:p>
              <a:pPr lvl="0" algn="r" rtl="1"/>
              <a:r>
                <a:rPr lang="he-IL" sz="16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ממנהיגות העיר!</a:t>
              </a:r>
            </a:p>
          </p:txBody>
        </p:sp>
        <p:sp>
          <p:nvSpPr>
            <p:cNvPr id="8" name="Google Shape;1248;p40">
              <a:extLst>
                <a:ext uri="{FF2B5EF4-FFF2-40B4-BE49-F238E27FC236}">
                  <a16:creationId xmlns:a16="http://schemas.microsoft.com/office/drawing/2014/main" id="{80739A41-1A27-4764-B5F1-A02568856304}"/>
                </a:ext>
              </a:extLst>
            </p:cNvPr>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 name="מחבר ישר 16">
            <a:extLst>
              <a:ext uri="{FF2B5EF4-FFF2-40B4-BE49-F238E27FC236}">
                <a16:creationId xmlns:a16="http://schemas.microsoft.com/office/drawing/2014/main" id="{B91CB1D7-0743-4203-BA79-5F492746C5AE}"/>
              </a:ext>
            </a:extLst>
          </p:cNvPr>
          <p:cNvCxnSpPr>
            <a:cxnSpLocks/>
          </p:cNvCxnSpPr>
          <p:nvPr/>
        </p:nvCxnSpPr>
        <p:spPr>
          <a:xfrm flipH="1">
            <a:off x="7870092" y="2044550"/>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מחבר ישר 17">
            <a:extLst>
              <a:ext uri="{FF2B5EF4-FFF2-40B4-BE49-F238E27FC236}">
                <a16:creationId xmlns:a16="http://schemas.microsoft.com/office/drawing/2014/main" id="{CCE264E6-B2C7-44F2-8007-C2AC75DA219F}"/>
              </a:ext>
            </a:extLst>
          </p:cNvPr>
          <p:cNvCxnSpPr>
            <a:cxnSpLocks/>
          </p:cNvCxnSpPr>
          <p:nvPr/>
        </p:nvCxnSpPr>
        <p:spPr>
          <a:xfrm flipH="1">
            <a:off x="6289082" y="2028075"/>
            <a:ext cx="624978"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מחבר ישר 19">
            <a:extLst>
              <a:ext uri="{FF2B5EF4-FFF2-40B4-BE49-F238E27FC236}">
                <a16:creationId xmlns:a16="http://schemas.microsoft.com/office/drawing/2014/main" id="{E5039295-A38F-4503-9AB4-A319753E1A74}"/>
              </a:ext>
            </a:extLst>
          </p:cNvPr>
          <p:cNvCxnSpPr>
            <a:cxnSpLocks/>
          </p:cNvCxnSpPr>
          <p:nvPr/>
        </p:nvCxnSpPr>
        <p:spPr>
          <a:xfrm flipH="1">
            <a:off x="7928853" y="2448524"/>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מחבר ישר 20">
            <a:extLst>
              <a:ext uri="{FF2B5EF4-FFF2-40B4-BE49-F238E27FC236}">
                <a16:creationId xmlns:a16="http://schemas.microsoft.com/office/drawing/2014/main" id="{7EA29008-B4EB-4926-A9F7-6F13CE778196}"/>
              </a:ext>
            </a:extLst>
          </p:cNvPr>
          <p:cNvCxnSpPr>
            <a:cxnSpLocks/>
          </p:cNvCxnSpPr>
          <p:nvPr/>
        </p:nvCxnSpPr>
        <p:spPr>
          <a:xfrm flipH="1">
            <a:off x="7928853" y="3400885"/>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a:extLst>
              <a:ext uri="{FF2B5EF4-FFF2-40B4-BE49-F238E27FC236}">
                <a16:creationId xmlns:a16="http://schemas.microsoft.com/office/drawing/2014/main" id="{B5C16EB1-3475-4749-ABD6-AB9474ABC81F}"/>
              </a:ext>
            </a:extLst>
          </p:cNvPr>
          <p:cNvCxnSpPr>
            <a:cxnSpLocks/>
          </p:cNvCxnSpPr>
          <p:nvPr/>
        </p:nvCxnSpPr>
        <p:spPr>
          <a:xfrm flipH="1">
            <a:off x="7928853" y="4277316"/>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מחבר ישר 26">
            <a:extLst>
              <a:ext uri="{FF2B5EF4-FFF2-40B4-BE49-F238E27FC236}">
                <a16:creationId xmlns:a16="http://schemas.microsoft.com/office/drawing/2014/main" id="{4501639D-731E-4557-80FB-442DA3080B73}"/>
              </a:ext>
            </a:extLst>
          </p:cNvPr>
          <p:cNvCxnSpPr>
            <a:cxnSpLocks/>
          </p:cNvCxnSpPr>
          <p:nvPr/>
        </p:nvCxnSpPr>
        <p:spPr>
          <a:xfrm flipH="1">
            <a:off x="4353915" y="2444597"/>
            <a:ext cx="1350200" cy="7150"/>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27065AA4-98CB-4A6A-BCE3-5EE0C7EBD7D2}"/>
              </a:ext>
            </a:extLst>
          </p:cNvPr>
          <p:cNvCxnSpPr>
            <a:cxnSpLocks/>
          </p:cNvCxnSpPr>
          <p:nvPr/>
        </p:nvCxnSpPr>
        <p:spPr>
          <a:xfrm flipH="1">
            <a:off x="7715604" y="4741880"/>
            <a:ext cx="620392"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Google Shape;302;p40">
            <a:hlinkClick r:id="rId2" action="ppaction://hlinksldjump"/>
            <a:extLst>
              <a:ext uri="{FF2B5EF4-FFF2-40B4-BE49-F238E27FC236}">
                <a16:creationId xmlns:a16="http://schemas.microsoft.com/office/drawing/2014/main" id="{D42ADBD3-D5AA-4446-A421-901A346779B7}"/>
              </a:ext>
            </a:extLst>
          </p:cNvPr>
          <p:cNvSpPr/>
          <p:nvPr/>
        </p:nvSpPr>
        <p:spPr>
          <a:xfrm>
            <a:off x="5101923" y="1683127"/>
            <a:ext cx="1123835" cy="385155"/>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rgbClr val="0070C0"/>
            </a:solidFill>
            <a:prstDash val="solid"/>
            <a:round/>
            <a:headEnd type="none" w="med" len="med"/>
            <a:tailEnd type="none" w="med" len="med"/>
          </a:ln>
        </p:spPr>
      </p:sp>
      <p:sp>
        <p:nvSpPr>
          <p:cNvPr id="29" name="Google Shape;302;p40">
            <a:hlinkClick r:id="rId2" action="ppaction://hlinksldjump"/>
            <a:extLst>
              <a:ext uri="{FF2B5EF4-FFF2-40B4-BE49-F238E27FC236}">
                <a16:creationId xmlns:a16="http://schemas.microsoft.com/office/drawing/2014/main" id="{E0D095B1-B892-4DD1-A328-4655C7E5CD99}"/>
              </a:ext>
            </a:extLst>
          </p:cNvPr>
          <p:cNvSpPr/>
          <p:nvPr/>
        </p:nvSpPr>
        <p:spPr>
          <a:xfrm>
            <a:off x="7345804" y="2223023"/>
            <a:ext cx="624978" cy="290816"/>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rgbClr val="0070C0"/>
            </a:solidFill>
            <a:prstDash val="solid"/>
            <a:round/>
            <a:headEnd type="none" w="med" len="med"/>
            <a:tailEnd type="none" w="med" len="med"/>
          </a:ln>
        </p:spPr>
      </p:sp>
      <p:sp>
        <p:nvSpPr>
          <p:cNvPr id="30" name="Google Shape;302;p40">
            <a:hlinkClick r:id="rId2" action="ppaction://hlinksldjump"/>
            <a:extLst>
              <a:ext uri="{FF2B5EF4-FFF2-40B4-BE49-F238E27FC236}">
                <a16:creationId xmlns:a16="http://schemas.microsoft.com/office/drawing/2014/main" id="{4FDB37DF-A5D3-48C4-A071-124ABB495FDD}"/>
              </a:ext>
            </a:extLst>
          </p:cNvPr>
          <p:cNvSpPr/>
          <p:nvPr/>
        </p:nvSpPr>
        <p:spPr>
          <a:xfrm>
            <a:off x="7277512" y="3564017"/>
            <a:ext cx="1302681" cy="290816"/>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rgbClr val="0070C0"/>
            </a:solidFill>
            <a:prstDash val="solid"/>
            <a:round/>
            <a:headEnd type="none" w="med" len="med"/>
            <a:tailEnd type="none" w="med" len="med"/>
          </a:ln>
        </p:spPr>
      </p:sp>
      <p:cxnSp>
        <p:nvCxnSpPr>
          <p:cNvPr id="31" name="מחבר ישר 30">
            <a:extLst>
              <a:ext uri="{FF2B5EF4-FFF2-40B4-BE49-F238E27FC236}">
                <a16:creationId xmlns:a16="http://schemas.microsoft.com/office/drawing/2014/main" id="{C4D9CB6A-1EF4-477C-AA20-0FDAD8B59B7F}"/>
              </a:ext>
            </a:extLst>
          </p:cNvPr>
          <p:cNvCxnSpPr>
            <a:cxnSpLocks/>
          </p:cNvCxnSpPr>
          <p:nvPr/>
        </p:nvCxnSpPr>
        <p:spPr>
          <a:xfrm flipH="1">
            <a:off x="5881940" y="4741880"/>
            <a:ext cx="780117"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מחבר ישר 31">
            <a:extLst>
              <a:ext uri="{FF2B5EF4-FFF2-40B4-BE49-F238E27FC236}">
                <a16:creationId xmlns:a16="http://schemas.microsoft.com/office/drawing/2014/main" id="{D0193D12-AB10-4B67-9213-7E1870EED83E}"/>
              </a:ext>
            </a:extLst>
          </p:cNvPr>
          <p:cNvCxnSpPr>
            <a:cxnSpLocks/>
          </p:cNvCxnSpPr>
          <p:nvPr/>
        </p:nvCxnSpPr>
        <p:spPr>
          <a:xfrm flipH="1">
            <a:off x="4747432" y="4737589"/>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מחבר ישר 32">
            <a:extLst>
              <a:ext uri="{FF2B5EF4-FFF2-40B4-BE49-F238E27FC236}">
                <a16:creationId xmlns:a16="http://schemas.microsoft.com/office/drawing/2014/main" id="{680EF443-0B6A-48A2-B800-E110BECD6204}"/>
              </a:ext>
            </a:extLst>
          </p:cNvPr>
          <p:cNvCxnSpPr>
            <a:cxnSpLocks/>
          </p:cNvCxnSpPr>
          <p:nvPr/>
        </p:nvCxnSpPr>
        <p:spPr>
          <a:xfrm flipH="1">
            <a:off x="4164857" y="4737589"/>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4" name="Google Shape;1244;p40">
            <a:extLst>
              <a:ext uri="{FF2B5EF4-FFF2-40B4-BE49-F238E27FC236}">
                <a16:creationId xmlns:a16="http://schemas.microsoft.com/office/drawing/2014/main" id="{C76CCC78-56EF-4BBB-A80B-6541BA87A29A}"/>
              </a:ext>
            </a:extLst>
          </p:cNvPr>
          <p:cNvGrpSpPr/>
          <p:nvPr/>
        </p:nvGrpSpPr>
        <p:grpSpPr>
          <a:xfrm rot="20450674">
            <a:off x="290772" y="2838740"/>
            <a:ext cx="1723215" cy="1756728"/>
            <a:chOff x="1844853" y="3198365"/>
            <a:chExt cx="1244147" cy="1233610"/>
          </a:xfrm>
          <a:solidFill>
            <a:srgbClr val="760016"/>
          </a:solidFill>
        </p:grpSpPr>
        <p:sp>
          <p:nvSpPr>
            <p:cNvPr id="35" name="Google Shape;1245;p40">
              <a:extLst>
                <a:ext uri="{FF2B5EF4-FFF2-40B4-BE49-F238E27FC236}">
                  <a16:creationId xmlns:a16="http://schemas.microsoft.com/office/drawing/2014/main" id="{84AD2BBA-243C-4640-8A8C-1D543EA84910}"/>
                </a:ext>
              </a:extLst>
            </p:cNvPr>
            <p:cNvSpPr/>
            <p:nvPr/>
          </p:nvSpPr>
          <p:spPr>
            <a:xfrm>
              <a:off x="2519425" y="4153583"/>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rgbClr val="FFCCFF"/>
            </a:solid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46;p40">
              <a:extLst>
                <a:ext uri="{FF2B5EF4-FFF2-40B4-BE49-F238E27FC236}">
                  <a16:creationId xmlns:a16="http://schemas.microsoft.com/office/drawing/2014/main" id="{621A04FF-D58F-4EF4-92B1-1619AE99A808}"/>
                </a:ext>
              </a:extLst>
            </p:cNvPr>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rgbClr val="FFCCFF"/>
            </a:solidFill>
            <a:ln>
              <a:solidFill>
                <a:srgbClr val="FFCC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47;p40">
              <a:extLst>
                <a:ext uri="{FF2B5EF4-FFF2-40B4-BE49-F238E27FC236}">
                  <a16:creationId xmlns:a16="http://schemas.microsoft.com/office/drawing/2014/main" id="{4AFB90E7-D115-47B7-95FD-60E498C8E280}"/>
                </a:ext>
              </a:extLst>
            </p:cNvPr>
            <p:cNvSpPr/>
            <p:nvPr/>
          </p:nvSpPr>
          <p:spPr>
            <a:xfrm>
              <a:off x="1844853" y="319836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lvl="0" algn="r" rtl="1"/>
              <a:r>
                <a:rPr lang="he-IL" sz="16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המסע החשאי יכול להעיד שקיימת התנגדות לנחמיה ועליו לתכנן את מהלכיו ולהתמודד כנגדה בחכמה</a:t>
              </a:r>
            </a:p>
          </p:txBody>
        </p:sp>
        <p:sp>
          <p:nvSpPr>
            <p:cNvPr id="38" name="Google Shape;1248;p40">
              <a:extLst>
                <a:ext uri="{FF2B5EF4-FFF2-40B4-BE49-F238E27FC236}">
                  <a16:creationId xmlns:a16="http://schemas.microsoft.com/office/drawing/2014/main" id="{B239CEC4-155B-4CD0-AEC4-D5B9FEC0C5D8}"/>
                </a:ext>
              </a:extLst>
            </p:cNvPr>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601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par>
                                <p:cTn id="12" presetID="2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par>
                                <p:cTn id="27" presetID="22" presetClass="entr" presetSubtype="4"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par>
                                <p:cTn id="30" presetID="22" presetClass="entr" presetSubtype="4"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ppt_x"/>
                                          </p:val>
                                        </p:tav>
                                        <p:tav tm="100000">
                                          <p:val>
                                            <p:strVal val="#ppt_x"/>
                                          </p:val>
                                        </p:tav>
                                      </p:tavLst>
                                    </p:anim>
                                    <p:anim calcmode="lin" valueType="num">
                                      <p:cBhvr additive="base">
                                        <p:cTn id="51" dur="500" fill="hold"/>
                                        <p:tgtEl>
                                          <p:spTgt spid="34"/>
                                        </p:tgtEl>
                                        <p:attrNameLst>
                                          <p:attrName>ppt_y</p:attrName>
                                        </p:attrNameLst>
                                      </p:cBhvr>
                                      <p:tavLst>
                                        <p:tav tm="0">
                                          <p:val>
                                            <p:strVal val="1+#ppt_h/2"/>
                                          </p:val>
                                        </p:tav>
                                        <p:tav tm="100000">
                                          <p:val>
                                            <p:strVal val="#ppt_y"/>
                                          </p:val>
                                        </p:tav>
                                      </p:tavLst>
                                    </p:anim>
                                  </p:childTnLst>
                                </p:cTn>
                              </p:par>
                              <p:par>
                                <p:cTn id="52" presetID="22" presetClass="entr" presetSubtype="4"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417" name="Google Shape;417;p39"/>
          <p:cNvGrpSpPr/>
          <p:nvPr/>
        </p:nvGrpSpPr>
        <p:grpSpPr>
          <a:xfrm>
            <a:off x="1220500" y="853725"/>
            <a:ext cx="6702900" cy="3436200"/>
            <a:chOff x="1220500" y="853725"/>
            <a:chExt cx="6702900" cy="3436200"/>
          </a:xfrm>
        </p:grpSpPr>
        <p:sp>
          <p:nvSpPr>
            <p:cNvPr id="418" name="Google Shape;418;p39"/>
            <p:cNvSpPr/>
            <p:nvPr/>
          </p:nvSpPr>
          <p:spPr>
            <a:xfrm>
              <a:off x="1343360" y="923586"/>
              <a:ext cx="6457500" cy="32964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9"/>
            <p:cNvSpPr/>
            <p:nvPr/>
          </p:nvSpPr>
          <p:spPr>
            <a:xfrm>
              <a:off x="1220500" y="853725"/>
              <a:ext cx="6702900" cy="3436200"/>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39"/>
          <p:cNvSpPr txBox="1">
            <a:spLocks noGrp="1"/>
          </p:cNvSpPr>
          <p:nvPr>
            <p:ph type="title"/>
          </p:nvPr>
        </p:nvSpPr>
        <p:spPr>
          <a:xfrm>
            <a:off x="1636700" y="1174704"/>
            <a:ext cx="5691849" cy="1429363"/>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he-IL" sz="2400" dirty="0">
                <a:solidFill>
                  <a:schemeClr val="tx2">
                    <a:lumMod val="50000"/>
                  </a:schemeClr>
                </a:solidFill>
                <a:latin typeface="FbBejerano Bold" panose="02020803050405020304" pitchFamily="18" charset="-79"/>
                <a:cs typeface="FbBejerano Bold" panose="02020803050405020304" pitchFamily="18" charset="-79"/>
              </a:rPr>
              <a:t>בפרק א' נחמיה התבשר על מצבם הקשה של אנשי ירושלים וכן על חומות העיר ושעריה שהנם פרוצים, שבורים ושרופים. נחמיה מתעצב על לבו ומתפלל לה' שבקשתו לעלות לירושלים תתקבל ע"י מלך פרס.</a:t>
            </a:r>
            <a:endParaRPr sz="3600" dirty="0">
              <a:solidFill>
                <a:schemeClr val="tx2">
                  <a:lumMod val="50000"/>
                </a:schemeClr>
              </a:solidFill>
              <a:latin typeface="FbBejerano Bold" panose="02020803050405020304" pitchFamily="18" charset="-79"/>
              <a:cs typeface="FbBejerano Bold" panose="02020803050405020304" pitchFamily="18" charset="-79"/>
            </a:endParaRPr>
          </a:p>
        </p:txBody>
      </p:sp>
      <p:sp>
        <p:nvSpPr>
          <p:cNvPr id="421" name="Google Shape;421;p39"/>
          <p:cNvSpPr txBox="1">
            <a:spLocks noGrp="1"/>
          </p:cNvSpPr>
          <p:nvPr>
            <p:ph type="title" idx="2"/>
          </p:nvPr>
        </p:nvSpPr>
        <p:spPr>
          <a:xfrm>
            <a:off x="2922429" y="267855"/>
            <a:ext cx="2398800" cy="465190"/>
          </a:xfrm>
          <a:prstGeom prst="rect">
            <a:avLst/>
          </a:prstGeom>
        </p:spPr>
        <p:txBody>
          <a:bodyPr spcFirstLastPara="1" wrap="square" lIns="91425" tIns="91425" rIns="91425" bIns="91425" anchor="ctr" anchorCtr="0">
            <a:noAutofit/>
          </a:bodyPr>
          <a:lstStyle/>
          <a:p>
            <a:pPr lvl="0" algn="r" rtl="1"/>
            <a:r>
              <a:rPr lang="he-IL" sz="4400" dirty="0">
                <a:solidFill>
                  <a:schemeClr val="tx2">
                    <a:lumMod val="50000"/>
                  </a:schemeClr>
                </a:solidFill>
                <a:latin typeface="FbAfikoman Regular" panose="02020603050405020304" pitchFamily="18" charset="-79"/>
                <a:cs typeface="FbAfikoman Regular" panose="02020603050405020304" pitchFamily="18" charset="-79"/>
              </a:rPr>
              <a:t>הקדמה</a:t>
            </a:r>
            <a:endParaRPr sz="8000" dirty="0"/>
          </a:p>
        </p:txBody>
      </p:sp>
      <p:sp>
        <p:nvSpPr>
          <p:cNvPr id="422" name="Google Shape;422;p39"/>
          <p:cNvSpPr txBox="1">
            <a:spLocks noGrp="1"/>
          </p:cNvSpPr>
          <p:nvPr>
            <p:ph type="subTitle" idx="1"/>
          </p:nvPr>
        </p:nvSpPr>
        <p:spPr>
          <a:xfrm>
            <a:off x="1777245" y="3507070"/>
            <a:ext cx="5870400" cy="4692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he-IL" sz="2400" dirty="0">
                <a:latin typeface="FbKapriza Bold" panose="02020603050405020304" pitchFamily="18" charset="-79"/>
                <a:cs typeface="FbKapriza Bold" panose="02020603050405020304" pitchFamily="18" charset="-79"/>
              </a:rPr>
              <a:t>בפרק ב' נלמד על עלייתו של נחמיה לארץ ופעולתו הראשונה בירושלים</a:t>
            </a:r>
            <a:endParaRPr sz="2400" dirty="0">
              <a:latin typeface="FbKapriza Bold" panose="02020603050405020304" pitchFamily="18" charset="-79"/>
              <a:cs typeface="FbKapriza Bold" panose="02020603050405020304" pitchFamily="18" charset="-79"/>
            </a:endParaRPr>
          </a:p>
        </p:txBody>
      </p:sp>
      <p:grpSp>
        <p:nvGrpSpPr>
          <p:cNvPr id="423" name="Google Shape;423;p39"/>
          <p:cNvGrpSpPr/>
          <p:nvPr/>
        </p:nvGrpSpPr>
        <p:grpSpPr>
          <a:xfrm>
            <a:off x="2504622" y="2721317"/>
            <a:ext cx="4134677" cy="221374"/>
            <a:chOff x="729050" y="223975"/>
            <a:chExt cx="6133625" cy="328400"/>
          </a:xfrm>
        </p:grpSpPr>
        <p:sp>
          <p:nvSpPr>
            <p:cNvPr id="424" name="Google Shape;424;p39"/>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9"/>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9"/>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9"/>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9"/>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9"/>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9"/>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9"/>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9"/>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039;p55">
            <a:extLst>
              <a:ext uri="{FF2B5EF4-FFF2-40B4-BE49-F238E27FC236}">
                <a16:creationId xmlns:a16="http://schemas.microsoft.com/office/drawing/2014/main" id="{4B8655A7-3B96-4460-BE1C-71CB27E52F7B}"/>
              </a:ext>
            </a:extLst>
          </p:cNvPr>
          <p:cNvGrpSpPr/>
          <p:nvPr/>
        </p:nvGrpSpPr>
        <p:grpSpPr>
          <a:xfrm>
            <a:off x="4408338" y="2926934"/>
            <a:ext cx="594101" cy="595008"/>
            <a:chOff x="6608626" y="4000269"/>
            <a:chExt cx="594101" cy="595008"/>
          </a:xfrm>
        </p:grpSpPr>
        <p:sp>
          <p:nvSpPr>
            <p:cNvPr id="19" name="Google Shape;1040;p55">
              <a:extLst>
                <a:ext uri="{FF2B5EF4-FFF2-40B4-BE49-F238E27FC236}">
                  <a16:creationId xmlns:a16="http://schemas.microsoft.com/office/drawing/2014/main" id="{C5A49953-DB69-45F3-9BE0-231E25C48999}"/>
                </a:ext>
              </a:extLst>
            </p:cNvPr>
            <p:cNvSpPr/>
            <p:nvPr/>
          </p:nvSpPr>
          <p:spPr>
            <a:xfrm>
              <a:off x="6608626" y="4000269"/>
              <a:ext cx="579990" cy="580897"/>
            </a:xfrm>
            <a:custGeom>
              <a:avLst/>
              <a:gdLst/>
              <a:ahLst/>
              <a:cxnLst/>
              <a:rect l="l" t="t" r="r" b="b"/>
              <a:pathLst>
                <a:path w="208442" h="208768" extrusionOk="0">
                  <a:moveTo>
                    <a:pt x="74471" y="73166"/>
                  </a:moveTo>
                  <a:lnTo>
                    <a:pt x="74471" y="80669"/>
                  </a:lnTo>
                  <a:lnTo>
                    <a:pt x="6133" y="80669"/>
                  </a:lnTo>
                  <a:lnTo>
                    <a:pt x="6133" y="73166"/>
                  </a:lnTo>
                  <a:close/>
                  <a:moveTo>
                    <a:pt x="202308" y="73166"/>
                  </a:moveTo>
                  <a:lnTo>
                    <a:pt x="202308" y="80669"/>
                  </a:lnTo>
                  <a:lnTo>
                    <a:pt x="133970" y="80669"/>
                  </a:lnTo>
                  <a:lnTo>
                    <a:pt x="133970" y="73166"/>
                  </a:lnTo>
                  <a:close/>
                  <a:moveTo>
                    <a:pt x="64555" y="86769"/>
                  </a:moveTo>
                  <a:lnTo>
                    <a:pt x="64555" y="94304"/>
                  </a:lnTo>
                  <a:lnTo>
                    <a:pt x="16016" y="94304"/>
                  </a:lnTo>
                  <a:lnTo>
                    <a:pt x="16016" y="86769"/>
                  </a:lnTo>
                  <a:close/>
                  <a:moveTo>
                    <a:pt x="192425" y="86769"/>
                  </a:moveTo>
                  <a:lnTo>
                    <a:pt x="192425" y="94304"/>
                  </a:lnTo>
                  <a:lnTo>
                    <a:pt x="143886" y="94304"/>
                  </a:lnTo>
                  <a:lnTo>
                    <a:pt x="143886" y="86769"/>
                  </a:lnTo>
                  <a:close/>
                  <a:moveTo>
                    <a:pt x="64555" y="181530"/>
                  </a:moveTo>
                  <a:lnTo>
                    <a:pt x="64555" y="189032"/>
                  </a:lnTo>
                  <a:lnTo>
                    <a:pt x="16016" y="189032"/>
                  </a:lnTo>
                  <a:lnTo>
                    <a:pt x="16016" y="181530"/>
                  </a:lnTo>
                  <a:close/>
                  <a:moveTo>
                    <a:pt x="192425" y="181530"/>
                  </a:moveTo>
                  <a:lnTo>
                    <a:pt x="192425" y="189032"/>
                  </a:lnTo>
                  <a:lnTo>
                    <a:pt x="143886" y="189032"/>
                  </a:lnTo>
                  <a:lnTo>
                    <a:pt x="143886" y="181530"/>
                  </a:lnTo>
                  <a:close/>
                  <a:moveTo>
                    <a:pt x="74471" y="195132"/>
                  </a:moveTo>
                  <a:lnTo>
                    <a:pt x="74471" y="202667"/>
                  </a:lnTo>
                  <a:lnTo>
                    <a:pt x="6133" y="202667"/>
                  </a:lnTo>
                  <a:lnTo>
                    <a:pt x="6133" y="195132"/>
                  </a:lnTo>
                  <a:close/>
                  <a:moveTo>
                    <a:pt x="202308" y="195132"/>
                  </a:moveTo>
                  <a:lnTo>
                    <a:pt x="202308" y="202667"/>
                  </a:lnTo>
                  <a:lnTo>
                    <a:pt x="133970" y="202667"/>
                  </a:lnTo>
                  <a:lnTo>
                    <a:pt x="133970" y="195132"/>
                  </a:lnTo>
                  <a:close/>
                  <a:moveTo>
                    <a:pt x="20224" y="0"/>
                  </a:moveTo>
                  <a:cubicBezTo>
                    <a:pt x="18528" y="0"/>
                    <a:pt x="17158" y="1370"/>
                    <a:pt x="17158" y="3066"/>
                  </a:cubicBezTo>
                  <a:lnTo>
                    <a:pt x="17158" y="18300"/>
                  </a:lnTo>
                  <a:lnTo>
                    <a:pt x="17158" y="18332"/>
                  </a:lnTo>
                  <a:lnTo>
                    <a:pt x="17158" y="67034"/>
                  </a:lnTo>
                  <a:lnTo>
                    <a:pt x="3066" y="67034"/>
                  </a:lnTo>
                  <a:cubicBezTo>
                    <a:pt x="1370" y="67034"/>
                    <a:pt x="0" y="68404"/>
                    <a:pt x="0" y="70100"/>
                  </a:cubicBezTo>
                  <a:lnTo>
                    <a:pt x="0" y="83735"/>
                  </a:lnTo>
                  <a:cubicBezTo>
                    <a:pt x="0" y="85399"/>
                    <a:pt x="1370" y="86769"/>
                    <a:pt x="3066" y="86769"/>
                  </a:cubicBezTo>
                  <a:lnTo>
                    <a:pt x="9917" y="86769"/>
                  </a:lnTo>
                  <a:lnTo>
                    <a:pt x="9917" y="97338"/>
                  </a:lnTo>
                  <a:cubicBezTo>
                    <a:pt x="9917" y="99034"/>
                    <a:pt x="11287" y="100404"/>
                    <a:pt x="12983" y="100404"/>
                  </a:cubicBezTo>
                  <a:lnTo>
                    <a:pt x="17158" y="100404"/>
                  </a:lnTo>
                  <a:lnTo>
                    <a:pt x="17158" y="114072"/>
                  </a:lnTo>
                  <a:cubicBezTo>
                    <a:pt x="17158" y="115768"/>
                    <a:pt x="18528" y="117138"/>
                    <a:pt x="20224" y="117138"/>
                  </a:cubicBezTo>
                  <a:cubicBezTo>
                    <a:pt x="21888" y="117138"/>
                    <a:pt x="23258" y="115768"/>
                    <a:pt x="23258" y="114072"/>
                  </a:cubicBezTo>
                  <a:lnTo>
                    <a:pt x="23258" y="100404"/>
                  </a:lnTo>
                  <a:lnTo>
                    <a:pt x="57313" y="100404"/>
                  </a:lnTo>
                  <a:lnTo>
                    <a:pt x="57313" y="116192"/>
                  </a:lnTo>
                  <a:lnTo>
                    <a:pt x="46418" y="124086"/>
                  </a:lnTo>
                  <a:cubicBezTo>
                    <a:pt x="45603" y="124641"/>
                    <a:pt x="45146" y="125586"/>
                    <a:pt x="45146" y="126565"/>
                  </a:cubicBezTo>
                  <a:lnTo>
                    <a:pt x="45146" y="131980"/>
                  </a:lnTo>
                  <a:lnTo>
                    <a:pt x="35262" y="142940"/>
                  </a:lnTo>
                  <a:cubicBezTo>
                    <a:pt x="34120" y="144212"/>
                    <a:pt x="34218" y="146137"/>
                    <a:pt x="35491" y="147279"/>
                  </a:cubicBezTo>
                  <a:cubicBezTo>
                    <a:pt x="36045" y="147801"/>
                    <a:pt x="36795" y="148062"/>
                    <a:pt x="37513" y="148062"/>
                  </a:cubicBezTo>
                  <a:cubicBezTo>
                    <a:pt x="38361" y="148062"/>
                    <a:pt x="39177" y="147703"/>
                    <a:pt x="39796" y="147050"/>
                  </a:cubicBezTo>
                  <a:lnTo>
                    <a:pt x="50463" y="135209"/>
                  </a:lnTo>
                  <a:cubicBezTo>
                    <a:pt x="50952" y="134655"/>
                    <a:pt x="51246" y="133905"/>
                    <a:pt x="51246" y="133154"/>
                  </a:cubicBezTo>
                  <a:lnTo>
                    <a:pt x="51246" y="128131"/>
                  </a:lnTo>
                  <a:lnTo>
                    <a:pt x="57313" y="123727"/>
                  </a:lnTo>
                  <a:lnTo>
                    <a:pt x="57313" y="175397"/>
                  </a:lnTo>
                  <a:lnTo>
                    <a:pt x="23258" y="175397"/>
                  </a:lnTo>
                  <a:lnTo>
                    <a:pt x="23258" y="126369"/>
                  </a:lnTo>
                  <a:cubicBezTo>
                    <a:pt x="23258" y="124673"/>
                    <a:pt x="21888" y="123303"/>
                    <a:pt x="20224" y="123303"/>
                  </a:cubicBezTo>
                  <a:cubicBezTo>
                    <a:pt x="18528" y="123303"/>
                    <a:pt x="17158" y="124673"/>
                    <a:pt x="17158" y="126369"/>
                  </a:cubicBezTo>
                  <a:lnTo>
                    <a:pt x="17158" y="175397"/>
                  </a:lnTo>
                  <a:lnTo>
                    <a:pt x="12983" y="175397"/>
                  </a:lnTo>
                  <a:cubicBezTo>
                    <a:pt x="11287" y="175397"/>
                    <a:pt x="9917" y="176767"/>
                    <a:pt x="9917" y="178463"/>
                  </a:cubicBezTo>
                  <a:lnTo>
                    <a:pt x="9917" y="189032"/>
                  </a:lnTo>
                  <a:lnTo>
                    <a:pt x="3066" y="189032"/>
                  </a:lnTo>
                  <a:cubicBezTo>
                    <a:pt x="1370" y="189032"/>
                    <a:pt x="0" y="190402"/>
                    <a:pt x="0" y="192098"/>
                  </a:cubicBezTo>
                  <a:lnTo>
                    <a:pt x="0" y="205701"/>
                  </a:lnTo>
                  <a:cubicBezTo>
                    <a:pt x="0" y="207397"/>
                    <a:pt x="1370" y="208767"/>
                    <a:pt x="3066" y="208767"/>
                  </a:cubicBezTo>
                  <a:lnTo>
                    <a:pt x="77505" y="208767"/>
                  </a:lnTo>
                  <a:cubicBezTo>
                    <a:pt x="79201" y="208767"/>
                    <a:pt x="80571" y="207397"/>
                    <a:pt x="80571" y="205701"/>
                  </a:cubicBezTo>
                  <a:lnTo>
                    <a:pt x="80571" y="192098"/>
                  </a:lnTo>
                  <a:cubicBezTo>
                    <a:pt x="80571" y="190402"/>
                    <a:pt x="79201" y="189032"/>
                    <a:pt x="77505" y="189032"/>
                  </a:cubicBezTo>
                  <a:lnTo>
                    <a:pt x="70655" y="189032"/>
                  </a:lnTo>
                  <a:lnTo>
                    <a:pt x="70655" y="178463"/>
                  </a:lnTo>
                  <a:cubicBezTo>
                    <a:pt x="70655" y="176767"/>
                    <a:pt x="69285" y="175397"/>
                    <a:pt x="67588" y="175397"/>
                  </a:cubicBezTo>
                  <a:lnTo>
                    <a:pt x="63413" y="175397"/>
                  </a:lnTo>
                  <a:lnTo>
                    <a:pt x="63413" y="100404"/>
                  </a:lnTo>
                  <a:lnTo>
                    <a:pt x="67588" y="100404"/>
                  </a:lnTo>
                  <a:cubicBezTo>
                    <a:pt x="69285" y="100404"/>
                    <a:pt x="70655" y="99034"/>
                    <a:pt x="70655" y="97338"/>
                  </a:cubicBezTo>
                  <a:lnTo>
                    <a:pt x="70655" y="86769"/>
                  </a:lnTo>
                  <a:lnTo>
                    <a:pt x="77505" y="86769"/>
                  </a:lnTo>
                  <a:cubicBezTo>
                    <a:pt x="79201" y="86769"/>
                    <a:pt x="80571" y="85399"/>
                    <a:pt x="80571" y="83735"/>
                  </a:cubicBezTo>
                  <a:lnTo>
                    <a:pt x="80571" y="70100"/>
                  </a:lnTo>
                  <a:cubicBezTo>
                    <a:pt x="80571" y="68404"/>
                    <a:pt x="79201" y="67034"/>
                    <a:pt x="77505" y="67034"/>
                  </a:cubicBezTo>
                  <a:lnTo>
                    <a:pt x="65077" y="67034"/>
                  </a:lnTo>
                  <a:cubicBezTo>
                    <a:pt x="66023" y="55062"/>
                    <a:pt x="72351" y="44135"/>
                    <a:pt x="82463" y="37415"/>
                  </a:cubicBezTo>
                  <a:cubicBezTo>
                    <a:pt x="83866" y="36469"/>
                    <a:pt x="84257" y="34577"/>
                    <a:pt x="83311" y="33174"/>
                  </a:cubicBezTo>
                  <a:cubicBezTo>
                    <a:pt x="82736" y="32291"/>
                    <a:pt x="81773" y="31809"/>
                    <a:pt x="80789" y="31809"/>
                  </a:cubicBezTo>
                  <a:cubicBezTo>
                    <a:pt x="80209" y="31809"/>
                    <a:pt x="79623" y="31976"/>
                    <a:pt x="79103" y="32326"/>
                  </a:cubicBezTo>
                  <a:cubicBezTo>
                    <a:pt x="67262" y="40188"/>
                    <a:pt x="59890" y="53007"/>
                    <a:pt x="58944" y="67034"/>
                  </a:cubicBezTo>
                  <a:lnTo>
                    <a:pt x="23258" y="67034"/>
                  </a:lnTo>
                  <a:lnTo>
                    <a:pt x="23258" y="22475"/>
                  </a:lnTo>
                  <a:lnTo>
                    <a:pt x="32522" y="25313"/>
                  </a:lnTo>
                  <a:lnTo>
                    <a:pt x="34577" y="32392"/>
                  </a:lnTo>
                  <a:cubicBezTo>
                    <a:pt x="34773" y="33044"/>
                    <a:pt x="35164" y="33598"/>
                    <a:pt x="35719" y="33990"/>
                  </a:cubicBezTo>
                  <a:lnTo>
                    <a:pt x="48930" y="43645"/>
                  </a:lnTo>
                  <a:cubicBezTo>
                    <a:pt x="49484" y="44037"/>
                    <a:pt x="50104" y="44233"/>
                    <a:pt x="50724" y="44233"/>
                  </a:cubicBezTo>
                  <a:cubicBezTo>
                    <a:pt x="51670" y="44233"/>
                    <a:pt x="52616" y="43808"/>
                    <a:pt x="53203" y="42993"/>
                  </a:cubicBezTo>
                  <a:cubicBezTo>
                    <a:pt x="54182" y="41623"/>
                    <a:pt x="53888" y="39698"/>
                    <a:pt x="52551" y="38720"/>
                  </a:cubicBezTo>
                  <a:lnTo>
                    <a:pt x="40155" y="29684"/>
                  </a:lnTo>
                  <a:lnTo>
                    <a:pt x="37904" y="22018"/>
                  </a:lnTo>
                  <a:cubicBezTo>
                    <a:pt x="37611" y="21040"/>
                    <a:pt x="36861" y="20290"/>
                    <a:pt x="35882" y="19963"/>
                  </a:cubicBezTo>
                  <a:lnTo>
                    <a:pt x="23258" y="16049"/>
                  </a:lnTo>
                  <a:lnTo>
                    <a:pt x="23258" y="6100"/>
                  </a:lnTo>
                  <a:lnTo>
                    <a:pt x="113419" y="6100"/>
                  </a:lnTo>
                  <a:lnTo>
                    <a:pt x="122781" y="18398"/>
                  </a:lnTo>
                  <a:cubicBezTo>
                    <a:pt x="123368" y="19180"/>
                    <a:pt x="124282" y="19605"/>
                    <a:pt x="125228" y="19605"/>
                  </a:cubicBezTo>
                  <a:lnTo>
                    <a:pt x="140429" y="19605"/>
                  </a:lnTo>
                  <a:lnTo>
                    <a:pt x="146007" y="31380"/>
                  </a:lnTo>
                  <a:cubicBezTo>
                    <a:pt x="146268" y="31902"/>
                    <a:pt x="146659" y="32359"/>
                    <a:pt x="147181" y="32685"/>
                  </a:cubicBezTo>
                  <a:lnTo>
                    <a:pt x="157228" y="38752"/>
                  </a:lnTo>
                  <a:lnTo>
                    <a:pt x="164991" y="53236"/>
                  </a:lnTo>
                  <a:cubicBezTo>
                    <a:pt x="165350" y="53888"/>
                    <a:pt x="165937" y="54410"/>
                    <a:pt x="166655" y="54671"/>
                  </a:cubicBezTo>
                  <a:lnTo>
                    <a:pt x="178953" y="59042"/>
                  </a:lnTo>
                  <a:lnTo>
                    <a:pt x="183161" y="67034"/>
                  </a:lnTo>
                  <a:lnTo>
                    <a:pt x="149497" y="67034"/>
                  </a:lnTo>
                  <a:cubicBezTo>
                    <a:pt x="147899" y="43450"/>
                    <a:pt x="128196" y="24726"/>
                    <a:pt x="104221" y="24726"/>
                  </a:cubicBezTo>
                  <a:cubicBezTo>
                    <a:pt x="99556" y="24726"/>
                    <a:pt x="94957" y="25443"/>
                    <a:pt x="90553" y="26846"/>
                  </a:cubicBezTo>
                  <a:cubicBezTo>
                    <a:pt x="88922" y="27335"/>
                    <a:pt x="88041" y="29064"/>
                    <a:pt x="88563" y="30663"/>
                  </a:cubicBezTo>
                  <a:cubicBezTo>
                    <a:pt x="88959" y="31955"/>
                    <a:pt x="90165" y="32800"/>
                    <a:pt x="91457" y="32800"/>
                  </a:cubicBezTo>
                  <a:cubicBezTo>
                    <a:pt x="91763" y="32800"/>
                    <a:pt x="92074" y="32752"/>
                    <a:pt x="92380" y="32652"/>
                  </a:cubicBezTo>
                  <a:cubicBezTo>
                    <a:pt x="96196" y="31446"/>
                    <a:pt x="100176" y="30858"/>
                    <a:pt x="104221" y="30858"/>
                  </a:cubicBezTo>
                  <a:cubicBezTo>
                    <a:pt x="124836" y="30858"/>
                    <a:pt x="141799" y="46810"/>
                    <a:pt x="143364" y="67034"/>
                  </a:cubicBezTo>
                  <a:lnTo>
                    <a:pt x="130936" y="67034"/>
                  </a:lnTo>
                  <a:cubicBezTo>
                    <a:pt x="129240" y="67034"/>
                    <a:pt x="127870" y="68404"/>
                    <a:pt x="127870" y="70100"/>
                  </a:cubicBezTo>
                  <a:lnTo>
                    <a:pt x="127870" y="83735"/>
                  </a:lnTo>
                  <a:cubicBezTo>
                    <a:pt x="127870" y="85399"/>
                    <a:pt x="129240" y="86769"/>
                    <a:pt x="130936" y="86769"/>
                  </a:cubicBezTo>
                  <a:lnTo>
                    <a:pt x="137786" y="86769"/>
                  </a:lnTo>
                  <a:lnTo>
                    <a:pt x="137786" y="97338"/>
                  </a:lnTo>
                  <a:cubicBezTo>
                    <a:pt x="137786" y="99034"/>
                    <a:pt x="139156" y="100404"/>
                    <a:pt x="140820" y="100404"/>
                  </a:cubicBezTo>
                  <a:lnTo>
                    <a:pt x="145028" y="100404"/>
                  </a:lnTo>
                  <a:lnTo>
                    <a:pt x="145028" y="149073"/>
                  </a:lnTo>
                  <a:cubicBezTo>
                    <a:pt x="145028" y="150769"/>
                    <a:pt x="146398" y="152139"/>
                    <a:pt x="148062" y="152139"/>
                  </a:cubicBezTo>
                  <a:cubicBezTo>
                    <a:pt x="149758" y="152139"/>
                    <a:pt x="151128" y="150769"/>
                    <a:pt x="151128" y="149073"/>
                  </a:cubicBezTo>
                  <a:lnTo>
                    <a:pt x="151128" y="100404"/>
                  </a:lnTo>
                  <a:lnTo>
                    <a:pt x="185183" y="100404"/>
                  </a:lnTo>
                  <a:lnTo>
                    <a:pt x="185183" y="153476"/>
                  </a:lnTo>
                  <a:lnTo>
                    <a:pt x="178692" y="151748"/>
                  </a:lnTo>
                  <a:lnTo>
                    <a:pt x="177126" y="141146"/>
                  </a:lnTo>
                  <a:cubicBezTo>
                    <a:pt x="176995" y="140070"/>
                    <a:pt x="176278" y="139156"/>
                    <a:pt x="175299" y="138765"/>
                  </a:cubicBezTo>
                  <a:lnTo>
                    <a:pt x="165252" y="134524"/>
                  </a:lnTo>
                  <a:cubicBezTo>
                    <a:pt x="164869" y="134361"/>
                    <a:pt x="164469" y="134284"/>
                    <a:pt x="164075" y="134284"/>
                  </a:cubicBezTo>
                  <a:cubicBezTo>
                    <a:pt x="162894" y="134284"/>
                    <a:pt x="161762" y="134981"/>
                    <a:pt x="161273" y="136155"/>
                  </a:cubicBezTo>
                  <a:cubicBezTo>
                    <a:pt x="160620" y="137688"/>
                    <a:pt x="161338" y="139483"/>
                    <a:pt x="162904" y="140135"/>
                  </a:cubicBezTo>
                  <a:lnTo>
                    <a:pt x="171352" y="143723"/>
                  </a:lnTo>
                  <a:lnTo>
                    <a:pt x="172918" y="154586"/>
                  </a:lnTo>
                  <a:cubicBezTo>
                    <a:pt x="173081" y="155792"/>
                    <a:pt x="173962" y="156804"/>
                    <a:pt x="175136" y="157097"/>
                  </a:cubicBezTo>
                  <a:lnTo>
                    <a:pt x="185183" y="159805"/>
                  </a:lnTo>
                  <a:lnTo>
                    <a:pt x="185183" y="175397"/>
                  </a:lnTo>
                  <a:lnTo>
                    <a:pt x="151128" y="175397"/>
                  </a:lnTo>
                  <a:lnTo>
                    <a:pt x="151128" y="161370"/>
                  </a:lnTo>
                  <a:cubicBezTo>
                    <a:pt x="151128" y="159707"/>
                    <a:pt x="149758" y="158337"/>
                    <a:pt x="148062" y="158337"/>
                  </a:cubicBezTo>
                  <a:cubicBezTo>
                    <a:pt x="146398" y="158337"/>
                    <a:pt x="145028" y="159707"/>
                    <a:pt x="145028" y="161370"/>
                  </a:cubicBezTo>
                  <a:lnTo>
                    <a:pt x="145028" y="175397"/>
                  </a:lnTo>
                  <a:lnTo>
                    <a:pt x="140820" y="175397"/>
                  </a:lnTo>
                  <a:cubicBezTo>
                    <a:pt x="139156" y="175397"/>
                    <a:pt x="137786" y="176767"/>
                    <a:pt x="137786" y="178463"/>
                  </a:cubicBezTo>
                  <a:lnTo>
                    <a:pt x="137786" y="189032"/>
                  </a:lnTo>
                  <a:lnTo>
                    <a:pt x="130936" y="189032"/>
                  </a:lnTo>
                  <a:cubicBezTo>
                    <a:pt x="129240" y="189032"/>
                    <a:pt x="127870" y="190402"/>
                    <a:pt x="127870" y="192098"/>
                  </a:cubicBezTo>
                  <a:lnTo>
                    <a:pt x="127870" y="205701"/>
                  </a:lnTo>
                  <a:cubicBezTo>
                    <a:pt x="127870" y="207397"/>
                    <a:pt x="129240" y="208767"/>
                    <a:pt x="130936" y="208767"/>
                  </a:cubicBezTo>
                  <a:lnTo>
                    <a:pt x="205375" y="208767"/>
                  </a:lnTo>
                  <a:cubicBezTo>
                    <a:pt x="207071" y="208767"/>
                    <a:pt x="208441" y="207397"/>
                    <a:pt x="208441" y="205701"/>
                  </a:cubicBezTo>
                  <a:lnTo>
                    <a:pt x="208441" y="192098"/>
                  </a:lnTo>
                  <a:cubicBezTo>
                    <a:pt x="208441" y="190402"/>
                    <a:pt x="207071" y="189032"/>
                    <a:pt x="205375" y="189032"/>
                  </a:cubicBezTo>
                  <a:lnTo>
                    <a:pt x="198525" y="189032"/>
                  </a:lnTo>
                  <a:lnTo>
                    <a:pt x="198525" y="178463"/>
                  </a:lnTo>
                  <a:cubicBezTo>
                    <a:pt x="198525" y="176767"/>
                    <a:pt x="197155" y="175397"/>
                    <a:pt x="195458" y="175397"/>
                  </a:cubicBezTo>
                  <a:lnTo>
                    <a:pt x="191283" y="175397"/>
                  </a:lnTo>
                  <a:lnTo>
                    <a:pt x="191283" y="100404"/>
                  </a:lnTo>
                  <a:lnTo>
                    <a:pt x="195458" y="100404"/>
                  </a:lnTo>
                  <a:cubicBezTo>
                    <a:pt x="197155" y="100404"/>
                    <a:pt x="198525" y="99034"/>
                    <a:pt x="198525" y="97338"/>
                  </a:cubicBezTo>
                  <a:lnTo>
                    <a:pt x="198525" y="86769"/>
                  </a:lnTo>
                  <a:lnTo>
                    <a:pt x="205375" y="86769"/>
                  </a:lnTo>
                  <a:cubicBezTo>
                    <a:pt x="207071" y="86769"/>
                    <a:pt x="208441" y="85399"/>
                    <a:pt x="208441" y="83735"/>
                  </a:cubicBezTo>
                  <a:lnTo>
                    <a:pt x="208441" y="70100"/>
                  </a:lnTo>
                  <a:cubicBezTo>
                    <a:pt x="208441" y="68404"/>
                    <a:pt x="207071" y="67034"/>
                    <a:pt x="205375" y="67034"/>
                  </a:cubicBezTo>
                  <a:lnTo>
                    <a:pt x="190076" y="67034"/>
                  </a:lnTo>
                  <a:lnTo>
                    <a:pt x="183813" y="55160"/>
                  </a:lnTo>
                  <a:cubicBezTo>
                    <a:pt x="183454" y="54475"/>
                    <a:pt x="182867" y="53953"/>
                    <a:pt x="182149" y="53692"/>
                  </a:cubicBezTo>
                  <a:lnTo>
                    <a:pt x="169819" y="49289"/>
                  </a:lnTo>
                  <a:lnTo>
                    <a:pt x="162219" y="35132"/>
                  </a:lnTo>
                  <a:cubicBezTo>
                    <a:pt x="161958" y="34642"/>
                    <a:pt x="161566" y="34251"/>
                    <a:pt x="161110" y="33957"/>
                  </a:cubicBezTo>
                  <a:lnTo>
                    <a:pt x="151128" y="27923"/>
                  </a:lnTo>
                  <a:lnTo>
                    <a:pt x="145158" y="15266"/>
                  </a:lnTo>
                  <a:cubicBezTo>
                    <a:pt x="144637" y="14190"/>
                    <a:pt x="143560" y="13505"/>
                    <a:pt x="142386" y="13505"/>
                  </a:cubicBezTo>
                  <a:lnTo>
                    <a:pt x="126728" y="13505"/>
                  </a:lnTo>
                  <a:lnTo>
                    <a:pt x="117366" y="1207"/>
                  </a:lnTo>
                  <a:cubicBezTo>
                    <a:pt x="116779" y="457"/>
                    <a:pt x="115866" y="0"/>
                    <a:pt x="114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1;p55">
              <a:extLst>
                <a:ext uri="{FF2B5EF4-FFF2-40B4-BE49-F238E27FC236}">
                  <a16:creationId xmlns:a16="http://schemas.microsoft.com/office/drawing/2014/main" id="{F1C7E022-6E75-447E-9BAA-66EBD8352CBA}"/>
                </a:ext>
              </a:extLst>
            </p:cNvPr>
            <p:cNvSpPr/>
            <p:nvPr/>
          </p:nvSpPr>
          <p:spPr>
            <a:xfrm>
              <a:off x="6622738" y="4014380"/>
              <a:ext cx="579990" cy="580897"/>
            </a:xfrm>
            <a:custGeom>
              <a:avLst/>
              <a:gdLst/>
              <a:ahLst/>
              <a:cxnLst/>
              <a:rect l="l" t="t" r="r" b="b"/>
              <a:pathLst>
                <a:path w="208442" h="208768" extrusionOk="0">
                  <a:moveTo>
                    <a:pt x="74471" y="73166"/>
                  </a:moveTo>
                  <a:lnTo>
                    <a:pt x="74471" y="80669"/>
                  </a:lnTo>
                  <a:lnTo>
                    <a:pt x="6133" y="80669"/>
                  </a:lnTo>
                  <a:lnTo>
                    <a:pt x="6133" y="73166"/>
                  </a:lnTo>
                  <a:close/>
                  <a:moveTo>
                    <a:pt x="202308" y="73166"/>
                  </a:moveTo>
                  <a:lnTo>
                    <a:pt x="202308" y="80669"/>
                  </a:lnTo>
                  <a:lnTo>
                    <a:pt x="133970" y="80669"/>
                  </a:lnTo>
                  <a:lnTo>
                    <a:pt x="133970" y="73166"/>
                  </a:lnTo>
                  <a:close/>
                  <a:moveTo>
                    <a:pt x="64555" y="86769"/>
                  </a:moveTo>
                  <a:lnTo>
                    <a:pt x="64555" y="94304"/>
                  </a:lnTo>
                  <a:lnTo>
                    <a:pt x="16016" y="94304"/>
                  </a:lnTo>
                  <a:lnTo>
                    <a:pt x="16016" y="86769"/>
                  </a:lnTo>
                  <a:close/>
                  <a:moveTo>
                    <a:pt x="192425" y="86769"/>
                  </a:moveTo>
                  <a:lnTo>
                    <a:pt x="192425" y="94304"/>
                  </a:lnTo>
                  <a:lnTo>
                    <a:pt x="143886" y="94304"/>
                  </a:lnTo>
                  <a:lnTo>
                    <a:pt x="143886" y="86769"/>
                  </a:lnTo>
                  <a:close/>
                  <a:moveTo>
                    <a:pt x="64555" y="181530"/>
                  </a:moveTo>
                  <a:lnTo>
                    <a:pt x="64555" y="189032"/>
                  </a:lnTo>
                  <a:lnTo>
                    <a:pt x="16016" y="189032"/>
                  </a:lnTo>
                  <a:lnTo>
                    <a:pt x="16016" y="181530"/>
                  </a:lnTo>
                  <a:close/>
                  <a:moveTo>
                    <a:pt x="192425" y="181530"/>
                  </a:moveTo>
                  <a:lnTo>
                    <a:pt x="192425" y="189032"/>
                  </a:lnTo>
                  <a:lnTo>
                    <a:pt x="143886" y="189032"/>
                  </a:lnTo>
                  <a:lnTo>
                    <a:pt x="143886" y="181530"/>
                  </a:lnTo>
                  <a:close/>
                  <a:moveTo>
                    <a:pt x="74471" y="195132"/>
                  </a:moveTo>
                  <a:lnTo>
                    <a:pt x="74471" y="202667"/>
                  </a:lnTo>
                  <a:lnTo>
                    <a:pt x="6133" y="202667"/>
                  </a:lnTo>
                  <a:lnTo>
                    <a:pt x="6133" y="195132"/>
                  </a:lnTo>
                  <a:close/>
                  <a:moveTo>
                    <a:pt x="202308" y="195132"/>
                  </a:moveTo>
                  <a:lnTo>
                    <a:pt x="202308" y="202667"/>
                  </a:lnTo>
                  <a:lnTo>
                    <a:pt x="133970" y="202667"/>
                  </a:lnTo>
                  <a:lnTo>
                    <a:pt x="133970" y="195132"/>
                  </a:lnTo>
                  <a:close/>
                  <a:moveTo>
                    <a:pt x="20224" y="0"/>
                  </a:moveTo>
                  <a:cubicBezTo>
                    <a:pt x="18528" y="0"/>
                    <a:pt x="17158" y="1370"/>
                    <a:pt x="17158" y="3066"/>
                  </a:cubicBezTo>
                  <a:lnTo>
                    <a:pt x="17158" y="18300"/>
                  </a:lnTo>
                  <a:lnTo>
                    <a:pt x="17158" y="18332"/>
                  </a:lnTo>
                  <a:lnTo>
                    <a:pt x="17158" y="67034"/>
                  </a:lnTo>
                  <a:lnTo>
                    <a:pt x="3066" y="67034"/>
                  </a:lnTo>
                  <a:cubicBezTo>
                    <a:pt x="1370" y="67034"/>
                    <a:pt x="0" y="68404"/>
                    <a:pt x="0" y="70100"/>
                  </a:cubicBezTo>
                  <a:lnTo>
                    <a:pt x="0" y="83735"/>
                  </a:lnTo>
                  <a:cubicBezTo>
                    <a:pt x="0" y="85399"/>
                    <a:pt x="1370" y="86769"/>
                    <a:pt x="3066" y="86769"/>
                  </a:cubicBezTo>
                  <a:lnTo>
                    <a:pt x="9917" y="86769"/>
                  </a:lnTo>
                  <a:lnTo>
                    <a:pt x="9917" y="97338"/>
                  </a:lnTo>
                  <a:cubicBezTo>
                    <a:pt x="9917" y="99034"/>
                    <a:pt x="11287" y="100404"/>
                    <a:pt x="12983" y="100404"/>
                  </a:cubicBezTo>
                  <a:lnTo>
                    <a:pt x="17158" y="100404"/>
                  </a:lnTo>
                  <a:lnTo>
                    <a:pt x="17158" y="114072"/>
                  </a:lnTo>
                  <a:cubicBezTo>
                    <a:pt x="17158" y="115768"/>
                    <a:pt x="18528" y="117138"/>
                    <a:pt x="20224" y="117138"/>
                  </a:cubicBezTo>
                  <a:cubicBezTo>
                    <a:pt x="21888" y="117138"/>
                    <a:pt x="23258" y="115768"/>
                    <a:pt x="23258" y="114072"/>
                  </a:cubicBezTo>
                  <a:lnTo>
                    <a:pt x="23258" y="100404"/>
                  </a:lnTo>
                  <a:lnTo>
                    <a:pt x="57313" y="100404"/>
                  </a:lnTo>
                  <a:lnTo>
                    <a:pt x="57313" y="116192"/>
                  </a:lnTo>
                  <a:lnTo>
                    <a:pt x="46418" y="124086"/>
                  </a:lnTo>
                  <a:cubicBezTo>
                    <a:pt x="45603" y="124641"/>
                    <a:pt x="45146" y="125586"/>
                    <a:pt x="45146" y="126565"/>
                  </a:cubicBezTo>
                  <a:lnTo>
                    <a:pt x="45146" y="131980"/>
                  </a:lnTo>
                  <a:lnTo>
                    <a:pt x="35262" y="142940"/>
                  </a:lnTo>
                  <a:cubicBezTo>
                    <a:pt x="34120" y="144212"/>
                    <a:pt x="34218" y="146137"/>
                    <a:pt x="35491" y="147279"/>
                  </a:cubicBezTo>
                  <a:cubicBezTo>
                    <a:pt x="36045" y="147801"/>
                    <a:pt x="36795" y="148062"/>
                    <a:pt x="37513" y="148062"/>
                  </a:cubicBezTo>
                  <a:cubicBezTo>
                    <a:pt x="38361" y="148062"/>
                    <a:pt x="39177" y="147703"/>
                    <a:pt x="39796" y="147050"/>
                  </a:cubicBezTo>
                  <a:lnTo>
                    <a:pt x="50463" y="135209"/>
                  </a:lnTo>
                  <a:cubicBezTo>
                    <a:pt x="50952" y="134655"/>
                    <a:pt x="51246" y="133905"/>
                    <a:pt x="51246" y="133154"/>
                  </a:cubicBezTo>
                  <a:lnTo>
                    <a:pt x="51246" y="128131"/>
                  </a:lnTo>
                  <a:lnTo>
                    <a:pt x="57313" y="123727"/>
                  </a:lnTo>
                  <a:lnTo>
                    <a:pt x="57313" y="175397"/>
                  </a:lnTo>
                  <a:lnTo>
                    <a:pt x="23258" y="175397"/>
                  </a:lnTo>
                  <a:lnTo>
                    <a:pt x="23258" y="126369"/>
                  </a:lnTo>
                  <a:cubicBezTo>
                    <a:pt x="23258" y="124673"/>
                    <a:pt x="21888" y="123303"/>
                    <a:pt x="20224" y="123303"/>
                  </a:cubicBezTo>
                  <a:cubicBezTo>
                    <a:pt x="18528" y="123303"/>
                    <a:pt x="17158" y="124673"/>
                    <a:pt x="17158" y="126369"/>
                  </a:cubicBezTo>
                  <a:lnTo>
                    <a:pt x="17158" y="175397"/>
                  </a:lnTo>
                  <a:lnTo>
                    <a:pt x="12983" y="175397"/>
                  </a:lnTo>
                  <a:cubicBezTo>
                    <a:pt x="11287" y="175397"/>
                    <a:pt x="9917" y="176767"/>
                    <a:pt x="9917" y="178463"/>
                  </a:cubicBezTo>
                  <a:lnTo>
                    <a:pt x="9917" y="189032"/>
                  </a:lnTo>
                  <a:lnTo>
                    <a:pt x="3066" y="189032"/>
                  </a:lnTo>
                  <a:cubicBezTo>
                    <a:pt x="1370" y="189032"/>
                    <a:pt x="0" y="190402"/>
                    <a:pt x="0" y="192098"/>
                  </a:cubicBezTo>
                  <a:lnTo>
                    <a:pt x="0" y="205701"/>
                  </a:lnTo>
                  <a:cubicBezTo>
                    <a:pt x="0" y="207397"/>
                    <a:pt x="1370" y="208767"/>
                    <a:pt x="3066" y="208767"/>
                  </a:cubicBezTo>
                  <a:lnTo>
                    <a:pt x="77505" y="208767"/>
                  </a:lnTo>
                  <a:cubicBezTo>
                    <a:pt x="79201" y="208767"/>
                    <a:pt x="80571" y="207397"/>
                    <a:pt x="80571" y="205701"/>
                  </a:cubicBezTo>
                  <a:lnTo>
                    <a:pt x="80571" y="192098"/>
                  </a:lnTo>
                  <a:cubicBezTo>
                    <a:pt x="80571" y="190402"/>
                    <a:pt x="79201" y="189032"/>
                    <a:pt x="77505" y="189032"/>
                  </a:cubicBezTo>
                  <a:lnTo>
                    <a:pt x="70655" y="189032"/>
                  </a:lnTo>
                  <a:lnTo>
                    <a:pt x="70655" y="178463"/>
                  </a:lnTo>
                  <a:cubicBezTo>
                    <a:pt x="70655" y="176767"/>
                    <a:pt x="69285" y="175397"/>
                    <a:pt x="67588" y="175397"/>
                  </a:cubicBezTo>
                  <a:lnTo>
                    <a:pt x="63413" y="175397"/>
                  </a:lnTo>
                  <a:lnTo>
                    <a:pt x="63413" y="100404"/>
                  </a:lnTo>
                  <a:lnTo>
                    <a:pt x="67588" y="100404"/>
                  </a:lnTo>
                  <a:cubicBezTo>
                    <a:pt x="69285" y="100404"/>
                    <a:pt x="70655" y="99034"/>
                    <a:pt x="70655" y="97338"/>
                  </a:cubicBezTo>
                  <a:lnTo>
                    <a:pt x="70655" y="86769"/>
                  </a:lnTo>
                  <a:lnTo>
                    <a:pt x="77505" y="86769"/>
                  </a:lnTo>
                  <a:cubicBezTo>
                    <a:pt x="79201" y="86769"/>
                    <a:pt x="80571" y="85399"/>
                    <a:pt x="80571" y="83735"/>
                  </a:cubicBezTo>
                  <a:lnTo>
                    <a:pt x="80571" y="70100"/>
                  </a:lnTo>
                  <a:cubicBezTo>
                    <a:pt x="80571" y="68404"/>
                    <a:pt x="79201" y="67034"/>
                    <a:pt x="77505" y="67034"/>
                  </a:cubicBezTo>
                  <a:lnTo>
                    <a:pt x="65077" y="67034"/>
                  </a:lnTo>
                  <a:cubicBezTo>
                    <a:pt x="66023" y="55062"/>
                    <a:pt x="72351" y="44135"/>
                    <a:pt x="82463" y="37415"/>
                  </a:cubicBezTo>
                  <a:cubicBezTo>
                    <a:pt x="83866" y="36469"/>
                    <a:pt x="84257" y="34577"/>
                    <a:pt x="83311" y="33174"/>
                  </a:cubicBezTo>
                  <a:cubicBezTo>
                    <a:pt x="82736" y="32291"/>
                    <a:pt x="81773" y="31809"/>
                    <a:pt x="80789" y="31809"/>
                  </a:cubicBezTo>
                  <a:cubicBezTo>
                    <a:pt x="80209" y="31809"/>
                    <a:pt x="79623" y="31976"/>
                    <a:pt x="79103" y="32326"/>
                  </a:cubicBezTo>
                  <a:cubicBezTo>
                    <a:pt x="67262" y="40188"/>
                    <a:pt x="59890" y="53007"/>
                    <a:pt x="58944" y="67034"/>
                  </a:cubicBezTo>
                  <a:lnTo>
                    <a:pt x="23258" y="67034"/>
                  </a:lnTo>
                  <a:lnTo>
                    <a:pt x="23258" y="22475"/>
                  </a:lnTo>
                  <a:lnTo>
                    <a:pt x="32522" y="25313"/>
                  </a:lnTo>
                  <a:lnTo>
                    <a:pt x="34577" y="32392"/>
                  </a:lnTo>
                  <a:cubicBezTo>
                    <a:pt x="34773" y="33044"/>
                    <a:pt x="35164" y="33598"/>
                    <a:pt x="35719" y="33990"/>
                  </a:cubicBezTo>
                  <a:lnTo>
                    <a:pt x="48930" y="43645"/>
                  </a:lnTo>
                  <a:cubicBezTo>
                    <a:pt x="49484" y="44037"/>
                    <a:pt x="50104" y="44233"/>
                    <a:pt x="50724" y="44233"/>
                  </a:cubicBezTo>
                  <a:cubicBezTo>
                    <a:pt x="51670" y="44233"/>
                    <a:pt x="52616" y="43808"/>
                    <a:pt x="53203" y="42993"/>
                  </a:cubicBezTo>
                  <a:cubicBezTo>
                    <a:pt x="54182" y="41623"/>
                    <a:pt x="53888" y="39698"/>
                    <a:pt x="52551" y="38720"/>
                  </a:cubicBezTo>
                  <a:lnTo>
                    <a:pt x="40155" y="29684"/>
                  </a:lnTo>
                  <a:lnTo>
                    <a:pt x="37904" y="22018"/>
                  </a:lnTo>
                  <a:cubicBezTo>
                    <a:pt x="37611" y="21040"/>
                    <a:pt x="36861" y="20290"/>
                    <a:pt x="35882" y="19963"/>
                  </a:cubicBezTo>
                  <a:lnTo>
                    <a:pt x="23258" y="16049"/>
                  </a:lnTo>
                  <a:lnTo>
                    <a:pt x="23258" y="6100"/>
                  </a:lnTo>
                  <a:lnTo>
                    <a:pt x="113419" y="6100"/>
                  </a:lnTo>
                  <a:lnTo>
                    <a:pt x="122781" y="18398"/>
                  </a:lnTo>
                  <a:cubicBezTo>
                    <a:pt x="123368" y="19180"/>
                    <a:pt x="124282" y="19605"/>
                    <a:pt x="125228" y="19605"/>
                  </a:cubicBezTo>
                  <a:lnTo>
                    <a:pt x="140429" y="19605"/>
                  </a:lnTo>
                  <a:lnTo>
                    <a:pt x="146007" y="31380"/>
                  </a:lnTo>
                  <a:cubicBezTo>
                    <a:pt x="146268" y="31902"/>
                    <a:pt x="146659" y="32359"/>
                    <a:pt x="147181" y="32685"/>
                  </a:cubicBezTo>
                  <a:lnTo>
                    <a:pt x="157228" y="38752"/>
                  </a:lnTo>
                  <a:lnTo>
                    <a:pt x="164991" y="53236"/>
                  </a:lnTo>
                  <a:cubicBezTo>
                    <a:pt x="165350" y="53888"/>
                    <a:pt x="165937" y="54410"/>
                    <a:pt x="166655" y="54671"/>
                  </a:cubicBezTo>
                  <a:lnTo>
                    <a:pt x="178953" y="59042"/>
                  </a:lnTo>
                  <a:lnTo>
                    <a:pt x="183161" y="67034"/>
                  </a:lnTo>
                  <a:lnTo>
                    <a:pt x="149497" y="67034"/>
                  </a:lnTo>
                  <a:cubicBezTo>
                    <a:pt x="147899" y="43450"/>
                    <a:pt x="128196" y="24726"/>
                    <a:pt x="104221" y="24726"/>
                  </a:cubicBezTo>
                  <a:cubicBezTo>
                    <a:pt x="99556" y="24726"/>
                    <a:pt x="94957" y="25443"/>
                    <a:pt x="90553" y="26846"/>
                  </a:cubicBezTo>
                  <a:cubicBezTo>
                    <a:pt x="88922" y="27335"/>
                    <a:pt x="88041" y="29064"/>
                    <a:pt x="88563" y="30663"/>
                  </a:cubicBezTo>
                  <a:cubicBezTo>
                    <a:pt x="88959" y="31955"/>
                    <a:pt x="90165" y="32800"/>
                    <a:pt x="91457" y="32800"/>
                  </a:cubicBezTo>
                  <a:cubicBezTo>
                    <a:pt x="91763" y="32800"/>
                    <a:pt x="92074" y="32752"/>
                    <a:pt x="92380" y="32652"/>
                  </a:cubicBezTo>
                  <a:cubicBezTo>
                    <a:pt x="96196" y="31446"/>
                    <a:pt x="100176" y="30858"/>
                    <a:pt x="104221" y="30858"/>
                  </a:cubicBezTo>
                  <a:cubicBezTo>
                    <a:pt x="124836" y="30858"/>
                    <a:pt x="141799" y="46810"/>
                    <a:pt x="143364" y="67034"/>
                  </a:cubicBezTo>
                  <a:lnTo>
                    <a:pt x="130936" y="67034"/>
                  </a:lnTo>
                  <a:cubicBezTo>
                    <a:pt x="129240" y="67034"/>
                    <a:pt x="127870" y="68404"/>
                    <a:pt x="127870" y="70100"/>
                  </a:cubicBezTo>
                  <a:lnTo>
                    <a:pt x="127870" y="83735"/>
                  </a:lnTo>
                  <a:cubicBezTo>
                    <a:pt x="127870" y="85399"/>
                    <a:pt x="129240" y="86769"/>
                    <a:pt x="130936" y="86769"/>
                  </a:cubicBezTo>
                  <a:lnTo>
                    <a:pt x="137786" y="86769"/>
                  </a:lnTo>
                  <a:lnTo>
                    <a:pt x="137786" y="97338"/>
                  </a:lnTo>
                  <a:cubicBezTo>
                    <a:pt x="137786" y="99034"/>
                    <a:pt x="139156" y="100404"/>
                    <a:pt x="140820" y="100404"/>
                  </a:cubicBezTo>
                  <a:lnTo>
                    <a:pt x="145028" y="100404"/>
                  </a:lnTo>
                  <a:lnTo>
                    <a:pt x="145028" y="149073"/>
                  </a:lnTo>
                  <a:cubicBezTo>
                    <a:pt x="145028" y="150769"/>
                    <a:pt x="146398" y="152139"/>
                    <a:pt x="148062" y="152139"/>
                  </a:cubicBezTo>
                  <a:cubicBezTo>
                    <a:pt x="149758" y="152139"/>
                    <a:pt x="151128" y="150769"/>
                    <a:pt x="151128" y="149073"/>
                  </a:cubicBezTo>
                  <a:lnTo>
                    <a:pt x="151128" y="100404"/>
                  </a:lnTo>
                  <a:lnTo>
                    <a:pt x="185183" y="100404"/>
                  </a:lnTo>
                  <a:lnTo>
                    <a:pt x="185183" y="153476"/>
                  </a:lnTo>
                  <a:lnTo>
                    <a:pt x="178692" y="151748"/>
                  </a:lnTo>
                  <a:lnTo>
                    <a:pt x="177126" y="141146"/>
                  </a:lnTo>
                  <a:cubicBezTo>
                    <a:pt x="176995" y="140070"/>
                    <a:pt x="176278" y="139156"/>
                    <a:pt x="175299" y="138765"/>
                  </a:cubicBezTo>
                  <a:lnTo>
                    <a:pt x="165252" y="134524"/>
                  </a:lnTo>
                  <a:cubicBezTo>
                    <a:pt x="164869" y="134361"/>
                    <a:pt x="164469" y="134284"/>
                    <a:pt x="164075" y="134284"/>
                  </a:cubicBezTo>
                  <a:cubicBezTo>
                    <a:pt x="162894" y="134284"/>
                    <a:pt x="161762" y="134981"/>
                    <a:pt x="161273" y="136155"/>
                  </a:cubicBezTo>
                  <a:cubicBezTo>
                    <a:pt x="160620" y="137688"/>
                    <a:pt x="161338" y="139483"/>
                    <a:pt x="162904" y="140135"/>
                  </a:cubicBezTo>
                  <a:lnTo>
                    <a:pt x="171352" y="143723"/>
                  </a:lnTo>
                  <a:lnTo>
                    <a:pt x="172918" y="154586"/>
                  </a:lnTo>
                  <a:cubicBezTo>
                    <a:pt x="173081" y="155792"/>
                    <a:pt x="173962" y="156804"/>
                    <a:pt x="175136" y="157097"/>
                  </a:cubicBezTo>
                  <a:lnTo>
                    <a:pt x="185183" y="159805"/>
                  </a:lnTo>
                  <a:lnTo>
                    <a:pt x="185183" y="175397"/>
                  </a:lnTo>
                  <a:lnTo>
                    <a:pt x="151128" y="175397"/>
                  </a:lnTo>
                  <a:lnTo>
                    <a:pt x="151128" y="161370"/>
                  </a:lnTo>
                  <a:cubicBezTo>
                    <a:pt x="151128" y="159707"/>
                    <a:pt x="149758" y="158337"/>
                    <a:pt x="148062" y="158337"/>
                  </a:cubicBezTo>
                  <a:cubicBezTo>
                    <a:pt x="146398" y="158337"/>
                    <a:pt x="145028" y="159707"/>
                    <a:pt x="145028" y="161370"/>
                  </a:cubicBezTo>
                  <a:lnTo>
                    <a:pt x="145028" y="175397"/>
                  </a:lnTo>
                  <a:lnTo>
                    <a:pt x="140820" y="175397"/>
                  </a:lnTo>
                  <a:cubicBezTo>
                    <a:pt x="139156" y="175397"/>
                    <a:pt x="137786" y="176767"/>
                    <a:pt x="137786" y="178463"/>
                  </a:cubicBezTo>
                  <a:lnTo>
                    <a:pt x="137786" y="189032"/>
                  </a:lnTo>
                  <a:lnTo>
                    <a:pt x="130936" y="189032"/>
                  </a:lnTo>
                  <a:cubicBezTo>
                    <a:pt x="129240" y="189032"/>
                    <a:pt x="127870" y="190402"/>
                    <a:pt x="127870" y="192098"/>
                  </a:cubicBezTo>
                  <a:lnTo>
                    <a:pt x="127870" y="205701"/>
                  </a:lnTo>
                  <a:cubicBezTo>
                    <a:pt x="127870" y="207397"/>
                    <a:pt x="129240" y="208767"/>
                    <a:pt x="130936" y="208767"/>
                  </a:cubicBezTo>
                  <a:lnTo>
                    <a:pt x="205375" y="208767"/>
                  </a:lnTo>
                  <a:cubicBezTo>
                    <a:pt x="207071" y="208767"/>
                    <a:pt x="208441" y="207397"/>
                    <a:pt x="208441" y="205701"/>
                  </a:cubicBezTo>
                  <a:lnTo>
                    <a:pt x="208441" y="192098"/>
                  </a:lnTo>
                  <a:cubicBezTo>
                    <a:pt x="208441" y="190402"/>
                    <a:pt x="207071" y="189032"/>
                    <a:pt x="205375" y="189032"/>
                  </a:cubicBezTo>
                  <a:lnTo>
                    <a:pt x="198525" y="189032"/>
                  </a:lnTo>
                  <a:lnTo>
                    <a:pt x="198525" y="178463"/>
                  </a:lnTo>
                  <a:cubicBezTo>
                    <a:pt x="198525" y="176767"/>
                    <a:pt x="197155" y="175397"/>
                    <a:pt x="195458" y="175397"/>
                  </a:cubicBezTo>
                  <a:lnTo>
                    <a:pt x="191283" y="175397"/>
                  </a:lnTo>
                  <a:lnTo>
                    <a:pt x="191283" y="100404"/>
                  </a:lnTo>
                  <a:lnTo>
                    <a:pt x="195458" y="100404"/>
                  </a:lnTo>
                  <a:cubicBezTo>
                    <a:pt x="197155" y="100404"/>
                    <a:pt x="198525" y="99034"/>
                    <a:pt x="198525" y="97338"/>
                  </a:cubicBezTo>
                  <a:lnTo>
                    <a:pt x="198525" y="86769"/>
                  </a:lnTo>
                  <a:lnTo>
                    <a:pt x="205375" y="86769"/>
                  </a:lnTo>
                  <a:cubicBezTo>
                    <a:pt x="207071" y="86769"/>
                    <a:pt x="208441" y="85399"/>
                    <a:pt x="208441" y="83735"/>
                  </a:cubicBezTo>
                  <a:lnTo>
                    <a:pt x="208441" y="70100"/>
                  </a:lnTo>
                  <a:cubicBezTo>
                    <a:pt x="208441" y="68404"/>
                    <a:pt x="207071" y="67034"/>
                    <a:pt x="205375" y="67034"/>
                  </a:cubicBezTo>
                  <a:lnTo>
                    <a:pt x="190076" y="67034"/>
                  </a:lnTo>
                  <a:lnTo>
                    <a:pt x="183813" y="55160"/>
                  </a:lnTo>
                  <a:cubicBezTo>
                    <a:pt x="183454" y="54475"/>
                    <a:pt x="182867" y="53953"/>
                    <a:pt x="182149" y="53692"/>
                  </a:cubicBezTo>
                  <a:lnTo>
                    <a:pt x="169819" y="49289"/>
                  </a:lnTo>
                  <a:lnTo>
                    <a:pt x="162219" y="35132"/>
                  </a:lnTo>
                  <a:cubicBezTo>
                    <a:pt x="161958" y="34642"/>
                    <a:pt x="161566" y="34251"/>
                    <a:pt x="161110" y="33957"/>
                  </a:cubicBezTo>
                  <a:lnTo>
                    <a:pt x="151128" y="27923"/>
                  </a:lnTo>
                  <a:lnTo>
                    <a:pt x="145158" y="15266"/>
                  </a:lnTo>
                  <a:cubicBezTo>
                    <a:pt x="144637" y="14190"/>
                    <a:pt x="143560" y="13505"/>
                    <a:pt x="142386" y="13505"/>
                  </a:cubicBezTo>
                  <a:lnTo>
                    <a:pt x="126728" y="13505"/>
                  </a:lnTo>
                  <a:lnTo>
                    <a:pt x="117366" y="1207"/>
                  </a:lnTo>
                  <a:cubicBezTo>
                    <a:pt x="116779" y="457"/>
                    <a:pt x="115866" y="0"/>
                    <a:pt x="114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8DB492-0A30-46FD-BA50-0B55BC0733C5}"/>
              </a:ext>
            </a:extLst>
          </p:cNvPr>
          <p:cNvSpPr>
            <a:spLocks noGrp="1"/>
          </p:cNvSpPr>
          <p:nvPr>
            <p:ph type="title"/>
          </p:nvPr>
        </p:nvSpPr>
        <p:spPr>
          <a:xfrm>
            <a:off x="713250" y="159056"/>
            <a:ext cx="7717500" cy="572700"/>
          </a:xfrm>
        </p:spPr>
        <p:txBody>
          <a:bodyPr/>
          <a:lstStyle/>
          <a:p>
            <a:r>
              <a:rPr lang="he-IL" sz="2400" dirty="0">
                <a:solidFill>
                  <a:schemeClr val="tx2">
                    <a:lumMod val="50000"/>
                  </a:schemeClr>
                </a:solidFill>
                <a:latin typeface="FbAfikoman Regular" panose="02020603050405020304" pitchFamily="18" charset="-79"/>
                <a:cs typeface="FbAfikoman Regular" panose="02020603050405020304" pitchFamily="18" charset="-79"/>
              </a:rPr>
              <a:t>הגעת נחמיה לירושלים- הסיור הסודי בירושלים</a:t>
            </a:r>
            <a:endParaRPr lang="he-IL" sz="2800" dirty="0"/>
          </a:p>
        </p:txBody>
      </p:sp>
      <p:sp>
        <p:nvSpPr>
          <p:cNvPr id="3" name="מציין מיקום טקסט 2">
            <a:extLst>
              <a:ext uri="{FF2B5EF4-FFF2-40B4-BE49-F238E27FC236}">
                <a16:creationId xmlns:a16="http://schemas.microsoft.com/office/drawing/2014/main" id="{330546E8-4160-4A91-9D70-82AFEEA38975}"/>
              </a:ext>
            </a:extLst>
          </p:cNvPr>
          <p:cNvSpPr>
            <a:spLocks noGrp="1"/>
          </p:cNvSpPr>
          <p:nvPr>
            <p:ph type="body" idx="1"/>
          </p:nvPr>
        </p:nvSpPr>
        <p:spPr>
          <a:xfrm>
            <a:off x="2675348" y="731756"/>
            <a:ext cx="6114906" cy="4187316"/>
          </a:xfrm>
          <a:custGeom>
            <a:avLst/>
            <a:gdLst>
              <a:gd name="connsiteX0" fmla="*/ 0 w 6114906"/>
              <a:gd name="connsiteY0" fmla="*/ 0 h 4187316"/>
              <a:gd name="connsiteX1" fmla="*/ 6114906 w 6114906"/>
              <a:gd name="connsiteY1" fmla="*/ 0 h 4187316"/>
              <a:gd name="connsiteX2" fmla="*/ 6114906 w 6114906"/>
              <a:gd name="connsiteY2" fmla="*/ 4187316 h 4187316"/>
              <a:gd name="connsiteX3" fmla="*/ 0 w 6114906"/>
              <a:gd name="connsiteY3" fmla="*/ 4187316 h 4187316"/>
              <a:gd name="connsiteX4" fmla="*/ 0 w 6114906"/>
              <a:gd name="connsiteY4" fmla="*/ 0 h 41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4906" h="4187316" extrusionOk="0">
                <a:moveTo>
                  <a:pt x="0" y="0"/>
                </a:moveTo>
                <a:cubicBezTo>
                  <a:pt x="2874652" y="107513"/>
                  <a:pt x="4859477" y="73635"/>
                  <a:pt x="6114906" y="0"/>
                </a:cubicBezTo>
                <a:cubicBezTo>
                  <a:pt x="5997424" y="1161044"/>
                  <a:pt x="6167464" y="3035371"/>
                  <a:pt x="6114906" y="4187316"/>
                </a:cubicBezTo>
                <a:cubicBezTo>
                  <a:pt x="4567702" y="4313064"/>
                  <a:pt x="2462408" y="4097878"/>
                  <a:pt x="0" y="4187316"/>
                </a:cubicBezTo>
                <a:cubicBezTo>
                  <a:pt x="-49457" y="2515622"/>
                  <a:pt x="-152936" y="674816"/>
                  <a:pt x="0" y="0"/>
                </a:cubicBezTo>
                <a:close/>
              </a:path>
            </a:pathLst>
          </a:custGeom>
          <a:ln>
            <a:solidFill>
              <a:schemeClr val="tx2">
                <a:lumMod val="50000"/>
              </a:schemeClr>
            </a:solidFill>
            <a:extLst>
              <a:ext uri="{C807C97D-BFC1-408E-A445-0C87EB9F89A2}">
                <ask:lineSketchStyleProps xmlns:ask="http://schemas.microsoft.com/office/drawing/2018/sketchyshapes" sd="1579150421">
                  <ask:type>
                    <ask:lineSketchCurved/>
                  </ask:type>
                </ask:lineSketchStyleProps>
              </a:ext>
            </a:extLst>
          </a:ln>
        </p:spPr>
        <p:txBody>
          <a:bodyPr/>
          <a:lstStyle/>
          <a:p>
            <a:pPr marL="152400" indent="0" algn="r" rtl="1">
              <a:lnSpc>
                <a:spcPct val="150000"/>
              </a:lnSpc>
              <a:buNone/>
            </a:pPr>
            <a:r>
              <a:rPr lang="he-IL" sz="1800" dirty="0">
                <a:latin typeface="FbBejerano Bold" panose="02020803050405020304" pitchFamily="18" charset="-79"/>
                <a:cs typeface="FbBejerano Bold" panose="02020803050405020304" pitchFamily="18" charset="-79"/>
              </a:rPr>
              <a:t>י  וַיִּשְׁמַע </a:t>
            </a:r>
            <a:r>
              <a:rPr lang="he-IL" sz="1800" dirty="0" err="1">
                <a:latin typeface="FbBejerano Bold" panose="02020803050405020304" pitchFamily="18" charset="-79"/>
                <a:cs typeface="FbBejerano Bold" panose="02020803050405020304" pitchFamily="18" charset="-79"/>
              </a:rPr>
              <a:t>סַנְבַלַּט</a:t>
            </a:r>
            <a:r>
              <a:rPr lang="he-IL" sz="1800" dirty="0">
                <a:latin typeface="FbBejerano Bold" panose="02020803050405020304" pitchFamily="18" charset="-79"/>
                <a:cs typeface="FbBejerano Bold" panose="02020803050405020304" pitchFamily="18" charset="-79"/>
              </a:rPr>
              <a:t> </a:t>
            </a:r>
            <a:r>
              <a:rPr lang="he-IL" sz="1800" dirty="0" err="1">
                <a:latin typeface="FbBejerano Bold" panose="02020803050405020304" pitchFamily="18" charset="-79"/>
                <a:cs typeface="FbBejerano Bold" panose="02020803050405020304" pitchFamily="18" charset="-79"/>
              </a:rPr>
              <a:t>הַחֹרֹנִי</a:t>
            </a:r>
            <a:r>
              <a:rPr lang="he-IL" sz="1800" dirty="0">
                <a:latin typeface="FbBejerano Bold" panose="02020803050405020304" pitchFamily="18" charset="-79"/>
                <a:cs typeface="FbBejerano Bold" panose="02020803050405020304" pitchFamily="18" charset="-79"/>
              </a:rPr>
              <a:t>, וְטוֹבִיָּה הָעֶבֶד </a:t>
            </a:r>
            <a:r>
              <a:rPr lang="he-IL" sz="1800" dirty="0" err="1">
                <a:latin typeface="FbBejerano Bold" panose="02020803050405020304" pitchFamily="18" charset="-79"/>
                <a:cs typeface="FbBejerano Bold" panose="02020803050405020304" pitchFamily="18" charset="-79"/>
              </a:rPr>
              <a:t>הָעַמֹּנִי</a:t>
            </a:r>
            <a:r>
              <a:rPr lang="he-IL" sz="1800" dirty="0">
                <a:latin typeface="FbBejerano Bold" panose="02020803050405020304" pitchFamily="18" charset="-79"/>
                <a:cs typeface="FbBejerano Bold" panose="02020803050405020304" pitchFamily="18" charset="-79"/>
              </a:rPr>
              <a:t>, וַיֵּרַע לָהֶם, רָעָה גְדֹלָה:  אֲשֶׁר-בָּא  </a:t>
            </a:r>
          </a:p>
          <a:p>
            <a:pPr marL="152400" indent="0" algn="r" rtl="1">
              <a:lnSpc>
                <a:spcPct val="150000"/>
              </a:lnSpc>
              <a:buNone/>
            </a:pPr>
            <a:r>
              <a:rPr lang="he-IL" sz="1800" dirty="0">
                <a:latin typeface="FbBejerano Bold" panose="02020803050405020304" pitchFamily="18" charset="-79"/>
                <a:cs typeface="FbBejerano Bold" panose="02020803050405020304" pitchFamily="18" charset="-79"/>
              </a:rPr>
              <a:t>    אָדָם, לְבַקֵּשׁ טוֹבָה לִבְנֵי יִשְׂרָאֵל.  </a:t>
            </a:r>
          </a:p>
          <a:p>
            <a:pPr marL="152400" indent="0" algn="r" rtl="1">
              <a:lnSpc>
                <a:spcPct val="150000"/>
              </a:lnSpc>
              <a:buNone/>
            </a:pPr>
            <a:r>
              <a:rPr lang="he-IL" sz="1800" dirty="0">
                <a:latin typeface="FbBejerano Bold" panose="02020803050405020304" pitchFamily="18" charset="-79"/>
                <a:cs typeface="FbBejerano Bold" panose="02020803050405020304" pitchFamily="18" charset="-79"/>
              </a:rPr>
              <a:t>יא וָאָבוֹא, אֶל-יְרוּשָׁלִָם; </a:t>
            </a:r>
            <a:r>
              <a:rPr lang="he-IL" sz="1800" dirty="0" err="1">
                <a:latin typeface="FbBejerano Bold" panose="02020803050405020304" pitchFamily="18" charset="-79"/>
                <a:cs typeface="FbBejerano Bold" panose="02020803050405020304" pitchFamily="18" charset="-79"/>
              </a:rPr>
              <a:t>וָאֱהִי-שָׁם</a:t>
            </a:r>
            <a:r>
              <a:rPr lang="he-IL" sz="1800" dirty="0">
                <a:latin typeface="FbBejerano Bold" panose="02020803050405020304" pitchFamily="18" charset="-79"/>
                <a:cs typeface="FbBejerano Bold" panose="02020803050405020304" pitchFamily="18" charset="-79"/>
              </a:rPr>
              <a:t>, יָמִים שְׁלֹשָׁה.  </a:t>
            </a:r>
          </a:p>
          <a:p>
            <a:pPr marL="152400" indent="0" algn="r" rtl="1">
              <a:lnSpc>
                <a:spcPct val="150000"/>
              </a:lnSpc>
              <a:buNone/>
            </a:pPr>
            <a:r>
              <a:rPr lang="he-IL" sz="1800" dirty="0" err="1">
                <a:latin typeface="FbBejerano Bold" panose="02020803050405020304" pitchFamily="18" charset="-79"/>
                <a:cs typeface="FbBejerano Bold" panose="02020803050405020304" pitchFamily="18" charset="-79"/>
              </a:rPr>
              <a:t>יב</a:t>
            </a:r>
            <a:r>
              <a:rPr lang="he-IL" sz="1800" dirty="0">
                <a:latin typeface="FbBejerano Bold" panose="02020803050405020304" pitchFamily="18" charset="-79"/>
                <a:cs typeface="FbBejerano Bold" panose="02020803050405020304" pitchFamily="18" charset="-79"/>
              </a:rPr>
              <a:t> וָאָקוּם לַיְלָה, אֲנִי וַאֲנָשִׁים מְעַט עִמִּי, וְלֹא-הִגַּדְתִּי לְאָדָם, מָה </a:t>
            </a:r>
            <a:r>
              <a:rPr lang="he-IL" sz="1800" dirty="0" err="1">
                <a:latin typeface="FbBejerano Bold" panose="02020803050405020304" pitchFamily="18" charset="-79"/>
                <a:cs typeface="FbBejerano Bold" panose="02020803050405020304" pitchFamily="18" charset="-79"/>
              </a:rPr>
              <a:t>אֱלֹהַי</a:t>
            </a:r>
            <a:r>
              <a:rPr lang="he-IL" sz="1800" dirty="0">
                <a:latin typeface="FbBejerano Bold" panose="02020803050405020304" pitchFamily="18" charset="-79"/>
                <a:cs typeface="FbBejerano Bold" panose="02020803050405020304" pitchFamily="18" charset="-79"/>
              </a:rPr>
              <a:t> נֹתֵן אֶל-לִבִּי לַעֲשׂוֹת לִירוּשָׁלִָם; וּבְהֵמָה, אֵין עִמִּי, כִּי אִם-הַבְּהֵמָה, אֲשֶׁר אֲנִי רֹכֵב בָּהּ.  </a:t>
            </a:r>
          </a:p>
          <a:p>
            <a:pPr marL="152400" indent="0" algn="r" rtl="1">
              <a:lnSpc>
                <a:spcPct val="150000"/>
              </a:lnSpc>
              <a:buNone/>
            </a:pPr>
            <a:r>
              <a:rPr lang="he-IL" sz="1800" dirty="0" err="1">
                <a:latin typeface="FbBejerano Bold" panose="02020803050405020304" pitchFamily="18" charset="-79"/>
                <a:cs typeface="FbBejerano Bold" panose="02020803050405020304" pitchFamily="18" charset="-79"/>
              </a:rPr>
              <a:t>יג</a:t>
            </a:r>
            <a:r>
              <a:rPr lang="he-IL" sz="1800" dirty="0">
                <a:latin typeface="FbBejerano Bold" panose="02020803050405020304" pitchFamily="18" charset="-79"/>
                <a:cs typeface="FbBejerano Bold" panose="02020803050405020304" pitchFamily="18" charset="-79"/>
              </a:rPr>
              <a:t> וָאֵצְאָה בְשַׁעַר-הַגַּיְא לַיְלָה, וְאֶל-פְּנֵי עֵין הַתַּנִּין, וְאֶל-שַׁעַר, </a:t>
            </a:r>
            <a:r>
              <a:rPr lang="he-IL" sz="1800" dirty="0" err="1">
                <a:latin typeface="FbBejerano Bold" panose="02020803050405020304" pitchFamily="18" charset="-79"/>
                <a:cs typeface="FbBejerano Bold" panose="02020803050405020304" pitchFamily="18" charset="-79"/>
              </a:rPr>
              <a:t>הָאַשְׁפֹּת</a:t>
            </a:r>
            <a:r>
              <a:rPr lang="he-IL" sz="1800" dirty="0">
                <a:latin typeface="FbBejerano Bold" panose="02020803050405020304" pitchFamily="18" charset="-79"/>
                <a:cs typeface="FbBejerano Bold" panose="02020803050405020304" pitchFamily="18" charset="-79"/>
              </a:rPr>
              <a:t>; </a:t>
            </a:r>
          </a:p>
          <a:p>
            <a:pPr marL="152400" indent="0" algn="r" rtl="1">
              <a:lnSpc>
                <a:spcPct val="150000"/>
              </a:lnSpc>
              <a:buNone/>
            </a:pPr>
            <a:r>
              <a:rPr lang="he-IL" sz="1800" dirty="0" err="1">
                <a:latin typeface="FbBejerano Bold" panose="02020803050405020304" pitchFamily="18" charset="-79"/>
                <a:cs typeface="FbBejerano Bold" panose="02020803050405020304" pitchFamily="18" charset="-79"/>
              </a:rPr>
              <a:t>וָאֱהִי</a:t>
            </a:r>
            <a:r>
              <a:rPr lang="he-IL" sz="1800" dirty="0">
                <a:latin typeface="FbBejerano Bold" panose="02020803050405020304" pitchFamily="18" charset="-79"/>
                <a:cs typeface="FbBejerano Bold" panose="02020803050405020304" pitchFamily="18" charset="-79"/>
              </a:rPr>
              <a:t> שֹׂבֵר בְּחוֹמֹת יְרוּשָׁלִַם, אֲשֶׁר-</a:t>
            </a:r>
            <a:r>
              <a:rPr lang="he-IL" sz="1800" dirty="0" err="1">
                <a:latin typeface="FbBejerano Bold" panose="02020803050405020304" pitchFamily="18" charset="-79"/>
                <a:cs typeface="FbBejerano Bold" panose="02020803050405020304" pitchFamily="18" charset="-79"/>
              </a:rPr>
              <a:t>המפרוצים</a:t>
            </a:r>
            <a:r>
              <a:rPr lang="he-IL" sz="1800" dirty="0">
                <a:latin typeface="FbBejerano Bold" panose="02020803050405020304" pitchFamily="18" charset="-79"/>
                <a:cs typeface="FbBejerano Bold" panose="02020803050405020304" pitchFamily="18" charset="-79"/>
              </a:rPr>
              <a:t> (הֵם פְּרוּצִים), וּשְׁעָרֶיהָ, אֻכְּלוּ בָאֵשׁ.  </a:t>
            </a:r>
          </a:p>
          <a:p>
            <a:pPr marL="152400" indent="0" algn="r" rtl="1">
              <a:lnSpc>
                <a:spcPct val="150000"/>
              </a:lnSpc>
              <a:buNone/>
            </a:pPr>
            <a:r>
              <a:rPr lang="he-IL" sz="1800" dirty="0">
                <a:latin typeface="FbBejerano Bold" panose="02020803050405020304" pitchFamily="18" charset="-79"/>
                <a:cs typeface="FbBejerano Bold" panose="02020803050405020304" pitchFamily="18" charset="-79"/>
              </a:rPr>
              <a:t>יד וָאֶעֱבֹר אֶל-שַׁעַר הָעַיִן, וְאֶל-בְּרֵכַת הַמֶּלֶךְ; וְאֵין-מָקוֹם לַבְּהֵמָה, לַעֲבֹר תַּחְתָּי.  </a:t>
            </a:r>
          </a:p>
          <a:p>
            <a:pPr marL="152400" indent="0" algn="r" rtl="1">
              <a:lnSpc>
                <a:spcPct val="150000"/>
              </a:lnSpc>
              <a:buNone/>
            </a:pPr>
            <a:r>
              <a:rPr lang="he-IL" sz="1800" dirty="0">
                <a:latin typeface="FbBejerano Bold" panose="02020803050405020304" pitchFamily="18" charset="-79"/>
                <a:cs typeface="FbBejerano Bold" panose="02020803050405020304" pitchFamily="18" charset="-79"/>
              </a:rPr>
              <a:t>טו </a:t>
            </a:r>
            <a:r>
              <a:rPr lang="he-IL" sz="1800" dirty="0" err="1">
                <a:latin typeface="FbBejerano Bold" panose="02020803050405020304" pitchFamily="18" charset="-79"/>
                <a:cs typeface="FbBejerano Bold" panose="02020803050405020304" pitchFamily="18" charset="-79"/>
              </a:rPr>
              <a:t>וָאֱהִי</a:t>
            </a:r>
            <a:r>
              <a:rPr lang="he-IL" sz="1800" dirty="0">
                <a:latin typeface="FbBejerano Bold" panose="02020803050405020304" pitchFamily="18" charset="-79"/>
                <a:cs typeface="FbBejerano Bold" panose="02020803050405020304" pitchFamily="18" charset="-79"/>
              </a:rPr>
              <a:t> עֹלֶה בַנַּחַל לַיְלָה, </a:t>
            </a:r>
            <a:r>
              <a:rPr lang="he-IL" sz="1800" dirty="0" err="1">
                <a:latin typeface="FbBejerano Bold" panose="02020803050405020304" pitchFamily="18" charset="-79"/>
                <a:cs typeface="FbBejerano Bold" panose="02020803050405020304" pitchFamily="18" charset="-79"/>
              </a:rPr>
              <a:t>וָאֱהִי</a:t>
            </a:r>
            <a:r>
              <a:rPr lang="he-IL" sz="1800" dirty="0">
                <a:latin typeface="FbBejerano Bold" panose="02020803050405020304" pitchFamily="18" charset="-79"/>
                <a:cs typeface="FbBejerano Bold" panose="02020803050405020304" pitchFamily="18" charset="-79"/>
              </a:rPr>
              <a:t> שֹׂבֵר בַּחוֹמָה; וָאָשׁוּב, וָאָבוֹא בְּשַׁעַר הַגַּיְא--</a:t>
            </a:r>
            <a:r>
              <a:rPr lang="he-IL" sz="2000" dirty="0">
                <a:latin typeface="FbBejerano Bold" panose="02020803050405020304" pitchFamily="18" charset="-79"/>
                <a:cs typeface="FbBejerano Bold" panose="02020803050405020304" pitchFamily="18" charset="-79"/>
              </a:rPr>
              <a:t>וָאָשׁוּב.  </a:t>
            </a:r>
          </a:p>
          <a:p>
            <a:pPr marL="152400" indent="0" algn="r" rtl="1">
              <a:buNone/>
            </a:pPr>
            <a:endParaRPr lang="he-IL" dirty="0"/>
          </a:p>
        </p:txBody>
      </p:sp>
      <p:grpSp>
        <p:nvGrpSpPr>
          <p:cNvPr id="4" name="Google Shape;1244;p40">
            <a:extLst>
              <a:ext uri="{FF2B5EF4-FFF2-40B4-BE49-F238E27FC236}">
                <a16:creationId xmlns:a16="http://schemas.microsoft.com/office/drawing/2014/main" id="{BE46A7FC-AC3F-42DD-A3D6-B6936A27AEFC}"/>
              </a:ext>
            </a:extLst>
          </p:cNvPr>
          <p:cNvGrpSpPr/>
          <p:nvPr/>
        </p:nvGrpSpPr>
        <p:grpSpPr>
          <a:xfrm rot="21447252">
            <a:off x="649741" y="521689"/>
            <a:ext cx="1387932" cy="1269451"/>
            <a:chOff x="1836181" y="3187389"/>
            <a:chExt cx="1232000" cy="1237536"/>
          </a:xfrm>
          <a:solidFill>
            <a:schemeClr val="bg1">
              <a:lumMod val="20000"/>
              <a:lumOff val="80000"/>
            </a:schemeClr>
          </a:solidFill>
        </p:grpSpPr>
        <p:sp>
          <p:nvSpPr>
            <p:cNvPr id="5" name="Google Shape;1245;p40">
              <a:extLst>
                <a:ext uri="{FF2B5EF4-FFF2-40B4-BE49-F238E27FC236}">
                  <a16:creationId xmlns:a16="http://schemas.microsoft.com/office/drawing/2014/main" id="{AFA41F93-3C78-4C57-96A9-C2EC1006C5D1}"/>
                </a:ext>
              </a:extLst>
            </p:cNvPr>
            <p:cNvSpPr/>
            <p:nvPr/>
          </p:nvSpPr>
          <p:spPr>
            <a:xfrm>
              <a:off x="2505363" y="4113936"/>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grp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6;p40">
              <a:extLst>
                <a:ext uri="{FF2B5EF4-FFF2-40B4-BE49-F238E27FC236}">
                  <a16:creationId xmlns:a16="http://schemas.microsoft.com/office/drawing/2014/main" id="{32D87F6F-E4CC-4F79-893B-C6F69F5B86C0}"/>
                </a:ext>
              </a:extLst>
            </p:cNvPr>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grp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7;p40">
              <a:extLst>
                <a:ext uri="{FF2B5EF4-FFF2-40B4-BE49-F238E27FC236}">
                  <a16:creationId xmlns:a16="http://schemas.microsoft.com/office/drawing/2014/main" id="{B5C950CA-4FF8-4705-A426-46644176B6FD}"/>
                </a:ext>
              </a:extLst>
            </p:cNvPr>
            <p:cNvSpPr/>
            <p:nvPr/>
          </p:nvSpPr>
          <p:spPr>
            <a:xfrm>
              <a:off x="1844853" y="319836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lvl="0" algn="ctr" rtl="1"/>
              <a:r>
                <a:rPr lang="he-IL"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נחמיה יוצא למסע חשאי בלילה. במסעו הוא מרחיב את הפרצות שבחומה. </a:t>
              </a:r>
            </a:p>
            <a:p>
              <a:pPr lvl="0" algn="ctr" rtl="1"/>
              <a:r>
                <a:rPr lang="he-IL" sz="20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מדוע?</a:t>
              </a:r>
              <a:endParaRPr lang="he-IL" sz="28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endParaRPr>
            </a:p>
          </p:txBody>
        </p:sp>
        <p:sp>
          <p:nvSpPr>
            <p:cNvPr id="8" name="Google Shape;1248;p40">
              <a:extLst>
                <a:ext uri="{FF2B5EF4-FFF2-40B4-BE49-F238E27FC236}">
                  <a16:creationId xmlns:a16="http://schemas.microsoft.com/office/drawing/2014/main" id="{80739A41-1A27-4764-B5F1-A02568856304}"/>
                </a:ext>
              </a:extLst>
            </p:cNvPr>
            <p:cNvSpPr/>
            <p:nvPr/>
          </p:nvSpPr>
          <p:spPr>
            <a:xfrm>
              <a:off x="1836181" y="3187389"/>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grp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 name="מחבר ישר 19">
            <a:extLst>
              <a:ext uri="{FF2B5EF4-FFF2-40B4-BE49-F238E27FC236}">
                <a16:creationId xmlns:a16="http://schemas.microsoft.com/office/drawing/2014/main" id="{E5039295-A38F-4503-9AB4-A319753E1A74}"/>
              </a:ext>
            </a:extLst>
          </p:cNvPr>
          <p:cNvCxnSpPr>
            <a:cxnSpLocks/>
          </p:cNvCxnSpPr>
          <p:nvPr/>
        </p:nvCxnSpPr>
        <p:spPr>
          <a:xfrm flipH="1">
            <a:off x="6175829" y="2898467"/>
            <a:ext cx="1115140"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מחבר ישר 20">
            <a:extLst>
              <a:ext uri="{FF2B5EF4-FFF2-40B4-BE49-F238E27FC236}">
                <a16:creationId xmlns:a16="http://schemas.microsoft.com/office/drawing/2014/main" id="{7EA29008-B4EB-4926-A9F7-6F13CE778196}"/>
              </a:ext>
            </a:extLst>
          </p:cNvPr>
          <p:cNvCxnSpPr>
            <a:cxnSpLocks/>
          </p:cNvCxnSpPr>
          <p:nvPr/>
        </p:nvCxnSpPr>
        <p:spPr>
          <a:xfrm flipH="1">
            <a:off x="4187372" y="3723834"/>
            <a:ext cx="4310742" cy="5713"/>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25" name="Google Shape;302;p40">
            <a:hlinkClick r:id="rId2" action="ppaction://hlinksldjump"/>
            <a:extLst>
              <a:ext uri="{FF2B5EF4-FFF2-40B4-BE49-F238E27FC236}">
                <a16:creationId xmlns:a16="http://schemas.microsoft.com/office/drawing/2014/main" id="{D42ADBD3-D5AA-4446-A421-901A346779B7}"/>
              </a:ext>
            </a:extLst>
          </p:cNvPr>
          <p:cNvSpPr/>
          <p:nvPr/>
        </p:nvSpPr>
        <p:spPr>
          <a:xfrm>
            <a:off x="4449398" y="2230486"/>
            <a:ext cx="1647609" cy="33968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1">
                <a:lumMod val="50000"/>
              </a:schemeClr>
            </a:solidFill>
            <a:prstDash val="solid"/>
            <a:round/>
            <a:headEnd type="none" w="med" len="med"/>
            <a:tailEnd type="none" w="med" len="med"/>
          </a:ln>
        </p:spPr>
      </p:sp>
      <p:sp>
        <p:nvSpPr>
          <p:cNvPr id="29" name="Google Shape;302;p40">
            <a:hlinkClick r:id="rId2" action="ppaction://hlinksldjump"/>
            <a:extLst>
              <a:ext uri="{FF2B5EF4-FFF2-40B4-BE49-F238E27FC236}">
                <a16:creationId xmlns:a16="http://schemas.microsoft.com/office/drawing/2014/main" id="{E0D095B1-B892-4DD1-A328-4655C7E5CD99}"/>
              </a:ext>
            </a:extLst>
          </p:cNvPr>
          <p:cNvSpPr/>
          <p:nvPr/>
        </p:nvSpPr>
        <p:spPr>
          <a:xfrm>
            <a:off x="7405919" y="2254919"/>
            <a:ext cx="624978" cy="290816"/>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1">
                <a:lumMod val="50000"/>
              </a:schemeClr>
            </a:solidFill>
            <a:prstDash val="solid"/>
            <a:round/>
            <a:headEnd type="none" w="med" len="med"/>
            <a:tailEnd type="none" w="med" len="med"/>
          </a:ln>
        </p:spPr>
      </p:sp>
      <p:grpSp>
        <p:nvGrpSpPr>
          <p:cNvPr id="34" name="Google Shape;1244;p40">
            <a:extLst>
              <a:ext uri="{FF2B5EF4-FFF2-40B4-BE49-F238E27FC236}">
                <a16:creationId xmlns:a16="http://schemas.microsoft.com/office/drawing/2014/main" id="{C76CCC78-56EF-4BBB-A80B-6541BA87A29A}"/>
              </a:ext>
            </a:extLst>
          </p:cNvPr>
          <p:cNvGrpSpPr/>
          <p:nvPr/>
        </p:nvGrpSpPr>
        <p:grpSpPr>
          <a:xfrm rot="21447808">
            <a:off x="154958" y="1849648"/>
            <a:ext cx="2451686" cy="3159126"/>
            <a:chOff x="1863557" y="3042594"/>
            <a:chExt cx="1325442" cy="1477191"/>
          </a:xfrm>
          <a:solidFill>
            <a:schemeClr val="accent5">
              <a:lumMod val="20000"/>
              <a:lumOff val="80000"/>
            </a:schemeClr>
          </a:solidFill>
        </p:grpSpPr>
        <p:sp>
          <p:nvSpPr>
            <p:cNvPr id="35" name="Google Shape;1245;p40">
              <a:extLst>
                <a:ext uri="{FF2B5EF4-FFF2-40B4-BE49-F238E27FC236}">
                  <a16:creationId xmlns:a16="http://schemas.microsoft.com/office/drawing/2014/main" id="{84AD2BBA-243C-4640-8A8C-1D543EA84910}"/>
                </a:ext>
              </a:extLst>
            </p:cNvPr>
            <p:cNvSpPr/>
            <p:nvPr/>
          </p:nvSpPr>
          <p:spPr>
            <a:xfrm>
              <a:off x="2499850" y="4084934"/>
              <a:ext cx="477042" cy="271716"/>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grpFill/>
            <a:ln>
              <a:solidFill>
                <a:schemeClr val="tx2">
                  <a:lumMod val="50000"/>
                </a:schemeClr>
              </a:solid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 name="Google Shape;1246;p40">
              <a:extLst>
                <a:ext uri="{FF2B5EF4-FFF2-40B4-BE49-F238E27FC236}">
                  <a16:creationId xmlns:a16="http://schemas.microsoft.com/office/drawing/2014/main" id="{621A04FF-D58F-4EF4-92B1-1619AE99A808}"/>
                </a:ext>
              </a:extLst>
            </p:cNvPr>
            <p:cNvSpPr/>
            <p:nvPr/>
          </p:nvSpPr>
          <p:spPr>
            <a:xfrm>
              <a:off x="2510358" y="4075928"/>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grpFill/>
            <a:ln>
              <a:solidFill>
                <a:srgbClr val="FFCCFF"/>
              </a:solid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 name="Google Shape;1247;p40">
              <a:extLst>
                <a:ext uri="{FF2B5EF4-FFF2-40B4-BE49-F238E27FC236}">
                  <a16:creationId xmlns:a16="http://schemas.microsoft.com/office/drawing/2014/main" id="{4AFB90E7-D115-47B7-95FD-60E498C8E280}"/>
                </a:ext>
              </a:extLst>
            </p:cNvPr>
            <p:cNvSpPr/>
            <p:nvPr/>
          </p:nvSpPr>
          <p:spPr>
            <a:xfrm rot="152192">
              <a:off x="1871541" y="3046957"/>
              <a:ext cx="1317458" cy="1472828"/>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t" anchorCtr="0">
              <a:noAutofit/>
            </a:bodyPr>
            <a:lstStyle/>
            <a:p>
              <a:pPr lvl="0" algn="r" rtl="1"/>
              <a:r>
                <a:rPr lang="he-IL" sz="16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רש"י: </a:t>
              </a:r>
              <a:r>
                <a:rPr lang="he-IL" sz="1600" dirty="0">
                  <a:solidFill>
                    <a:srgbClr val="760016"/>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a:t>
              </a:r>
              <a:r>
                <a:rPr lang="he-IL" sz="1600" dirty="0" err="1">
                  <a:solidFill>
                    <a:srgbClr val="760016"/>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יב</a:t>
              </a:r>
              <a:r>
                <a:rPr lang="he-IL" sz="1600" dirty="0">
                  <a:solidFill>
                    <a:srgbClr val="760016"/>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a:t>
              </a:r>
              <a:r>
                <a:rPr lang="he-IL"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bBejerano Bold" panose="02020803050405020304" pitchFamily="18" charset="-79"/>
                  <a:cs typeface="FbBejerano Bold" panose="02020803050405020304" pitchFamily="18" charset="-79"/>
                </a:rPr>
                <a:t>ובהמה אין עמי </a:t>
              </a:r>
              <a:r>
                <a:rPr lang="he-IL" sz="1600" dirty="0">
                  <a:solidFill>
                    <a:srgbClr val="760016"/>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a:t>
              </a:r>
            </a:p>
            <a:p>
              <a:pPr lvl="0" algn="r" rtl="1"/>
              <a:r>
                <a:rPr lang="he-IL" sz="1600" dirty="0">
                  <a:solidFill>
                    <a:srgbClr val="760016"/>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 והם הלכו לשבור ולהפיל חומות העיר בלילה ולהרבות פרצותיה למען יהיו בני העיר למחר להוטים ומסכימים בעצה אחת עם נחמיה לבנות חומות העיר, </a:t>
              </a:r>
            </a:p>
            <a:p>
              <a:pPr lvl="0" algn="r" rtl="1"/>
              <a:r>
                <a:rPr lang="he-IL" sz="1600" dirty="0">
                  <a:solidFill>
                    <a:srgbClr val="760016"/>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  וכן מוכיח המעשה בתוך הפרשה.</a:t>
              </a:r>
            </a:p>
            <a:p>
              <a:pPr lvl="0" algn="r" rtl="1"/>
              <a:r>
                <a:rPr lang="he-IL" sz="16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 ובהמה אין איתי- מוכיח את הקלות </a:t>
              </a:r>
            </a:p>
            <a:p>
              <a:pPr lvl="0" algn="r" rtl="1"/>
              <a:r>
                <a:rPr lang="he-IL" sz="16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בה ניתן היה לפרוץ את החומה...ללא  </a:t>
              </a:r>
            </a:p>
            <a:p>
              <a:pPr lvl="0" algn="r" rtl="1"/>
              <a:r>
                <a:rPr lang="he-IL" sz="16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בהמות משא שיעזרו לשבור את </a:t>
              </a:r>
            </a:p>
            <a:p>
              <a:pPr lvl="0" algn="r" rtl="1"/>
              <a:r>
                <a:rPr lang="he-IL" sz="16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החומה...  אלא בכוח אנשים    </a:t>
              </a:r>
            </a:p>
            <a:p>
              <a:pPr lvl="0" algn="r" rtl="1"/>
              <a:r>
                <a:rPr lang="he-IL" sz="16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מועטים בלבד!)</a:t>
              </a:r>
            </a:p>
          </p:txBody>
        </p:sp>
        <p:sp>
          <p:nvSpPr>
            <p:cNvPr id="38" name="Google Shape;1248;p40">
              <a:extLst>
                <a:ext uri="{FF2B5EF4-FFF2-40B4-BE49-F238E27FC236}">
                  <a16:creationId xmlns:a16="http://schemas.microsoft.com/office/drawing/2014/main" id="{B239CEC4-155B-4CD0-AEC4-D5B9FEC0C5D8}"/>
                </a:ext>
              </a:extLst>
            </p:cNvPr>
            <p:cNvSpPr/>
            <p:nvPr/>
          </p:nvSpPr>
          <p:spPr>
            <a:xfrm>
              <a:off x="1863557" y="3042594"/>
              <a:ext cx="1317251" cy="1476878"/>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grpFill/>
            <a:ln>
              <a:solidFill>
                <a:schemeClr val="tx2">
                  <a:lumMod val="75000"/>
                </a:schemeClr>
              </a:solid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cxnSp>
        <p:nvCxnSpPr>
          <p:cNvPr id="39" name="מחבר ישר 38">
            <a:extLst>
              <a:ext uri="{FF2B5EF4-FFF2-40B4-BE49-F238E27FC236}">
                <a16:creationId xmlns:a16="http://schemas.microsoft.com/office/drawing/2014/main" id="{7AD80A73-E09C-42F1-98B7-279A38C7CEF4}"/>
              </a:ext>
            </a:extLst>
          </p:cNvPr>
          <p:cNvCxnSpPr>
            <a:cxnSpLocks/>
          </p:cNvCxnSpPr>
          <p:nvPr/>
        </p:nvCxnSpPr>
        <p:spPr>
          <a:xfrm flipH="1" flipV="1">
            <a:off x="5497901" y="4554913"/>
            <a:ext cx="1355856" cy="21908"/>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40" name="Google Shape;1245;p40">
            <a:extLst>
              <a:ext uri="{FF2B5EF4-FFF2-40B4-BE49-F238E27FC236}">
                <a16:creationId xmlns:a16="http://schemas.microsoft.com/office/drawing/2014/main" id="{060ACFB0-0B09-4D96-822D-6CC46A75D8BE}"/>
              </a:ext>
            </a:extLst>
          </p:cNvPr>
          <p:cNvSpPr/>
          <p:nvPr/>
        </p:nvSpPr>
        <p:spPr>
          <a:xfrm>
            <a:off x="1703318" y="4267032"/>
            <a:ext cx="662423" cy="619577"/>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bg1">
              <a:lumMod val="60000"/>
              <a:lumOff val="40000"/>
            </a:schemeClr>
          </a:solidFill>
          <a:ln>
            <a:solidFill>
              <a:srgbClr val="FFCC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50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22" presetClass="entr" presetSubtype="4"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8DB492-0A30-46FD-BA50-0B55BC0733C5}"/>
              </a:ext>
            </a:extLst>
          </p:cNvPr>
          <p:cNvSpPr>
            <a:spLocks noGrp="1"/>
          </p:cNvSpPr>
          <p:nvPr>
            <p:ph type="title"/>
          </p:nvPr>
        </p:nvSpPr>
        <p:spPr>
          <a:xfrm>
            <a:off x="1874051" y="54019"/>
            <a:ext cx="7717500" cy="572700"/>
          </a:xfrm>
        </p:spPr>
        <p:txBody>
          <a:bodyPr/>
          <a:lstStyle/>
          <a:p>
            <a:r>
              <a:rPr lang="he-IL" sz="2400" dirty="0">
                <a:solidFill>
                  <a:schemeClr val="tx2">
                    <a:lumMod val="50000"/>
                  </a:schemeClr>
                </a:solidFill>
                <a:latin typeface="FbAfikoman Regular" panose="02020603050405020304" pitchFamily="18" charset="-79"/>
                <a:cs typeface="FbAfikoman Regular" panose="02020603050405020304" pitchFamily="18" charset="-79"/>
              </a:rPr>
              <a:t>נחמיה משכנע את ראשי העם לבנות את החומה:</a:t>
            </a:r>
            <a:endParaRPr lang="he-IL" sz="2800" dirty="0"/>
          </a:p>
        </p:txBody>
      </p:sp>
      <p:sp>
        <p:nvSpPr>
          <p:cNvPr id="3" name="מציין מיקום טקסט 2">
            <a:extLst>
              <a:ext uri="{FF2B5EF4-FFF2-40B4-BE49-F238E27FC236}">
                <a16:creationId xmlns:a16="http://schemas.microsoft.com/office/drawing/2014/main" id="{330546E8-4160-4A91-9D70-82AFEEA38975}"/>
              </a:ext>
            </a:extLst>
          </p:cNvPr>
          <p:cNvSpPr>
            <a:spLocks noGrp="1"/>
          </p:cNvSpPr>
          <p:nvPr>
            <p:ph type="body" idx="1"/>
          </p:nvPr>
        </p:nvSpPr>
        <p:spPr>
          <a:xfrm>
            <a:off x="3358723" y="731756"/>
            <a:ext cx="5431531" cy="4187316"/>
          </a:xfrm>
          <a:custGeom>
            <a:avLst/>
            <a:gdLst>
              <a:gd name="connsiteX0" fmla="*/ 0 w 5431531"/>
              <a:gd name="connsiteY0" fmla="*/ 0 h 4187316"/>
              <a:gd name="connsiteX1" fmla="*/ 5431531 w 5431531"/>
              <a:gd name="connsiteY1" fmla="*/ 0 h 4187316"/>
              <a:gd name="connsiteX2" fmla="*/ 5431531 w 5431531"/>
              <a:gd name="connsiteY2" fmla="*/ 4187316 h 4187316"/>
              <a:gd name="connsiteX3" fmla="*/ 0 w 5431531"/>
              <a:gd name="connsiteY3" fmla="*/ 4187316 h 4187316"/>
              <a:gd name="connsiteX4" fmla="*/ 0 w 5431531"/>
              <a:gd name="connsiteY4" fmla="*/ 0 h 41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531" h="4187316" extrusionOk="0">
                <a:moveTo>
                  <a:pt x="0" y="0"/>
                </a:moveTo>
                <a:cubicBezTo>
                  <a:pt x="684579" y="107513"/>
                  <a:pt x="2791538" y="73635"/>
                  <a:pt x="5431531" y="0"/>
                </a:cubicBezTo>
                <a:cubicBezTo>
                  <a:pt x="5314049" y="1161044"/>
                  <a:pt x="5484089" y="3035371"/>
                  <a:pt x="5431531" y="4187316"/>
                </a:cubicBezTo>
                <a:cubicBezTo>
                  <a:pt x="4114585" y="4313064"/>
                  <a:pt x="1215551" y="4097878"/>
                  <a:pt x="0" y="4187316"/>
                </a:cubicBezTo>
                <a:cubicBezTo>
                  <a:pt x="-49457" y="2515622"/>
                  <a:pt x="-152936" y="674816"/>
                  <a:pt x="0" y="0"/>
                </a:cubicBezTo>
                <a:close/>
              </a:path>
            </a:pathLst>
          </a:custGeom>
          <a:ln>
            <a:solidFill>
              <a:schemeClr val="tx2">
                <a:lumMod val="50000"/>
              </a:schemeClr>
            </a:solidFill>
            <a:extLst>
              <a:ext uri="{C807C97D-BFC1-408E-A445-0C87EB9F89A2}">
                <ask:lineSketchStyleProps xmlns:ask="http://schemas.microsoft.com/office/drawing/2018/sketchyshapes" sd="1579150421">
                  <ask:type>
                    <ask:lineSketchCurved/>
                  </ask:type>
                </ask:lineSketchStyleProps>
              </a:ext>
            </a:extLst>
          </a:ln>
        </p:spPr>
        <p:txBody>
          <a:bodyPr anchor="t"/>
          <a:lstStyle/>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 (</a:t>
            </a:r>
            <a:r>
              <a:rPr lang="he-IL" sz="2000" dirty="0" err="1">
                <a:latin typeface="FbBejerano Bold" panose="02020803050405020304" pitchFamily="18" charset="-79"/>
                <a:cs typeface="FbBejerano Bold" panose="02020803050405020304" pitchFamily="18" charset="-79"/>
              </a:rPr>
              <a:t>טז</a:t>
            </a:r>
            <a:r>
              <a:rPr lang="he-IL" sz="2000" dirty="0">
                <a:latin typeface="FbBejerano Bold" panose="02020803050405020304" pitchFamily="18" charset="-79"/>
                <a:cs typeface="FbBejerano Bold" panose="02020803050405020304" pitchFamily="18" charset="-79"/>
              </a:rPr>
              <a:t>) וְהַסְּגָנִים לֹא יָדְעוּ אָנָה הָלַכְתִּי וּמָה אֲנִי עֹשֶׂה וְלַיְּהוּדִים </a:t>
            </a:r>
            <a:r>
              <a:rPr lang="he-IL" sz="2000" dirty="0" err="1">
                <a:latin typeface="FbBejerano Bold" panose="02020803050405020304" pitchFamily="18" charset="-79"/>
                <a:cs typeface="FbBejerano Bold" panose="02020803050405020304" pitchFamily="18" charset="-79"/>
              </a:rPr>
              <a:t>וְלַכֹּהֲנִים</a:t>
            </a:r>
            <a:r>
              <a:rPr lang="he-IL" sz="2000" dirty="0">
                <a:latin typeface="FbBejerano Bold" panose="02020803050405020304" pitchFamily="18" charset="-79"/>
                <a:cs typeface="FbBejerano Bold" panose="02020803050405020304" pitchFamily="18" charset="-79"/>
              </a:rPr>
              <a:t> </a:t>
            </a:r>
            <a:r>
              <a:rPr lang="he-IL" sz="2000" dirty="0" err="1">
                <a:latin typeface="FbBejerano Bold" panose="02020803050405020304" pitchFamily="18" charset="-79"/>
                <a:cs typeface="FbBejerano Bold" panose="02020803050405020304" pitchFamily="18" charset="-79"/>
              </a:rPr>
              <a:t>וְלַחֹרִים</a:t>
            </a:r>
            <a:r>
              <a:rPr lang="he-IL" sz="2000" dirty="0">
                <a:latin typeface="FbBejerano Bold" panose="02020803050405020304" pitchFamily="18" charset="-79"/>
                <a:cs typeface="FbBejerano Bold" panose="02020803050405020304" pitchFamily="18" charset="-79"/>
              </a:rPr>
              <a:t> וְלַסְּגָנִים וּלְיֶתֶר עֹשֵׂה הַמְּלָאכָה עַד כֵּן לֹא הִגַּדְתִּי:</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a:t>
            </a:r>
            <a:r>
              <a:rPr lang="he-IL" sz="2000" dirty="0" err="1">
                <a:latin typeface="FbBejerano Bold" panose="02020803050405020304" pitchFamily="18" charset="-79"/>
                <a:cs typeface="FbBejerano Bold" panose="02020803050405020304" pitchFamily="18" charset="-79"/>
              </a:rPr>
              <a:t>יז</a:t>
            </a:r>
            <a:r>
              <a:rPr lang="he-IL" sz="2000" dirty="0">
                <a:latin typeface="FbBejerano Bold" panose="02020803050405020304" pitchFamily="18" charset="-79"/>
                <a:cs typeface="FbBejerano Bold" panose="02020803050405020304" pitchFamily="18" charset="-79"/>
              </a:rPr>
              <a:t>) וָאוֹמַר </a:t>
            </a:r>
            <a:r>
              <a:rPr lang="he-IL" sz="2000" dirty="0" err="1">
                <a:latin typeface="FbBejerano Bold" panose="02020803050405020304" pitchFamily="18" charset="-79"/>
                <a:cs typeface="FbBejerano Bold" panose="02020803050405020304" pitchFamily="18" charset="-79"/>
              </a:rPr>
              <a:t>אֲלֵהֶם</a:t>
            </a:r>
            <a:r>
              <a:rPr lang="he-IL" sz="2000" dirty="0">
                <a:latin typeface="FbBejerano Bold" panose="02020803050405020304" pitchFamily="18" charset="-79"/>
                <a:cs typeface="FbBejerano Bold" panose="02020803050405020304" pitchFamily="18" charset="-79"/>
              </a:rPr>
              <a:t> אַתֶּם רֹאִים הָרָעָה אֲשֶׁר אֲנַחְנוּ בָהּ אֲשֶׁר יְרוּשָׁלִַם חֲרֵבָה וּשְׁעָרֶיהָ </a:t>
            </a:r>
            <a:r>
              <a:rPr lang="he-IL" sz="2000" dirty="0" err="1">
                <a:latin typeface="FbBejerano Bold" panose="02020803050405020304" pitchFamily="18" charset="-79"/>
                <a:cs typeface="FbBejerano Bold" panose="02020803050405020304" pitchFamily="18" charset="-79"/>
              </a:rPr>
              <a:t>נִצְּתו</a:t>
            </a:r>
            <a:r>
              <a:rPr lang="he-IL" sz="2000" dirty="0">
                <a:latin typeface="FbBejerano Bold" panose="02020803050405020304" pitchFamily="18" charset="-79"/>
                <a:cs typeface="FbBejerano Bold" panose="02020803050405020304" pitchFamily="18" charset="-79"/>
              </a:rPr>
              <a:t>ּ בָאֵשׁ לְכוּ וְנִבְנֶה אֶת חוֹמַת יְרוּשָׁלִַם </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וְלֹא נִהְיֶה עוֹד חֶרְפָּה:</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a:t>
            </a:r>
            <a:r>
              <a:rPr lang="he-IL" sz="2000" dirty="0" err="1">
                <a:latin typeface="FbBejerano Bold" panose="02020803050405020304" pitchFamily="18" charset="-79"/>
                <a:cs typeface="FbBejerano Bold" panose="02020803050405020304" pitchFamily="18" charset="-79"/>
              </a:rPr>
              <a:t>יח</a:t>
            </a:r>
            <a:r>
              <a:rPr lang="he-IL" sz="2000" dirty="0">
                <a:latin typeface="FbBejerano Bold" panose="02020803050405020304" pitchFamily="18" charset="-79"/>
                <a:cs typeface="FbBejerano Bold" panose="02020803050405020304" pitchFamily="18" charset="-79"/>
              </a:rPr>
              <a:t>) וָאַגִּיד לָהֶם אֶת יַד </a:t>
            </a:r>
            <a:r>
              <a:rPr lang="he-IL" sz="2000" dirty="0" err="1">
                <a:latin typeface="FbBejerano Bold" panose="02020803050405020304" pitchFamily="18" charset="-79"/>
                <a:cs typeface="FbBejerano Bold" panose="02020803050405020304" pitchFamily="18" charset="-79"/>
              </a:rPr>
              <a:t>אֱלֹהַי</a:t>
            </a:r>
            <a:r>
              <a:rPr lang="he-IL" sz="2000" dirty="0">
                <a:latin typeface="FbBejerano Bold" panose="02020803050405020304" pitchFamily="18" charset="-79"/>
                <a:cs typeface="FbBejerano Bold" panose="02020803050405020304" pitchFamily="18" charset="-79"/>
              </a:rPr>
              <a:t> אֲשֶׁר הִיא טוֹבָה עָלַי וְאַף דִּבְרֵי הַמֶּלֶךְ אֲשֶׁר אָמַר לִי וַיֹּאמְרוּ נָקוּם וּבָנִינוּ וַיְחַזְּקוּ יְדֵיהֶם לַטּוֹבָה:</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 </a:t>
            </a:r>
          </a:p>
          <a:p>
            <a:pPr marL="152400" indent="0" algn="r" rtl="1">
              <a:buNone/>
            </a:pPr>
            <a:endParaRPr lang="he-IL" dirty="0"/>
          </a:p>
        </p:txBody>
      </p:sp>
      <p:cxnSp>
        <p:nvCxnSpPr>
          <p:cNvPr id="20" name="מחבר ישר 19">
            <a:extLst>
              <a:ext uri="{FF2B5EF4-FFF2-40B4-BE49-F238E27FC236}">
                <a16:creationId xmlns:a16="http://schemas.microsoft.com/office/drawing/2014/main" id="{E5039295-A38F-4503-9AB4-A319753E1A74}"/>
              </a:ext>
            </a:extLst>
          </p:cNvPr>
          <p:cNvCxnSpPr>
            <a:cxnSpLocks/>
          </p:cNvCxnSpPr>
          <p:nvPr/>
        </p:nvCxnSpPr>
        <p:spPr>
          <a:xfrm flipH="1">
            <a:off x="4397829" y="2637210"/>
            <a:ext cx="2177697"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מחבר ישר 20">
            <a:extLst>
              <a:ext uri="{FF2B5EF4-FFF2-40B4-BE49-F238E27FC236}">
                <a16:creationId xmlns:a16="http://schemas.microsoft.com/office/drawing/2014/main" id="{7EA29008-B4EB-4926-A9F7-6F13CE778196}"/>
              </a:ext>
            </a:extLst>
          </p:cNvPr>
          <p:cNvCxnSpPr>
            <a:cxnSpLocks/>
          </p:cNvCxnSpPr>
          <p:nvPr/>
        </p:nvCxnSpPr>
        <p:spPr>
          <a:xfrm flipH="1">
            <a:off x="4884611" y="4002014"/>
            <a:ext cx="2445044" cy="0"/>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25" name="Google Shape;302;p40">
            <a:hlinkClick r:id="rId2" action="ppaction://hlinksldjump"/>
            <a:extLst>
              <a:ext uri="{FF2B5EF4-FFF2-40B4-BE49-F238E27FC236}">
                <a16:creationId xmlns:a16="http://schemas.microsoft.com/office/drawing/2014/main" id="{D42ADBD3-D5AA-4446-A421-901A346779B7}"/>
              </a:ext>
            </a:extLst>
          </p:cNvPr>
          <p:cNvSpPr/>
          <p:nvPr/>
        </p:nvSpPr>
        <p:spPr>
          <a:xfrm>
            <a:off x="6821714" y="2721430"/>
            <a:ext cx="1890575" cy="4562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1">
                <a:lumMod val="50000"/>
              </a:schemeClr>
            </a:solidFill>
            <a:prstDash val="solid"/>
            <a:round/>
            <a:headEnd type="none" w="med" len="med"/>
            <a:tailEnd type="none" w="med" len="med"/>
          </a:ln>
        </p:spPr>
      </p:sp>
      <p:sp>
        <p:nvSpPr>
          <p:cNvPr id="40" name="Google Shape;1245;p40">
            <a:extLst>
              <a:ext uri="{FF2B5EF4-FFF2-40B4-BE49-F238E27FC236}">
                <a16:creationId xmlns:a16="http://schemas.microsoft.com/office/drawing/2014/main" id="{060ACFB0-0B09-4D96-822D-6CC46A75D8BE}"/>
              </a:ext>
            </a:extLst>
          </p:cNvPr>
          <p:cNvSpPr/>
          <p:nvPr/>
        </p:nvSpPr>
        <p:spPr>
          <a:xfrm>
            <a:off x="1703318" y="4267032"/>
            <a:ext cx="662423" cy="619577"/>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bg1">
              <a:lumMod val="60000"/>
              <a:lumOff val="40000"/>
            </a:schemeClr>
          </a:solidFill>
          <a:ln>
            <a:solidFill>
              <a:srgbClr val="FFCC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25;p36">
            <a:extLst>
              <a:ext uri="{FF2B5EF4-FFF2-40B4-BE49-F238E27FC236}">
                <a16:creationId xmlns:a16="http://schemas.microsoft.com/office/drawing/2014/main" id="{46E44F24-EAA6-4C3D-AC8F-E85B90622441}"/>
              </a:ext>
            </a:extLst>
          </p:cNvPr>
          <p:cNvSpPr/>
          <p:nvPr/>
        </p:nvSpPr>
        <p:spPr>
          <a:xfrm rot="5400000">
            <a:off x="1185674" y="-170264"/>
            <a:ext cx="932511" cy="2596366"/>
          </a:xfrm>
          <a:custGeom>
            <a:avLst/>
            <a:gdLst>
              <a:gd name="connsiteX0" fmla="*/ 829095 w 932511"/>
              <a:gd name="connsiteY0" fmla="*/ 12981 h 2596366"/>
              <a:gd name="connsiteX1" fmla="*/ 829095 w 932511"/>
              <a:gd name="connsiteY1" fmla="*/ 94248 h 2596366"/>
              <a:gd name="connsiteX2" fmla="*/ 821355 w 932511"/>
              <a:gd name="connsiteY2" fmla="*/ 870042 h 2596366"/>
              <a:gd name="connsiteX3" fmla="*/ 825085 w 932511"/>
              <a:gd name="connsiteY3" fmla="*/ 923267 h 2596366"/>
              <a:gd name="connsiteX4" fmla="*/ 843269 w 932511"/>
              <a:gd name="connsiteY4" fmla="*/ 1127601 h 2596366"/>
              <a:gd name="connsiteX5" fmla="*/ 843642 w 932511"/>
              <a:gd name="connsiteY5" fmla="*/ 1591572 h 2596366"/>
              <a:gd name="connsiteX6" fmla="*/ 865276 w 932511"/>
              <a:gd name="connsiteY6" fmla="*/ 1879249 h 2596366"/>
              <a:gd name="connsiteX7" fmla="*/ 885512 w 932511"/>
              <a:gd name="connsiteY7" fmla="*/ 2228201 h 2596366"/>
              <a:gd name="connsiteX8" fmla="*/ 900059 w 932511"/>
              <a:gd name="connsiteY8" fmla="*/ 2341143 h 2596366"/>
              <a:gd name="connsiteX9" fmla="*/ 932137 w 932511"/>
              <a:gd name="connsiteY9" fmla="*/ 2575335 h 2596366"/>
              <a:gd name="connsiteX10" fmla="*/ 811937 w 932511"/>
              <a:gd name="connsiteY10" fmla="*/ 2467066 h 2596366"/>
              <a:gd name="connsiteX11" fmla="*/ 720644 w 932511"/>
              <a:gd name="connsiteY11" fmla="*/ 2373078 h 2596366"/>
              <a:gd name="connsiteX12" fmla="*/ 490221 w 932511"/>
              <a:gd name="connsiteY12" fmla="*/ 2210805 h 2596366"/>
              <a:gd name="connsiteX13" fmla="*/ 342604 w 932511"/>
              <a:gd name="connsiteY13" fmla="*/ 2312063 h 2596366"/>
              <a:gd name="connsiteX14" fmla="*/ 193589 w 932511"/>
              <a:gd name="connsiteY14" fmla="*/ 2450450 h 2596366"/>
              <a:gd name="connsiteX15" fmla="*/ 106772 w 932511"/>
              <a:gd name="connsiteY15" fmla="*/ 2555603 h 2596366"/>
              <a:gd name="connsiteX16" fmla="*/ 61172 w 932511"/>
              <a:gd name="connsiteY16" fmla="*/ 2596366 h 2596366"/>
              <a:gd name="connsiteX17" fmla="*/ 34502 w 932511"/>
              <a:gd name="connsiteY17" fmla="*/ 2561834 h 2596366"/>
              <a:gd name="connsiteX18" fmla="*/ 31052 w 932511"/>
              <a:gd name="connsiteY18" fmla="*/ 2501079 h 2596366"/>
              <a:gd name="connsiteX19" fmla="*/ 30026 w 932511"/>
              <a:gd name="connsiteY19" fmla="*/ 2197044 h 2596366"/>
              <a:gd name="connsiteX20" fmla="*/ 12495 w 932511"/>
              <a:gd name="connsiteY20" fmla="*/ 1977132 h 2596366"/>
              <a:gd name="connsiteX21" fmla="*/ 8112 w 932511"/>
              <a:gd name="connsiteY21" fmla="*/ 1908588 h 2596366"/>
              <a:gd name="connsiteX22" fmla="*/ 7087 w 932511"/>
              <a:gd name="connsiteY22" fmla="*/ 1695686 h 2596366"/>
              <a:gd name="connsiteX23" fmla="*/ 33477 w 932511"/>
              <a:gd name="connsiteY23" fmla="*/ 1110725 h 2596366"/>
              <a:gd name="connsiteX24" fmla="*/ 30399 w 932511"/>
              <a:gd name="connsiteY24" fmla="*/ 981945 h 2596366"/>
              <a:gd name="connsiteX25" fmla="*/ 28721 w 932511"/>
              <a:gd name="connsiteY25" fmla="*/ 906131 h 2596366"/>
              <a:gd name="connsiteX26" fmla="*/ 28721 w 932511"/>
              <a:gd name="connsiteY26" fmla="*/ 297543 h 2596366"/>
              <a:gd name="connsiteX27" fmla="*/ 77025 w 932511"/>
              <a:gd name="connsiteY27" fmla="*/ 7789 h 2596366"/>
              <a:gd name="connsiteX28" fmla="*/ 323021 w 932511"/>
              <a:gd name="connsiteY28" fmla="*/ 6231 h 2596366"/>
              <a:gd name="connsiteX29" fmla="*/ 570696 w 932511"/>
              <a:gd name="connsiteY29" fmla="*/ 6490 h 2596366"/>
              <a:gd name="connsiteX30" fmla="*/ 829095 w 932511"/>
              <a:gd name="connsiteY30" fmla="*/ 12981 h 259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32511" h="2596366" fill="none" extrusionOk="0">
                <a:moveTo>
                  <a:pt x="829095" y="12981"/>
                </a:moveTo>
                <a:cubicBezTo>
                  <a:pt x="832589" y="46253"/>
                  <a:pt x="832554" y="69477"/>
                  <a:pt x="829095" y="94248"/>
                </a:cubicBezTo>
                <a:cubicBezTo>
                  <a:pt x="821196" y="382842"/>
                  <a:pt x="823725" y="600296"/>
                  <a:pt x="821355" y="870042"/>
                </a:cubicBezTo>
                <a:cubicBezTo>
                  <a:pt x="820367" y="887472"/>
                  <a:pt x="819430" y="904846"/>
                  <a:pt x="825085" y="923267"/>
                </a:cubicBezTo>
                <a:cubicBezTo>
                  <a:pt x="843561" y="996746"/>
                  <a:pt x="844934" y="1061192"/>
                  <a:pt x="843269" y="1127601"/>
                </a:cubicBezTo>
                <a:cubicBezTo>
                  <a:pt x="846545" y="1280435"/>
                  <a:pt x="853425" y="1428157"/>
                  <a:pt x="843642" y="1591572"/>
                </a:cubicBezTo>
                <a:cubicBezTo>
                  <a:pt x="860791" y="1690468"/>
                  <a:pt x="880885" y="1774831"/>
                  <a:pt x="865276" y="1879249"/>
                </a:cubicBezTo>
                <a:cubicBezTo>
                  <a:pt x="904964" y="1989171"/>
                  <a:pt x="872974" y="2099142"/>
                  <a:pt x="885512" y="2228201"/>
                </a:cubicBezTo>
                <a:cubicBezTo>
                  <a:pt x="883108" y="2260939"/>
                  <a:pt x="895968" y="2304151"/>
                  <a:pt x="900059" y="2341143"/>
                </a:cubicBezTo>
                <a:cubicBezTo>
                  <a:pt x="911913" y="2415931"/>
                  <a:pt x="927629" y="2485767"/>
                  <a:pt x="932137" y="2575335"/>
                </a:cubicBezTo>
                <a:cubicBezTo>
                  <a:pt x="910051" y="2568698"/>
                  <a:pt x="859435" y="2514076"/>
                  <a:pt x="811937" y="2467066"/>
                </a:cubicBezTo>
                <a:cubicBezTo>
                  <a:pt x="780417" y="2436238"/>
                  <a:pt x="746341" y="2400738"/>
                  <a:pt x="720644" y="2373078"/>
                </a:cubicBezTo>
                <a:cubicBezTo>
                  <a:pt x="672191" y="2308241"/>
                  <a:pt x="582714" y="2260673"/>
                  <a:pt x="490221" y="2210805"/>
                </a:cubicBezTo>
                <a:cubicBezTo>
                  <a:pt x="451701" y="2261593"/>
                  <a:pt x="391208" y="2281708"/>
                  <a:pt x="342604" y="2312063"/>
                </a:cubicBezTo>
                <a:cubicBezTo>
                  <a:pt x="274416" y="2355351"/>
                  <a:pt x="226909" y="2402743"/>
                  <a:pt x="193589" y="2450450"/>
                </a:cubicBezTo>
                <a:cubicBezTo>
                  <a:pt x="162174" y="2477402"/>
                  <a:pt x="136001" y="2517932"/>
                  <a:pt x="106772" y="2555603"/>
                </a:cubicBezTo>
                <a:cubicBezTo>
                  <a:pt x="96070" y="2569759"/>
                  <a:pt x="82602" y="2577489"/>
                  <a:pt x="61172" y="2596366"/>
                </a:cubicBezTo>
                <a:cubicBezTo>
                  <a:pt x="46969" y="2581686"/>
                  <a:pt x="35394" y="2571077"/>
                  <a:pt x="34502" y="2561834"/>
                </a:cubicBezTo>
                <a:cubicBezTo>
                  <a:pt x="31361" y="2541997"/>
                  <a:pt x="32093" y="2523591"/>
                  <a:pt x="31052" y="2501079"/>
                </a:cubicBezTo>
                <a:cubicBezTo>
                  <a:pt x="37461" y="2385920"/>
                  <a:pt x="31614" y="2307534"/>
                  <a:pt x="30026" y="2197044"/>
                </a:cubicBezTo>
                <a:cubicBezTo>
                  <a:pt x="30035" y="2125015"/>
                  <a:pt x="33944" y="2054798"/>
                  <a:pt x="12495" y="1977132"/>
                </a:cubicBezTo>
                <a:cubicBezTo>
                  <a:pt x="6531" y="1955239"/>
                  <a:pt x="9319" y="1928343"/>
                  <a:pt x="8112" y="1908588"/>
                </a:cubicBezTo>
                <a:cubicBezTo>
                  <a:pt x="8642" y="1834560"/>
                  <a:pt x="11049" y="1766558"/>
                  <a:pt x="7087" y="1695686"/>
                </a:cubicBezTo>
                <a:cubicBezTo>
                  <a:pt x="3306" y="1493108"/>
                  <a:pt x="-16897" y="1320246"/>
                  <a:pt x="33477" y="1110725"/>
                </a:cubicBezTo>
                <a:cubicBezTo>
                  <a:pt x="34155" y="1063051"/>
                  <a:pt x="28756" y="1024532"/>
                  <a:pt x="30399" y="981945"/>
                </a:cubicBezTo>
                <a:cubicBezTo>
                  <a:pt x="28369" y="959544"/>
                  <a:pt x="27654" y="931751"/>
                  <a:pt x="28721" y="906131"/>
                </a:cubicBezTo>
                <a:cubicBezTo>
                  <a:pt x="28765" y="664169"/>
                  <a:pt x="30469" y="471611"/>
                  <a:pt x="28721" y="297543"/>
                </a:cubicBezTo>
                <a:cubicBezTo>
                  <a:pt x="13010" y="191916"/>
                  <a:pt x="41876" y="110239"/>
                  <a:pt x="77025" y="7789"/>
                </a:cubicBezTo>
                <a:cubicBezTo>
                  <a:pt x="147566" y="-5958"/>
                  <a:pt x="240659" y="9204"/>
                  <a:pt x="323021" y="6231"/>
                </a:cubicBezTo>
                <a:cubicBezTo>
                  <a:pt x="377830" y="22928"/>
                  <a:pt x="451114" y="-10054"/>
                  <a:pt x="570696" y="6490"/>
                </a:cubicBezTo>
                <a:cubicBezTo>
                  <a:pt x="636968" y="16292"/>
                  <a:pt x="779333" y="33583"/>
                  <a:pt x="829095" y="12981"/>
                </a:cubicBezTo>
                <a:close/>
              </a:path>
              <a:path w="932511" h="2596366" stroke="0" extrusionOk="0">
                <a:moveTo>
                  <a:pt x="829095" y="12981"/>
                </a:moveTo>
                <a:cubicBezTo>
                  <a:pt x="828484" y="44781"/>
                  <a:pt x="827397" y="69286"/>
                  <a:pt x="829095" y="94248"/>
                </a:cubicBezTo>
                <a:cubicBezTo>
                  <a:pt x="820582" y="348651"/>
                  <a:pt x="816084" y="573333"/>
                  <a:pt x="821355" y="870042"/>
                </a:cubicBezTo>
                <a:cubicBezTo>
                  <a:pt x="817875" y="886254"/>
                  <a:pt x="822816" y="905980"/>
                  <a:pt x="825085" y="923267"/>
                </a:cubicBezTo>
                <a:cubicBezTo>
                  <a:pt x="851946" y="985958"/>
                  <a:pt x="846102" y="1060049"/>
                  <a:pt x="843269" y="1127601"/>
                </a:cubicBezTo>
                <a:cubicBezTo>
                  <a:pt x="833824" y="1266005"/>
                  <a:pt x="836537" y="1444140"/>
                  <a:pt x="843642" y="1591572"/>
                </a:cubicBezTo>
                <a:cubicBezTo>
                  <a:pt x="839565" y="1671748"/>
                  <a:pt x="875409" y="1786002"/>
                  <a:pt x="865276" y="1879249"/>
                </a:cubicBezTo>
                <a:cubicBezTo>
                  <a:pt x="890350" y="1989291"/>
                  <a:pt x="895171" y="2123448"/>
                  <a:pt x="885512" y="2228201"/>
                </a:cubicBezTo>
                <a:cubicBezTo>
                  <a:pt x="882951" y="2266016"/>
                  <a:pt x="888080" y="2305356"/>
                  <a:pt x="900059" y="2341143"/>
                </a:cubicBezTo>
                <a:cubicBezTo>
                  <a:pt x="906847" y="2414131"/>
                  <a:pt x="909464" y="2479442"/>
                  <a:pt x="932137" y="2575335"/>
                </a:cubicBezTo>
                <a:cubicBezTo>
                  <a:pt x="875284" y="2529077"/>
                  <a:pt x="861116" y="2529951"/>
                  <a:pt x="811937" y="2467066"/>
                </a:cubicBezTo>
                <a:cubicBezTo>
                  <a:pt x="785759" y="2441017"/>
                  <a:pt x="747984" y="2407978"/>
                  <a:pt x="720644" y="2373078"/>
                </a:cubicBezTo>
                <a:cubicBezTo>
                  <a:pt x="654401" y="2295996"/>
                  <a:pt x="570862" y="2260796"/>
                  <a:pt x="490221" y="2210805"/>
                </a:cubicBezTo>
                <a:cubicBezTo>
                  <a:pt x="447873" y="2255391"/>
                  <a:pt x="389069" y="2278378"/>
                  <a:pt x="342604" y="2312063"/>
                </a:cubicBezTo>
                <a:cubicBezTo>
                  <a:pt x="270478" y="2347591"/>
                  <a:pt x="236635" y="2402776"/>
                  <a:pt x="193589" y="2450450"/>
                </a:cubicBezTo>
                <a:cubicBezTo>
                  <a:pt x="157621" y="2492052"/>
                  <a:pt x="134718" y="2520041"/>
                  <a:pt x="106772" y="2555603"/>
                </a:cubicBezTo>
                <a:cubicBezTo>
                  <a:pt x="96622" y="2568397"/>
                  <a:pt x="77499" y="2579481"/>
                  <a:pt x="61172" y="2596366"/>
                </a:cubicBezTo>
                <a:cubicBezTo>
                  <a:pt x="49205" y="2579722"/>
                  <a:pt x="35211" y="2571451"/>
                  <a:pt x="34502" y="2561834"/>
                </a:cubicBezTo>
                <a:cubicBezTo>
                  <a:pt x="27638" y="2543589"/>
                  <a:pt x="32446" y="2518101"/>
                  <a:pt x="31052" y="2501079"/>
                </a:cubicBezTo>
                <a:cubicBezTo>
                  <a:pt x="36056" y="2409500"/>
                  <a:pt x="19658" y="2314224"/>
                  <a:pt x="30026" y="2197044"/>
                </a:cubicBezTo>
                <a:cubicBezTo>
                  <a:pt x="30501" y="2121645"/>
                  <a:pt x="21908" y="2057141"/>
                  <a:pt x="12495" y="1977132"/>
                </a:cubicBezTo>
                <a:cubicBezTo>
                  <a:pt x="6947" y="1955061"/>
                  <a:pt x="5447" y="1930648"/>
                  <a:pt x="8112" y="1908588"/>
                </a:cubicBezTo>
                <a:cubicBezTo>
                  <a:pt x="-1859" y="1839350"/>
                  <a:pt x="13509" y="1771653"/>
                  <a:pt x="7087" y="1695686"/>
                </a:cubicBezTo>
                <a:cubicBezTo>
                  <a:pt x="2684" y="1500457"/>
                  <a:pt x="16296" y="1302826"/>
                  <a:pt x="33477" y="1110725"/>
                </a:cubicBezTo>
                <a:cubicBezTo>
                  <a:pt x="35080" y="1069630"/>
                  <a:pt x="25902" y="1026527"/>
                  <a:pt x="30399" y="981945"/>
                </a:cubicBezTo>
                <a:cubicBezTo>
                  <a:pt x="33732" y="957861"/>
                  <a:pt x="27168" y="932666"/>
                  <a:pt x="28721" y="906131"/>
                </a:cubicBezTo>
                <a:cubicBezTo>
                  <a:pt x="15028" y="710597"/>
                  <a:pt x="33096" y="483169"/>
                  <a:pt x="28721" y="297543"/>
                </a:cubicBezTo>
                <a:cubicBezTo>
                  <a:pt x="30493" y="199787"/>
                  <a:pt x="59147" y="94982"/>
                  <a:pt x="77025" y="7789"/>
                </a:cubicBezTo>
                <a:cubicBezTo>
                  <a:pt x="172564" y="-3406"/>
                  <a:pt x="248172" y="-1896"/>
                  <a:pt x="323021" y="6231"/>
                </a:cubicBezTo>
                <a:cubicBezTo>
                  <a:pt x="431803" y="25817"/>
                  <a:pt x="517078" y="22037"/>
                  <a:pt x="570696" y="6490"/>
                </a:cubicBezTo>
                <a:cubicBezTo>
                  <a:pt x="691218" y="-6199"/>
                  <a:pt x="797338" y="-1835"/>
                  <a:pt x="829095" y="12981"/>
                </a:cubicBezTo>
                <a:close/>
              </a:path>
            </a:pathLst>
          </a:custGeom>
          <a:solidFill>
            <a:schemeClr val="bg2">
              <a:lumMod val="50000"/>
            </a:schemeClr>
          </a:solidFill>
          <a:ln>
            <a:solidFill>
              <a:schemeClr val="bg1">
                <a:lumMod val="10000"/>
              </a:schemeClr>
            </a:solidFill>
            <a:extLst>
              <a:ext uri="{C807C97D-BFC1-408E-A445-0C87EB9F89A2}">
                <ask:lineSketchStyleProps xmlns:ask="http://schemas.microsoft.com/office/drawing/2018/sketchyshapes" sd="2717816337">
                  <a:custGeom>
                    <a:avLst/>
                    <a:gdLst/>
                    <a:ahLst/>
                    <a:cxnLst/>
                    <a:rect l="l" t="t" r="r" b="b"/>
                    <a:pathLst>
                      <a:path w="2760" h="10895" extrusionOk="0">
                        <a:moveTo>
                          <a:pt x="2454" y="55"/>
                        </a:moveTo>
                        <a:cubicBezTo>
                          <a:pt x="2454" y="186"/>
                          <a:pt x="2455" y="291"/>
                          <a:pt x="2454" y="396"/>
                        </a:cubicBezTo>
                        <a:cubicBezTo>
                          <a:pt x="2446" y="1481"/>
                          <a:pt x="2438" y="2566"/>
                          <a:pt x="2431" y="3651"/>
                        </a:cubicBezTo>
                        <a:cubicBezTo>
                          <a:pt x="2430" y="3726"/>
                          <a:pt x="2425" y="3803"/>
                          <a:pt x="2442" y="3874"/>
                        </a:cubicBezTo>
                        <a:cubicBezTo>
                          <a:pt x="2513" y="4157"/>
                          <a:pt x="2496" y="4444"/>
                          <a:pt x="2496" y="4732"/>
                        </a:cubicBezTo>
                        <a:cubicBezTo>
                          <a:pt x="2495" y="5380"/>
                          <a:pt x="2485" y="6030"/>
                          <a:pt x="2497" y="6679"/>
                        </a:cubicBezTo>
                        <a:cubicBezTo>
                          <a:pt x="2505" y="7081"/>
                          <a:pt x="2582" y="7482"/>
                          <a:pt x="2561" y="7886"/>
                        </a:cubicBezTo>
                        <a:cubicBezTo>
                          <a:pt x="2669" y="8371"/>
                          <a:pt x="2602" y="8862"/>
                          <a:pt x="2621" y="9350"/>
                        </a:cubicBezTo>
                        <a:cubicBezTo>
                          <a:pt x="2628" y="9508"/>
                          <a:pt x="2649" y="9666"/>
                          <a:pt x="2664" y="9824"/>
                        </a:cubicBezTo>
                        <a:cubicBezTo>
                          <a:pt x="2694" y="10126"/>
                          <a:pt x="2723" y="10428"/>
                          <a:pt x="2759" y="10807"/>
                        </a:cubicBezTo>
                        <a:cubicBezTo>
                          <a:pt x="2608" y="10615"/>
                          <a:pt x="2502" y="10486"/>
                          <a:pt x="2403" y="10352"/>
                        </a:cubicBezTo>
                        <a:cubicBezTo>
                          <a:pt x="2308" y="10224"/>
                          <a:pt x="2209" y="10097"/>
                          <a:pt x="2133" y="9958"/>
                        </a:cubicBezTo>
                        <a:cubicBezTo>
                          <a:pt x="1975" y="9668"/>
                          <a:pt x="1728" y="9477"/>
                          <a:pt x="1451" y="9277"/>
                        </a:cubicBezTo>
                        <a:cubicBezTo>
                          <a:pt x="1332" y="9467"/>
                          <a:pt x="1161" y="9572"/>
                          <a:pt x="1014" y="9702"/>
                        </a:cubicBezTo>
                        <a:cubicBezTo>
                          <a:pt x="835" y="9861"/>
                          <a:pt x="710" y="10082"/>
                          <a:pt x="573" y="10283"/>
                        </a:cubicBezTo>
                        <a:cubicBezTo>
                          <a:pt x="478" y="10424"/>
                          <a:pt x="404" y="10578"/>
                          <a:pt x="316" y="10724"/>
                        </a:cubicBezTo>
                        <a:cubicBezTo>
                          <a:pt x="284" y="10776"/>
                          <a:pt x="240" y="10822"/>
                          <a:pt x="181" y="10895"/>
                        </a:cubicBezTo>
                        <a:cubicBezTo>
                          <a:pt x="144" y="10830"/>
                          <a:pt x="108" y="10792"/>
                          <a:pt x="102" y="10750"/>
                        </a:cubicBezTo>
                        <a:cubicBezTo>
                          <a:pt x="89" y="10666"/>
                          <a:pt x="92" y="10581"/>
                          <a:pt x="92" y="10495"/>
                        </a:cubicBezTo>
                        <a:cubicBezTo>
                          <a:pt x="90" y="10070"/>
                          <a:pt x="89" y="9644"/>
                          <a:pt x="89" y="9219"/>
                        </a:cubicBezTo>
                        <a:cubicBezTo>
                          <a:pt x="89" y="8909"/>
                          <a:pt x="94" y="8601"/>
                          <a:pt x="37" y="8296"/>
                        </a:cubicBezTo>
                        <a:cubicBezTo>
                          <a:pt x="20" y="8202"/>
                          <a:pt x="25" y="8104"/>
                          <a:pt x="24" y="8009"/>
                        </a:cubicBezTo>
                        <a:cubicBezTo>
                          <a:pt x="22" y="7712"/>
                          <a:pt x="28" y="7413"/>
                          <a:pt x="21" y="7115"/>
                        </a:cubicBezTo>
                        <a:cubicBezTo>
                          <a:pt x="0" y="6295"/>
                          <a:pt x="50" y="5478"/>
                          <a:pt x="99" y="4661"/>
                        </a:cubicBezTo>
                        <a:cubicBezTo>
                          <a:pt x="109" y="4482"/>
                          <a:pt x="94" y="4301"/>
                          <a:pt x="90" y="4121"/>
                        </a:cubicBezTo>
                        <a:cubicBezTo>
                          <a:pt x="89" y="4015"/>
                          <a:pt x="85" y="3908"/>
                          <a:pt x="85" y="3802"/>
                        </a:cubicBezTo>
                        <a:cubicBezTo>
                          <a:pt x="86" y="2950"/>
                          <a:pt x="90" y="2099"/>
                          <a:pt x="85" y="1249"/>
                        </a:cubicBezTo>
                        <a:cubicBezTo>
                          <a:pt x="83" y="842"/>
                          <a:pt x="148" y="446"/>
                          <a:pt x="228" y="33"/>
                        </a:cubicBezTo>
                        <a:cubicBezTo>
                          <a:pt x="474" y="0"/>
                          <a:pt x="715" y="32"/>
                          <a:pt x="956" y="26"/>
                        </a:cubicBezTo>
                        <a:cubicBezTo>
                          <a:pt x="1200" y="20"/>
                          <a:pt x="1444" y="22"/>
                          <a:pt x="1689" y="27"/>
                        </a:cubicBezTo>
                        <a:cubicBezTo>
                          <a:pt x="1932" y="31"/>
                          <a:pt x="2176" y="4"/>
                          <a:pt x="2454" y="55"/>
                        </a:cubicBezTo>
                        <a:close/>
                      </a:path>
                    </a:pathLst>
                  </a:custGeom>
                  <ask:type>
                    <ask:lineSketchCurved/>
                  </ask:type>
                </ask:lineSketchStyleProps>
              </a:ext>
            </a:extLst>
          </a:ln>
          <a:effectLst>
            <a:outerShdw blurRad="50800" dist="38100" dir="2700000" algn="tl" rotWithShape="0">
              <a:prstClr val="black">
                <a:alpha val="40000"/>
              </a:prstClr>
            </a:outerShdw>
          </a:effectLst>
        </p:spPr>
        <p:txBody>
          <a:bodyPr spcFirstLastPara="1" vert="vert270" wrap="square" lIns="91425" tIns="91425" rIns="91425" bIns="91425" anchor="ctr" anchorCtr="0">
            <a:noAutofit/>
          </a:bodyPr>
          <a:lstStyle/>
          <a:p>
            <a:pPr lvl="0" algn="r" rtl="1"/>
            <a:r>
              <a:rPr lang="he-IL" dirty="0">
                <a:solidFill>
                  <a:schemeClr val="accent5">
                    <a:lumMod val="75000"/>
                  </a:schemeClr>
                </a:solidFill>
                <a:effectLst>
                  <a:outerShdw blurRad="50800" dist="38100" dir="2700000" algn="tl" rotWithShape="0">
                    <a:prstClr val="black">
                      <a:alpha val="40000"/>
                    </a:prstClr>
                  </a:outerShdw>
                </a:effectLst>
                <a:cs typeface="Organy" pitchFamily="2" charset="-79"/>
              </a:rPr>
              <a:t>נחמיה חוזר מהמסע הלילי לאחר שהכיר את השטח ואת הצרכים ובפסוקים </a:t>
            </a:r>
            <a:r>
              <a:rPr lang="he-IL" dirty="0" err="1">
                <a:solidFill>
                  <a:schemeClr val="accent5">
                    <a:lumMod val="75000"/>
                  </a:schemeClr>
                </a:solidFill>
                <a:effectLst>
                  <a:outerShdw blurRad="50800" dist="38100" dir="2700000" algn="tl" rotWithShape="0">
                    <a:prstClr val="black">
                      <a:alpha val="40000"/>
                    </a:prstClr>
                  </a:outerShdw>
                </a:effectLst>
                <a:cs typeface="Organy" pitchFamily="2" charset="-79"/>
              </a:rPr>
              <a:t>יז-יח</a:t>
            </a:r>
            <a:r>
              <a:rPr lang="he-IL" dirty="0">
                <a:solidFill>
                  <a:schemeClr val="accent5">
                    <a:lumMod val="75000"/>
                  </a:schemeClr>
                </a:solidFill>
                <a:effectLst>
                  <a:outerShdw blurRad="50800" dist="38100" dir="2700000" algn="tl" rotWithShape="0">
                    <a:prstClr val="black">
                      <a:alpha val="40000"/>
                    </a:prstClr>
                  </a:outerShdw>
                </a:effectLst>
                <a:cs typeface="Organy" pitchFamily="2" charset="-79"/>
              </a:rPr>
              <a:t> הוא עומד מול </a:t>
            </a:r>
          </a:p>
          <a:p>
            <a:pPr lvl="0" algn="r" rtl="1"/>
            <a:r>
              <a:rPr lang="he-IL" dirty="0">
                <a:solidFill>
                  <a:schemeClr val="accent5">
                    <a:lumMod val="75000"/>
                  </a:schemeClr>
                </a:solidFill>
                <a:effectLst>
                  <a:outerShdw blurRad="50800" dist="38100" dir="2700000" algn="tl" rotWithShape="0">
                    <a:prstClr val="black">
                      <a:alpha val="40000"/>
                    </a:prstClr>
                  </a:outerShdw>
                </a:effectLst>
                <a:cs typeface="Organy" pitchFamily="2" charset="-79"/>
              </a:rPr>
              <a:t>נציגי המלכות ("הסגנים") וראשי הציבור, </a:t>
            </a:r>
          </a:p>
        </p:txBody>
      </p:sp>
      <p:sp>
        <p:nvSpPr>
          <p:cNvPr id="24" name="Google Shape;1325;p36">
            <a:extLst>
              <a:ext uri="{FF2B5EF4-FFF2-40B4-BE49-F238E27FC236}">
                <a16:creationId xmlns:a16="http://schemas.microsoft.com/office/drawing/2014/main" id="{817EAE41-D296-4F30-A5B5-BDC75B228E2D}"/>
              </a:ext>
            </a:extLst>
          </p:cNvPr>
          <p:cNvSpPr/>
          <p:nvPr/>
        </p:nvSpPr>
        <p:spPr>
          <a:xfrm rot="5400000">
            <a:off x="1185674" y="1013698"/>
            <a:ext cx="932511" cy="2596366"/>
          </a:xfrm>
          <a:custGeom>
            <a:avLst/>
            <a:gdLst>
              <a:gd name="connsiteX0" fmla="*/ 829095 w 932511"/>
              <a:gd name="connsiteY0" fmla="*/ 12981 h 2596366"/>
              <a:gd name="connsiteX1" fmla="*/ 829095 w 932511"/>
              <a:gd name="connsiteY1" fmla="*/ 94248 h 2596366"/>
              <a:gd name="connsiteX2" fmla="*/ 821355 w 932511"/>
              <a:gd name="connsiteY2" fmla="*/ 870042 h 2596366"/>
              <a:gd name="connsiteX3" fmla="*/ 825085 w 932511"/>
              <a:gd name="connsiteY3" fmla="*/ 923267 h 2596366"/>
              <a:gd name="connsiteX4" fmla="*/ 843269 w 932511"/>
              <a:gd name="connsiteY4" fmla="*/ 1127601 h 2596366"/>
              <a:gd name="connsiteX5" fmla="*/ 843642 w 932511"/>
              <a:gd name="connsiteY5" fmla="*/ 1591572 h 2596366"/>
              <a:gd name="connsiteX6" fmla="*/ 865276 w 932511"/>
              <a:gd name="connsiteY6" fmla="*/ 1879249 h 2596366"/>
              <a:gd name="connsiteX7" fmla="*/ 885512 w 932511"/>
              <a:gd name="connsiteY7" fmla="*/ 2228201 h 2596366"/>
              <a:gd name="connsiteX8" fmla="*/ 900059 w 932511"/>
              <a:gd name="connsiteY8" fmla="*/ 2341143 h 2596366"/>
              <a:gd name="connsiteX9" fmla="*/ 932137 w 932511"/>
              <a:gd name="connsiteY9" fmla="*/ 2575335 h 2596366"/>
              <a:gd name="connsiteX10" fmla="*/ 811937 w 932511"/>
              <a:gd name="connsiteY10" fmla="*/ 2467066 h 2596366"/>
              <a:gd name="connsiteX11" fmla="*/ 720644 w 932511"/>
              <a:gd name="connsiteY11" fmla="*/ 2373078 h 2596366"/>
              <a:gd name="connsiteX12" fmla="*/ 490221 w 932511"/>
              <a:gd name="connsiteY12" fmla="*/ 2210805 h 2596366"/>
              <a:gd name="connsiteX13" fmla="*/ 342604 w 932511"/>
              <a:gd name="connsiteY13" fmla="*/ 2312063 h 2596366"/>
              <a:gd name="connsiteX14" fmla="*/ 193589 w 932511"/>
              <a:gd name="connsiteY14" fmla="*/ 2450450 h 2596366"/>
              <a:gd name="connsiteX15" fmla="*/ 106772 w 932511"/>
              <a:gd name="connsiteY15" fmla="*/ 2555603 h 2596366"/>
              <a:gd name="connsiteX16" fmla="*/ 61172 w 932511"/>
              <a:gd name="connsiteY16" fmla="*/ 2596366 h 2596366"/>
              <a:gd name="connsiteX17" fmla="*/ 34502 w 932511"/>
              <a:gd name="connsiteY17" fmla="*/ 2561834 h 2596366"/>
              <a:gd name="connsiteX18" fmla="*/ 31052 w 932511"/>
              <a:gd name="connsiteY18" fmla="*/ 2501079 h 2596366"/>
              <a:gd name="connsiteX19" fmla="*/ 30026 w 932511"/>
              <a:gd name="connsiteY19" fmla="*/ 2197044 h 2596366"/>
              <a:gd name="connsiteX20" fmla="*/ 12495 w 932511"/>
              <a:gd name="connsiteY20" fmla="*/ 1977132 h 2596366"/>
              <a:gd name="connsiteX21" fmla="*/ 8112 w 932511"/>
              <a:gd name="connsiteY21" fmla="*/ 1908588 h 2596366"/>
              <a:gd name="connsiteX22" fmla="*/ 7087 w 932511"/>
              <a:gd name="connsiteY22" fmla="*/ 1695686 h 2596366"/>
              <a:gd name="connsiteX23" fmla="*/ 33477 w 932511"/>
              <a:gd name="connsiteY23" fmla="*/ 1110725 h 2596366"/>
              <a:gd name="connsiteX24" fmla="*/ 30399 w 932511"/>
              <a:gd name="connsiteY24" fmla="*/ 981945 h 2596366"/>
              <a:gd name="connsiteX25" fmla="*/ 28721 w 932511"/>
              <a:gd name="connsiteY25" fmla="*/ 906131 h 2596366"/>
              <a:gd name="connsiteX26" fmla="*/ 28721 w 932511"/>
              <a:gd name="connsiteY26" fmla="*/ 297543 h 2596366"/>
              <a:gd name="connsiteX27" fmla="*/ 77025 w 932511"/>
              <a:gd name="connsiteY27" fmla="*/ 7789 h 2596366"/>
              <a:gd name="connsiteX28" fmla="*/ 323021 w 932511"/>
              <a:gd name="connsiteY28" fmla="*/ 6231 h 2596366"/>
              <a:gd name="connsiteX29" fmla="*/ 570696 w 932511"/>
              <a:gd name="connsiteY29" fmla="*/ 6490 h 2596366"/>
              <a:gd name="connsiteX30" fmla="*/ 829095 w 932511"/>
              <a:gd name="connsiteY30" fmla="*/ 12981 h 259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32511" h="2596366" fill="none" extrusionOk="0">
                <a:moveTo>
                  <a:pt x="829095" y="12981"/>
                </a:moveTo>
                <a:cubicBezTo>
                  <a:pt x="832589" y="46253"/>
                  <a:pt x="832554" y="69477"/>
                  <a:pt x="829095" y="94248"/>
                </a:cubicBezTo>
                <a:cubicBezTo>
                  <a:pt x="821196" y="382842"/>
                  <a:pt x="823725" y="600296"/>
                  <a:pt x="821355" y="870042"/>
                </a:cubicBezTo>
                <a:cubicBezTo>
                  <a:pt x="820367" y="887472"/>
                  <a:pt x="819430" y="904846"/>
                  <a:pt x="825085" y="923267"/>
                </a:cubicBezTo>
                <a:cubicBezTo>
                  <a:pt x="843561" y="996746"/>
                  <a:pt x="844934" y="1061192"/>
                  <a:pt x="843269" y="1127601"/>
                </a:cubicBezTo>
                <a:cubicBezTo>
                  <a:pt x="846545" y="1280435"/>
                  <a:pt x="853425" y="1428157"/>
                  <a:pt x="843642" y="1591572"/>
                </a:cubicBezTo>
                <a:cubicBezTo>
                  <a:pt x="860791" y="1690468"/>
                  <a:pt x="880885" y="1774831"/>
                  <a:pt x="865276" y="1879249"/>
                </a:cubicBezTo>
                <a:cubicBezTo>
                  <a:pt x="904964" y="1989171"/>
                  <a:pt x="872974" y="2099142"/>
                  <a:pt x="885512" y="2228201"/>
                </a:cubicBezTo>
                <a:cubicBezTo>
                  <a:pt x="883108" y="2260939"/>
                  <a:pt x="895968" y="2304151"/>
                  <a:pt x="900059" y="2341143"/>
                </a:cubicBezTo>
                <a:cubicBezTo>
                  <a:pt x="911913" y="2415931"/>
                  <a:pt x="927629" y="2485767"/>
                  <a:pt x="932137" y="2575335"/>
                </a:cubicBezTo>
                <a:cubicBezTo>
                  <a:pt x="910051" y="2568698"/>
                  <a:pt x="859435" y="2514076"/>
                  <a:pt x="811937" y="2467066"/>
                </a:cubicBezTo>
                <a:cubicBezTo>
                  <a:pt x="780417" y="2436238"/>
                  <a:pt x="746341" y="2400738"/>
                  <a:pt x="720644" y="2373078"/>
                </a:cubicBezTo>
                <a:cubicBezTo>
                  <a:pt x="672191" y="2308241"/>
                  <a:pt x="582714" y="2260673"/>
                  <a:pt x="490221" y="2210805"/>
                </a:cubicBezTo>
                <a:cubicBezTo>
                  <a:pt x="451701" y="2261593"/>
                  <a:pt x="391208" y="2281708"/>
                  <a:pt x="342604" y="2312063"/>
                </a:cubicBezTo>
                <a:cubicBezTo>
                  <a:pt x="274416" y="2355351"/>
                  <a:pt x="226909" y="2402743"/>
                  <a:pt x="193589" y="2450450"/>
                </a:cubicBezTo>
                <a:cubicBezTo>
                  <a:pt x="162174" y="2477402"/>
                  <a:pt x="136001" y="2517932"/>
                  <a:pt x="106772" y="2555603"/>
                </a:cubicBezTo>
                <a:cubicBezTo>
                  <a:pt x="96070" y="2569759"/>
                  <a:pt x="82602" y="2577489"/>
                  <a:pt x="61172" y="2596366"/>
                </a:cubicBezTo>
                <a:cubicBezTo>
                  <a:pt x="46969" y="2581686"/>
                  <a:pt x="35394" y="2571077"/>
                  <a:pt x="34502" y="2561834"/>
                </a:cubicBezTo>
                <a:cubicBezTo>
                  <a:pt x="31361" y="2541997"/>
                  <a:pt x="32093" y="2523591"/>
                  <a:pt x="31052" y="2501079"/>
                </a:cubicBezTo>
                <a:cubicBezTo>
                  <a:pt x="37461" y="2385920"/>
                  <a:pt x="31614" y="2307534"/>
                  <a:pt x="30026" y="2197044"/>
                </a:cubicBezTo>
                <a:cubicBezTo>
                  <a:pt x="30035" y="2125015"/>
                  <a:pt x="33944" y="2054798"/>
                  <a:pt x="12495" y="1977132"/>
                </a:cubicBezTo>
                <a:cubicBezTo>
                  <a:pt x="6531" y="1955239"/>
                  <a:pt x="9319" y="1928343"/>
                  <a:pt x="8112" y="1908588"/>
                </a:cubicBezTo>
                <a:cubicBezTo>
                  <a:pt x="8642" y="1834560"/>
                  <a:pt x="11049" y="1766558"/>
                  <a:pt x="7087" y="1695686"/>
                </a:cubicBezTo>
                <a:cubicBezTo>
                  <a:pt x="3306" y="1493108"/>
                  <a:pt x="-16897" y="1320246"/>
                  <a:pt x="33477" y="1110725"/>
                </a:cubicBezTo>
                <a:cubicBezTo>
                  <a:pt x="34155" y="1063051"/>
                  <a:pt x="28756" y="1024532"/>
                  <a:pt x="30399" y="981945"/>
                </a:cubicBezTo>
                <a:cubicBezTo>
                  <a:pt x="28369" y="959544"/>
                  <a:pt x="27654" y="931751"/>
                  <a:pt x="28721" y="906131"/>
                </a:cubicBezTo>
                <a:cubicBezTo>
                  <a:pt x="28765" y="664169"/>
                  <a:pt x="30469" y="471611"/>
                  <a:pt x="28721" y="297543"/>
                </a:cubicBezTo>
                <a:cubicBezTo>
                  <a:pt x="13010" y="191916"/>
                  <a:pt x="41876" y="110239"/>
                  <a:pt x="77025" y="7789"/>
                </a:cubicBezTo>
                <a:cubicBezTo>
                  <a:pt x="147566" y="-5958"/>
                  <a:pt x="240659" y="9204"/>
                  <a:pt x="323021" y="6231"/>
                </a:cubicBezTo>
                <a:cubicBezTo>
                  <a:pt x="377830" y="22928"/>
                  <a:pt x="451114" y="-10054"/>
                  <a:pt x="570696" y="6490"/>
                </a:cubicBezTo>
                <a:cubicBezTo>
                  <a:pt x="636968" y="16292"/>
                  <a:pt x="779333" y="33583"/>
                  <a:pt x="829095" y="12981"/>
                </a:cubicBezTo>
                <a:close/>
              </a:path>
              <a:path w="932511" h="2596366" stroke="0" extrusionOk="0">
                <a:moveTo>
                  <a:pt x="829095" y="12981"/>
                </a:moveTo>
                <a:cubicBezTo>
                  <a:pt x="828484" y="44781"/>
                  <a:pt x="827397" y="69286"/>
                  <a:pt x="829095" y="94248"/>
                </a:cubicBezTo>
                <a:cubicBezTo>
                  <a:pt x="820582" y="348651"/>
                  <a:pt x="816084" y="573333"/>
                  <a:pt x="821355" y="870042"/>
                </a:cubicBezTo>
                <a:cubicBezTo>
                  <a:pt x="817875" y="886254"/>
                  <a:pt x="822816" y="905980"/>
                  <a:pt x="825085" y="923267"/>
                </a:cubicBezTo>
                <a:cubicBezTo>
                  <a:pt x="851946" y="985958"/>
                  <a:pt x="846102" y="1060049"/>
                  <a:pt x="843269" y="1127601"/>
                </a:cubicBezTo>
                <a:cubicBezTo>
                  <a:pt x="833824" y="1266005"/>
                  <a:pt x="836537" y="1444140"/>
                  <a:pt x="843642" y="1591572"/>
                </a:cubicBezTo>
                <a:cubicBezTo>
                  <a:pt x="839565" y="1671748"/>
                  <a:pt x="875409" y="1786002"/>
                  <a:pt x="865276" y="1879249"/>
                </a:cubicBezTo>
                <a:cubicBezTo>
                  <a:pt x="890350" y="1989291"/>
                  <a:pt x="895171" y="2123448"/>
                  <a:pt x="885512" y="2228201"/>
                </a:cubicBezTo>
                <a:cubicBezTo>
                  <a:pt x="882951" y="2266016"/>
                  <a:pt x="888080" y="2305356"/>
                  <a:pt x="900059" y="2341143"/>
                </a:cubicBezTo>
                <a:cubicBezTo>
                  <a:pt x="906847" y="2414131"/>
                  <a:pt x="909464" y="2479442"/>
                  <a:pt x="932137" y="2575335"/>
                </a:cubicBezTo>
                <a:cubicBezTo>
                  <a:pt x="875284" y="2529077"/>
                  <a:pt x="861116" y="2529951"/>
                  <a:pt x="811937" y="2467066"/>
                </a:cubicBezTo>
                <a:cubicBezTo>
                  <a:pt x="785759" y="2441017"/>
                  <a:pt x="747984" y="2407978"/>
                  <a:pt x="720644" y="2373078"/>
                </a:cubicBezTo>
                <a:cubicBezTo>
                  <a:pt x="654401" y="2295996"/>
                  <a:pt x="570862" y="2260796"/>
                  <a:pt x="490221" y="2210805"/>
                </a:cubicBezTo>
                <a:cubicBezTo>
                  <a:pt x="447873" y="2255391"/>
                  <a:pt x="389069" y="2278378"/>
                  <a:pt x="342604" y="2312063"/>
                </a:cubicBezTo>
                <a:cubicBezTo>
                  <a:pt x="270478" y="2347591"/>
                  <a:pt x="236635" y="2402776"/>
                  <a:pt x="193589" y="2450450"/>
                </a:cubicBezTo>
                <a:cubicBezTo>
                  <a:pt x="157621" y="2492052"/>
                  <a:pt x="134718" y="2520041"/>
                  <a:pt x="106772" y="2555603"/>
                </a:cubicBezTo>
                <a:cubicBezTo>
                  <a:pt x="96622" y="2568397"/>
                  <a:pt x="77499" y="2579481"/>
                  <a:pt x="61172" y="2596366"/>
                </a:cubicBezTo>
                <a:cubicBezTo>
                  <a:pt x="49205" y="2579722"/>
                  <a:pt x="35211" y="2571451"/>
                  <a:pt x="34502" y="2561834"/>
                </a:cubicBezTo>
                <a:cubicBezTo>
                  <a:pt x="27638" y="2543589"/>
                  <a:pt x="32446" y="2518101"/>
                  <a:pt x="31052" y="2501079"/>
                </a:cubicBezTo>
                <a:cubicBezTo>
                  <a:pt x="36056" y="2409500"/>
                  <a:pt x="19658" y="2314224"/>
                  <a:pt x="30026" y="2197044"/>
                </a:cubicBezTo>
                <a:cubicBezTo>
                  <a:pt x="30501" y="2121645"/>
                  <a:pt x="21908" y="2057141"/>
                  <a:pt x="12495" y="1977132"/>
                </a:cubicBezTo>
                <a:cubicBezTo>
                  <a:pt x="6947" y="1955061"/>
                  <a:pt x="5447" y="1930648"/>
                  <a:pt x="8112" y="1908588"/>
                </a:cubicBezTo>
                <a:cubicBezTo>
                  <a:pt x="-1859" y="1839350"/>
                  <a:pt x="13509" y="1771653"/>
                  <a:pt x="7087" y="1695686"/>
                </a:cubicBezTo>
                <a:cubicBezTo>
                  <a:pt x="2684" y="1500457"/>
                  <a:pt x="16296" y="1302826"/>
                  <a:pt x="33477" y="1110725"/>
                </a:cubicBezTo>
                <a:cubicBezTo>
                  <a:pt x="35080" y="1069630"/>
                  <a:pt x="25902" y="1026527"/>
                  <a:pt x="30399" y="981945"/>
                </a:cubicBezTo>
                <a:cubicBezTo>
                  <a:pt x="33732" y="957861"/>
                  <a:pt x="27168" y="932666"/>
                  <a:pt x="28721" y="906131"/>
                </a:cubicBezTo>
                <a:cubicBezTo>
                  <a:pt x="15028" y="710597"/>
                  <a:pt x="33096" y="483169"/>
                  <a:pt x="28721" y="297543"/>
                </a:cubicBezTo>
                <a:cubicBezTo>
                  <a:pt x="30493" y="199787"/>
                  <a:pt x="59147" y="94982"/>
                  <a:pt x="77025" y="7789"/>
                </a:cubicBezTo>
                <a:cubicBezTo>
                  <a:pt x="172564" y="-3406"/>
                  <a:pt x="248172" y="-1896"/>
                  <a:pt x="323021" y="6231"/>
                </a:cubicBezTo>
                <a:cubicBezTo>
                  <a:pt x="431803" y="25817"/>
                  <a:pt x="517078" y="22037"/>
                  <a:pt x="570696" y="6490"/>
                </a:cubicBezTo>
                <a:cubicBezTo>
                  <a:pt x="691218" y="-6199"/>
                  <a:pt x="797338" y="-1835"/>
                  <a:pt x="829095" y="12981"/>
                </a:cubicBezTo>
                <a:close/>
              </a:path>
            </a:pathLst>
          </a:custGeom>
          <a:solidFill>
            <a:srgbClr val="760016"/>
          </a:solidFill>
          <a:ln>
            <a:solidFill>
              <a:schemeClr val="bg1">
                <a:lumMod val="10000"/>
              </a:schemeClr>
            </a:solidFill>
            <a:extLst>
              <a:ext uri="{C807C97D-BFC1-408E-A445-0C87EB9F89A2}">
                <ask:lineSketchStyleProps xmlns:ask="http://schemas.microsoft.com/office/drawing/2018/sketchyshapes" sd="2717816337">
                  <a:custGeom>
                    <a:avLst/>
                    <a:gdLst/>
                    <a:ahLst/>
                    <a:cxnLst/>
                    <a:rect l="l" t="t" r="r" b="b"/>
                    <a:pathLst>
                      <a:path w="2760" h="10895" extrusionOk="0">
                        <a:moveTo>
                          <a:pt x="2454" y="55"/>
                        </a:moveTo>
                        <a:cubicBezTo>
                          <a:pt x="2454" y="186"/>
                          <a:pt x="2455" y="291"/>
                          <a:pt x="2454" y="396"/>
                        </a:cubicBezTo>
                        <a:cubicBezTo>
                          <a:pt x="2446" y="1481"/>
                          <a:pt x="2438" y="2566"/>
                          <a:pt x="2431" y="3651"/>
                        </a:cubicBezTo>
                        <a:cubicBezTo>
                          <a:pt x="2430" y="3726"/>
                          <a:pt x="2425" y="3803"/>
                          <a:pt x="2442" y="3874"/>
                        </a:cubicBezTo>
                        <a:cubicBezTo>
                          <a:pt x="2513" y="4157"/>
                          <a:pt x="2496" y="4444"/>
                          <a:pt x="2496" y="4732"/>
                        </a:cubicBezTo>
                        <a:cubicBezTo>
                          <a:pt x="2495" y="5380"/>
                          <a:pt x="2485" y="6030"/>
                          <a:pt x="2497" y="6679"/>
                        </a:cubicBezTo>
                        <a:cubicBezTo>
                          <a:pt x="2505" y="7081"/>
                          <a:pt x="2582" y="7482"/>
                          <a:pt x="2561" y="7886"/>
                        </a:cubicBezTo>
                        <a:cubicBezTo>
                          <a:pt x="2669" y="8371"/>
                          <a:pt x="2602" y="8862"/>
                          <a:pt x="2621" y="9350"/>
                        </a:cubicBezTo>
                        <a:cubicBezTo>
                          <a:pt x="2628" y="9508"/>
                          <a:pt x="2649" y="9666"/>
                          <a:pt x="2664" y="9824"/>
                        </a:cubicBezTo>
                        <a:cubicBezTo>
                          <a:pt x="2694" y="10126"/>
                          <a:pt x="2723" y="10428"/>
                          <a:pt x="2759" y="10807"/>
                        </a:cubicBezTo>
                        <a:cubicBezTo>
                          <a:pt x="2608" y="10615"/>
                          <a:pt x="2502" y="10486"/>
                          <a:pt x="2403" y="10352"/>
                        </a:cubicBezTo>
                        <a:cubicBezTo>
                          <a:pt x="2308" y="10224"/>
                          <a:pt x="2209" y="10097"/>
                          <a:pt x="2133" y="9958"/>
                        </a:cubicBezTo>
                        <a:cubicBezTo>
                          <a:pt x="1975" y="9668"/>
                          <a:pt x="1728" y="9477"/>
                          <a:pt x="1451" y="9277"/>
                        </a:cubicBezTo>
                        <a:cubicBezTo>
                          <a:pt x="1332" y="9467"/>
                          <a:pt x="1161" y="9572"/>
                          <a:pt x="1014" y="9702"/>
                        </a:cubicBezTo>
                        <a:cubicBezTo>
                          <a:pt x="835" y="9861"/>
                          <a:pt x="710" y="10082"/>
                          <a:pt x="573" y="10283"/>
                        </a:cubicBezTo>
                        <a:cubicBezTo>
                          <a:pt x="478" y="10424"/>
                          <a:pt x="404" y="10578"/>
                          <a:pt x="316" y="10724"/>
                        </a:cubicBezTo>
                        <a:cubicBezTo>
                          <a:pt x="284" y="10776"/>
                          <a:pt x="240" y="10822"/>
                          <a:pt x="181" y="10895"/>
                        </a:cubicBezTo>
                        <a:cubicBezTo>
                          <a:pt x="144" y="10830"/>
                          <a:pt x="108" y="10792"/>
                          <a:pt x="102" y="10750"/>
                        </a:cubicBezTo>
                        <a:cubicBezTo>
                          <a:pt x="89" y="10666"/>
                          <a:pt x="92" y="10581"/>
                          <a:pt x="92" y="10495"/>
                        </a:cubicBezTo>
                        <a:cubicBezTo>
                          <a:pt x="90" y="10070"/>
                          <a:pt x="89" y="9644"/>
                          <a:pt x="89" y="9219"/>
                        </a:cubicBezTo>
                        <a:cubicBezTo>
                          <a:pt x="89" y="8909"/>
                          <a:pt x="94" y="8601"/>
                          <a:pt x="37" y="8296"/>
                        </a:cubicBezTo>
                        <a:cubicBezTo>
                          <a:pt x="20" y="8202"/>
                          <a:pt x="25" y="8104"/>
                          <a:pt x="24" y="8009"/>
                        </a:cubicBezTo>
                        <a:cubicBezTo>
                          <a:pt x="22" y="7712"/>
                          <a:pt x="28" y="7413"/>
                          <a:pt x="21" y="7115"/>
                        </a:cubicBezTo>
                        <a:cubicBezTo>
                          <a:pt x="0" y="6295"/>
                          <a:pt x="50" y="5478"/>
                          <a:pt x="99" y="4661"/>
                        </a:cubicBezTo>
                        <a:cubicBezTo>
                          <a:pt x="109" y="4482"/>
                          <a:pt x="94" y="4301"/>
                          <a:pt x="90" y="4121"/>
                        </a:cubicBezTo>
                        <a:cubicBezTo>
                          <a:pt x="89" y="4015"/>
                          <a:pt x="85" y="3908"/>
                          <a:pt x="85" y="3802"/>
                        </a:cubicBezTo>
                        <a:cubicBezTo>
                          <a:pt x="86" y="2950"/>
                          <a:pt x="90" y="2099"/>
                          <a:pt x="85" y="1249"/>
                        </a:cubicBezTo>
                        <a:cubicBezTo>
                          <a:pt x="83" y="842"/>
                          <a:pt x="148" y="446"/>
                          <a:pt x="228" y="33"/>
                        </a:cubicBezTo>
                        <a:cubicBezTo>
                          <a:pt x="474" y="0"/>
                          <a:pt x="715" y="32"/>
                          <a:pt x="956" y="26"/>
                        </a:cubicBezTo>
                        <a:cubicBezTo>
                          <a:pt x="1200" y="20"/>
                          <a:pt x="1444" y="22"/>
                          <a:pt x="1689" y="27"/>
                        </a:cubicBezTo>
                        <a:cubicBezTo>
                          <a:pt x="1932" y="31"/>
                          <a:pt x="2176" y="4"/>
                          <a:pt x="2454" y="55"/>
                        </a:cubicBezTo>
                        <a:close/>
                      </a:path>
                    </a:pathLst>
                  </a:custGeom>
                  <ask:type>
                    <ask:lineSketchCurved/>
                  </ask:type>
                </ask:lineSketchStyleProps>
              </a:ext>
            </a:extLst>
          </a:ln>
          <a:effectLst>
            <a:outerShdw blurRad="50800" dist="38100" dir="2700000" algn="tl" rotWithShape="0">
              <a:prstClr val="black">
                <a:alpha val="40000"/>
              </a:prstClr>
            </a:outerShdw>
          </a:effectLst>
        </p:spPr>
        <p:txBody>
          <a:bodyPr spcFirstLastPara="1" vert="vert270" wrap="square" lIns="91425" tIns="91425" rIns="91425" bIns="91425" anchor="ctr" anchorCtr="0">
            <a:noAutofit/>
          </a:bodyPr>
          <a:lstStyle/>
          <a:p>
            <a:pPr lvl="0" algn="r" rtl="1"/>
            <a:r>
              <a:rPr lang="he-IL"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Organy" pitchFamily="2" charset="-79"/>
              </a:rPr>
              <a:t>כאן מתגלית לראשונה יכולתו כמנהיג </a:t>
            </a:r>
          </a:p>
          <a:p>
            <a:pPr lvl="0" algn="r" rtl="1"/>
            <a:r>
              <a:rPr lang="he-IL"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Organy" pitchFamily="2" charset="-79"/>
              </a:rPr>
              <a:t>לסחוף אחריו את הציבור ומנהיגיו. </a:t>
            </a:r>
          </a:p>
          <a:p>
            <a:pPr lvl="0" algn="r" rtl="1"/>
            <a:r>
              <a:rPr lang="he-IL"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Organy" pitchFamily="2" charset="-79"/>
              </a:rPr>
              <a:t>הוא משלב בדבריו </a:t>
            </a:r>
            <a:r>
              <a:rPr lang="he-I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Organy" pitchFamily="2" charset="-79"/>
              </a:rPr>
              <a:t>שני </a:t>
            </a:r>
            <a:r>
              <a:rPr lang="he-IL"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Organy" pitchFamily="2" charset="-79"/>
              </a:rPr>
              <a:t>עניינים</a:t>
            </a:r>
          </a:p>
        </p:txBody>
      </p:sp>
      <p:sp>
        <p:nvSpPr>
          <p:cNvPr id="26" name="Google Shape;1325;p36">
            <a:extLst>
              <a:ext uri="{FF2B5EF4-FFF2-40B4-BE49-F238E27FC236}">
                <a16:creationId xmlns:a16="http://schemas.microsoft.com/office/drawing/2014/main" id="{048E1E0E-DFFC-438B-95EB-DCE5ABC30866}"/>
              </a:ext>
            </a:extLst>
          </p:cNvPr>
          <p:cNvSpPr/>
          <p:nvPr/>
        </p:nvSpPr>
        <p:spPr>
          <a:xfrm>
            <a:off x="1752975" y="2825414"/>
            <a:ext cx="1437101" cy="2596366"/>
          </a:xfrm>
          <a:custGeom>
            <a:avLst/>
            <a:gdLst>
              <a:gd name="connsiteX0" fmla="*/ 1277726 w 1437101"/>
              <a:gd name="connsiteY0" fmla="*/ 12981 h 2596366"/>
              <a:gd name="connsiteX1" fmla="*/ 1277726 w 1437101"/>
              <a:gd name="connsiteY1" fmla="*/ 94248 h 2596366"/>
              <a:gd name="connsiteX2" fmla="*/ 1265798 w 1437101"/>
              <a:gd name="connsiteY2" fmla="*/ 870042 h 2596366"/>
              <a:gd name="connsiteX3" fmla="*/ 1271546 w 1437101"/>
              <a:gd name="connsiteY3" fmla="*/ 923267 h 2596366"/>
              <a:gd name="connsiteX4" fmla="*/ 1299570 w 1437101"/>
              <a:gd name="connsiteY4" fmla="*/ 1127601 h 2596366"/>
              <a:gd name="connsiteX5" fmla="*/ 1300145 w 1437101"/>
              <a:gd name="connsiteY5" fmla="*/ 1591572 h 2596366"/>
              <a:gd name="connsiteX6" fmla="*/ 1333486 w 1437101"/>
              <a:gd name="connsiteY6" fmla="*/ 1879249 h 2596366"/>
              <a:gd name="connsiteX7" fmla="*/ 1364671 w 1437101"/>
              <a:gd name="connsiteY7" fmla="*/ 2228201 h 2596366"/>
              <a:gd name="connsiteX8" fmla="*/ 1387089 w 1437101"/>
              <a:gd name="connsiteY8" fmla="*/ 2341143 h 2596366"/>
              <a:gd name="connsiteX9" fmla="*/ 1436526 w 1437101"/>
              <a:gd name="connsiteY9" fmla="*/ 2575335 h 2596366"/>
              <a:gd name="connsiteX10" fmla="*/ 1251283 w 1437101"/>
              <a:gd name="connsiteY10" fmla="*/ 2467066 h 2596366"/>
              <a:gd name="connsiteX11" fmla="*/ 1110591 w 1437101"/>
              <a:gd name="connsiteY11" fmla="*/ 2373078 h 2596366"/>
              <a:gd name="connsiteX12" fmla="*/ 755483 w 1437101"/>
              <a:gd name="connsiteY12" fmla="*/ 2210805 h 2596366"/>
              <a:gd name="connsiteX13" fmla="*/ 527990 w 1437101"/>
              <a:gd name="connsiteY13" fmla="*/ 2312063 h 2596366"/>
              <a:gd name="connsiteX14" fmla="*/ 298342 w 1437101"/>
              <a:gd name="connsiteY14" fmla="*/ 2450450 h 2596366"/>
              <a:gd name="connsiteX15" fmla="*/ 164548 w 1437101"/>
              <a:gd name="connsiteY15" fmla="*/ 2555603 h 2596366"/>
              <a:gd name="connsiteX16" fmla="*/ 94273 w 1437101"/>
              <a:gd name="connsiteY16" fmla="*/ 2596366 h 2596366"/>
              <a:gd name="connsiteX17" fmla="*/ 53172 w 1437101"/>
              <a:gd name="connsiteY17" fmla="*/ 2561834 h 2596366"/>
              <a:gd name="connsiteX18" fmla="*/ 47855 w 1437101"/>
              <a:gd name="connsiteY18" fmla="*/ 2501079 h 2596366"/>
              <a:gd name="connsiteX19" fmla="*/ 46274 w 1437101"/>
              <a:gd name="connsiteY19" fmla="*/ 2197044 h 2596366"/>
              <a:gd name="connsiteX20" fmla="*/ 19257 w 1437101"/>
              <a:gd name="connsiteY20" fmla="*/ 1977132 h 2596366"/>
              <a:gd name="connsiteX21" fmla="*/ 12502 w 1437101"/>
              <a:gd name="connsiteY21" fmla="*/ 1908588 h 2596366"/>
              <a:gd name="connsiteX22" fmla="*/ 10921 w 1437101"/>
              <a:gd name="connsiteY22" fmla="*/ 1695686 h 2596366"/>
              <a:gd name="connsiteX23" fmla="*/ 51591 w 1437101"/>
              <a:gd name="connsiteY23" fmla="*/ 1110725 h 2596366"/>
              <a:gd name="connsiteX24" fmla="*/ 46849 w 1437101"/>
              <a:gd name="connsiteY24" fmla="*/ 981945 h 2596366"/>
              <a:gd name="connsiteX25" fmla="*/ 44262 w 1437101"/>
              <a:gd name="connsiteY25" fmla="*/ 906131 h 2596366"/>
              <a:gd name="connsiteX26" fmla="*/ 44262 w 1437101"/>
              <a:gd name="connsiteY26" fmla="*/ 297543 h 2596366"/>
              <a:gd name="connsiteX27" fmla="*/ 118704 w 1437101"/>
              <a:gd name="connsiteY27" fmla="*/ 7789 h 2596366"/>
              <a:gd name="connsiteX28" fmla="*/ 497811 w 1437101"/>
              <a:gd name="connsiteY28" fmla="*/ 6231 h 2596366"/>
              <a:gd name="connsiteX29" fmla="*/ 879505 w 1437101"/>
              <a:gd name="connsiteY29" fmla="*/ 6490 h 2596366"/>
              <a:gd name="connsiteX30" fmla="*/ 1277726 w 1437101"/>
              <a:gd name="connsiteY30" fmla="*/ 12981 h 259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7101" h="2596366" fill="none" extrusionOk="0">
                <a:moveTo>
                  <a:pt x="1277726" y="12981"/>
                </a:moveTo>
                <a:cubicBezTo>
                  <a:pt x="1280699" y="45976"/>
                  <a:pt x="1282598" y="69538"/>
                  <a:pt x="1277726" y="94248"/>
                </a:cubicBezTo>
                <a:cubicBezTo>
                  <a:pt x="1265195" y="401141"/>
                  <a:pt x="1269539" y="569507"/>
                  <a:pt x="1265798" y="870042"/>
                </a:cubicBezTo>
                <a:cubicBezTo>
                  <a:pt x="1262472" y="885787"/>
                  <a:pt x="1262792" y="904481"/>
                  <a:pt x="1271546" y="923267"/>
                </a:cubicBezTo>
                <a:cubicBezTo>
                  <a:pt x="1306753" y="992652"/>
                  <a:pt x="1300319" y="1060017"/>
                  <a:pt x="1299570" y="1127601"/>
                </a:cubicBezTo>
                <a:cubicBezTo>
                  <a:pt x="1307815" y="1278058"/>
                  <a:pt x="1314802" y="1423596"/>
                  <a:pt x="1300145" y="1591572"/>
                </a:cubicBezTo>
                <a:cubicBezTo>
                  <a:pt x="1307043" y="1687962"/>
                  <a:pt x="1347873" y="1779632"/>
                  <a:pt x="1333486" y="1879249"/>
                </a:cubicBezTo>
                <a:cubicBezTo>
                  <a:pt x="1397748" y="1980737"/>
                  <a:pt x="1347356" y="2096377"/>
                  <a:pt x="1364671" y="2228201"/>
                </a:cubicBezTo>
                <a:cubicBezTo>
                  <a:pt x="1365379" y="2262768"/>
                  <a:pt x="1382092" y="2305413"/>
                  <a:pt x="1387089" y="2341143"/>
                </a:cubicBezTo>
                <a:cubicBezTo>
                  <a:pt x="1405770" y="2418183"/>
                  <a:pt x="1424826" y="2485702"/>
                  <a:pt x="1436526" y="2575335"/>
                </a:cubicBezTo>
                <a:cubicBezTo>
                  <a:pt x="1395567" y="2553910"/>
                  <a:pt x="1285009" y="2469568"/>
                  <a:pt x="1251283" y="2467066"/>
                </a:cubicBezTo>
                <a:cubicBezTo>
                  <a:pt x="1202469" y="2436205"/>
                  <a:pt x="1150224" y="2402022"/>
                  <a:pt x="1110591" y="2373078"/>
                </a:cubicBezTo>
                <a:cubicBezTo>
                  <a:pt x="1029963" y="2305376"/>
                  <a:pt x="895313" y="2267590"/>
                  <a:pt x="755483" y="2210805"/>
                </a:cubicBezTo>
                <a:cubicBezTo>
                  <a:pt x="694004" y="2257524"/>
                  <a:pt x="601369" y="2282751"/>
                  <a:pt x="527990" y="2312063"/>
                </a:cubicBezTo>
                <a:cubicBezTo>
                  <a:pt x="424046" y="2357462"/>
                  <a:pt x="367429" y="2402688"/>
                  <a:pt x="298342" y="2450450"/>
                </a:cubicBezTo>
                <a:cubicBezTo>
                  <a:pt x="249481" y="2478305"/>
                  <a:pt x="210135" y="2519387"/>
                  <a:pt x="164548" y="2555603"/>
                </a:cubicBezTo>
                <a:cubicBezTo>
                  <a:pt x="148190" y="2572666"/>
                  <a:pt x="126087" y="2577906"/>
                  <a:pt x="94273" y="2596366"/>
                </a:cubicBezTo>
                <a:cubicBezTo>
                  <a:pt x="74662" y="2580974"/>
                  <a:pt x="55869" y="2571513"/>
                  <a:pt x="53172" y="2561834"/>
                </a:cubicBezTo>
                <a:cubicBezTo>
                  <a:pt x="49318" y="2542197"/>
                  <a:pt x="48202" y="2522258"/>
                  <a:pt x="47855" y="2501079"/>
                </a:cubicBezTo>
                <a:cubicBezTo>
                  <a:pt x="53911" y="2385920"/>
                  <a:pt x="47862" y="2307534"/>
                  <a:pt x="46274" y="2197044"/>
                </a:cubicBezTo>
                <a:cubicBezTo>
                  <a:pt x="46289" y="2126499"/>
                  <a:pt x="50661" y="2053603"/>
                  <a:pt x="19257" y="1977132"/>
                </a:cubicBezTo>
                <a:cubicBezTo>
                  <a:pt x="9450" y="1957952"/>
                  <a:pt x="13276" y="1930499"/>
                  <a:pt x="12502" y="1908588"/>
                </a:cubicBezTo>
                <a:cubicBezTo>
                  <a:pt x="13902" y="1831301"/>
                  <a:pt x="25807" y="1766507"/>
                  <a:pt x="10921" y="1695686"/>
                </a:cubicBezTo>
                <a:cubicBezTo>
                  <a:pt x="5844" y="1487678"/>
                  <a:pt x="5012" y="1314650"/>
                  <a:pt x="51591" y="1110725"/>
                </a:cubicBezTo>
                <a:cubicBezTo>
                  <a:pt x="55032" y="1064850"/>
                  <a:pt x="46183" y="1024569"/>
                  <a:pt x="46849" y="981945"/>
                </a:cubicBezTo>
                <a:cubicBezTo>
                  <a:pt x="44617" y="959544"/>
                  <a:pt x="43195" y="931751"/>
                  <a:pt x="44262" y="906131"/>
                </a:cubicBezTo>
                <a:cubicBezTo>
                  <a:pt x="44718" y="688963"/>
                  <a:pt x="46878" y="488362"/>
                  <a:pt x="44262" y="297543"/>
                </a:cubicBezTo>
                <a:cubicBezTo>
                  <a:pt x="30168" y="193065"/>
                  <a:pt x="64617" y="112388"/>
                  <a:pt x="118704" y="7789"/>
                </a:cubicBezTo>
                <a:cubicBezTo>
                  <a:pt x="237202" y="-4534"/>
                  <a:pt x="367578" y="15909"/>
                  <a:pt x="497811" y="6231"/>
                </a:cubicBezTo>
                <a:cubicBezTo>
                  <a:pt x="674373" y="-14212"/>
                  <a:pt x="823739" y="11267"/>
                  <a:pt x="879505" y="6490"/>
                </a:cubicBezTo>
                <a:cubicBezTo>
                  <a:pt x="1048556" y="38585"/>
                  <a:pt x="1134465" y="-11005"/>
                  <a:pt x="1277726" y="12981"/>
                </a:cubicBezTo>
                <a:close/>
              </a:path>
              <a:path w="1437101" h="2596366" stroke="0" extrusionOk="0">
                <a:moveTo>
                  <a:pt x="1277726" y="12981"/>
                </a:moveTo>
                <a:cubicBezTo>
                  <a:pt x="1277205" y="44725"/>
                  <a:pt x="1276592" y="69292"/>
                  <a:pt x="1277726" y="94248"/>
                </a:cubicBezTo>
                <a:cubicBezTo>
                  <a:pt x="1248030" y="334410"/>
                  <a:pt x="1264498" y="586915"/>
                  <a:pt x="1265798" y="870042"/>
                </a:cubicBezTo>
                <a:cubicBezTo>
                  <a:pt x="1263542" y="887035"/>
                  <a:pt x="1264193" y="906209"/>
                  <a:pt x="1271546" y="923267"/>
                </a:cubicBezTo>
                <a:cubicBezTo>
                  <a:pt x="1310194" y="987922"/>
                  <a:pt x="1308952" y="1062343"/>
                  <a:pt x="1299570" y="1127601"/>
                </a:cubicBezTo>
                <a:cubicBezTo>
                  <a:pt x="1291033" y="1267862"/>
                  <a:pt x="1291419" y="1442889"/>
                  <a:pt x="1300145" y="1591572"/>
                </a:cubicBezTo>
                <a:cubicBezTo>
                  <a:pt x="1300610" y="1678846"/>
                  <a:pt x="1355954" y="1794593"/>
                  <a:pt x="1333486" y="1879249"/>
                </a:cubicBezTo>
                <a:cubicBezTo>
                  <a:pt x="1374274" y="1987354"/>
                  <a:pt x="1370185" y="2122932"/>
                  <a:pt x="1364671" y="2228201"/>
                </a:cubicBezTo>
                <a:cubicBezTo>
                  <a:pt x="1366596" y="2265909"/>
                  <a:pt x="1376352" y="2304293"/>
                  <a:pt x="1387089" y="2341143"/>
                </a:cubicBezTo>
                <a:cubicBezTo>
                  <a:pt x="1401903" y="2413331"/>
                  <a:pt x="1408538" y="2480097"/>
                  <a:pt x="1436526" y="2575335"/>
                </a:cubicBezTo>
                <a:cubicBezTo>
                  <a:pt x="1360833" y="2519709"/>
                  <a:pt x="1303054" y="2492706"/>
                  <a:pt x="1251283" y="2467066"/>
                </a:cubicBezTo>
                <a:cubicBezTo>
                  <a:pt x="1205304" y="2439186"/>
                  <a:pt x="1152937" y="2409099"/>
                  <a:pt x="1110591" y="2373078"/>
                </a:cubicBezTo>
                <a:cubicBezTo>
                  <a:pt x="1021215" y="2299557"/>
                  <a:pt x="875929" y="2262867"/>
                  <a:pt x="755483" y="2210805"/>
                </a:cubicBezTo>
                <a:cubicBezTo>
                  <a:pt x="689488" y="2254870"/>
                  <a:pt x="603616" y="2280329"/>
                  <a:pt x="527990" y="2312063"/>
                </a:cubicBezTo>
                <a:cubicBezTo>
                  <a:pt x="422816" y="2347529"/>
                  <a:pt x="367955" y="2402728"/>
                  <a:pt x="298342" y="2450450"/>
                </a:cubicBezTo>
                <a:cubicBezTo>
                  <a:pt x="247333" y="2487375"/>
                  <a:pt x="207213" y="2519453"/>
                  <a:pt x="164548" y="2555603"/>
                </a:cubicBezTo>
                <a:cubicBezTo>
                  <a:pt x="149119" y="2568684"/>
                  <a:pt x="120403" y="2579621"/>
                  <a:pt x="94273" y="2596366"/>
                </a:cubicBezTo>
                <a:cubicBezTo>
                  <a:pt x="75259" y="2580296"/>
                  <a:pt x="54875" y="2571438"/>
                  <a:pt x="53172" y="2561834"/>
                </a:cubicBezTo>
                <a:cubicBezTo>
                  <a:pt x="45371" y="2542503"/>
                  <a:pt x="48504" y="2519966"/>
                  <a:pt x="47855" y="2501079"/>
                </a:cubicBezTo>
                <a:cubicBezTo>
                  <a:pt x="52506" y="2409500"/>
                  <a:pt x="35906" y="2314224"/>
                  <a:pt x="46274" y="2197044"/>
                </a:cubicBezTo>
                <a:cubicBezTo>
                  <a:pt x="47452" y="2119563"/>
                  <a:pt x="47709" y="2050563"/>
                  <a:pt x="19257" y="1977132"/>
                </a:cubicBezTo>
                <a:cubicBezTo>
                  <a:pt x="11656" y="1957450"/>
                  <a:pt x="9396" y="1930536"/>
                  <a:pt x="12502" y="1908588"/>
                </a:cubicBezTo>
                <a:cubicBezTo>
                  <a:pt x="-1466" y="1839992"/>
                  <a:pt x="21941" y="1775800"/>
                  <a:pt x="10921" y="1695686"/>
                </a:cubicBezTo>
                <a:cubicBezTo>
                  <a:pt x="19047" y="1502149"/>
                  <a:pt x="23780" y="1295391"/>
                  <a:pt x="51591" y="1110725"/>
                </a:cubicBezTo>
                <a:cubicBezTo>
                  <a:pt x="53364" y="1071026"/>
                  <a:pt x="42051" y="1026793"/>
                  <a:pt x="46849" y="981945"/>
                </a:cubicBezTo>
                <a:cubicBezTo>
                  <a:pt x="49980" y="957861"/>
                  <a:pt x="42709" y="932666"/>
                  <a:pt x="44262" y="906131"/>
                </a:cubicBezTo>
                <a:cubicBezTo>
                  <a:pt x="18254" y="717274"/>
                  <a:pt x="47360" y="497072"/>
                  <a:pt x="44262" y="297543"/>
                </a:cubicBezTo>
                <a:cubicBezTo>
                  <a:pt x="61210" y="193949"/>
                  <a:pt x="82446" y="99565"/>
                  <a:pt x="118704" y="7789"/>
                </a:cubicBezTo>
                <a:cubicBezTo>
                  <a:pt x="268573" y="-5970"/>
                  <a:pt x="378523" y="-1338"/>
                  <a:pt x="497811" y="6231"/>
                </a:cubicBezTo>
                <a:cubicBezTo>
                  <a:pt x="632420" y="32997"/>
                  <a:pt x="756673" y="21917"/>
                  <a:pt x="879505" y="6490"/>
                </a:cubicBezTo>
                <a:cubicBezTo>
                  <a:pt x="922527" y="-24126"/>
                  <a:pt x="1127913" y="2505"/>
                  <a:pt x="1277726" y="12981"/>
                </a:cubicBezTo>
                <a:close/>
              </a:path>
            </a:pathLst>
          </a:custGeom>
          <a:solidFill>
            <a:srgbClr val="271917"/>
          </a:solidFill>
          <a:ln>
            <a:solidFill>
              <a:schemeClr val="bg1">
                <a:lumMod val="10000"/>
              </a:schemeClr>
            </a:solidFill>
            <a:extLst>
              <a:ext uri="{C807C97D-BFC1-408E-A445-0C87EB9F89A2}">
                <ask:lineSketchStyleProps xmlns:ask="http://schemas.microsoft.com/office/drawing/2018/sketchyshapes" sd="2717816337">
                  <a:custGeom>
                    <a:avLst/>
                    <a:gdLst/>
                    <a:ahLst/>
                    <a:cxnLst/>
                    <a:rect l="l" t="t" r="r" b="b"/>
                    <a:pathLst>
                      <a:path w="2760" h="10895" extrusionOk="0">
                        <a:moveTo>
                          <a:pt x="2454" y="55"/>
                        </a:moveTo>
                        <a:cubicBezTo>
                          <a:pt x="2454" y="186"/>
                          <a:pt x="2455" y="291"/>
                          <a:pt x="2454" y="396"/>
                        </a:cubicBezTo>
                        <a:cubicBezTo>
                          <a:pt x="2446" y="1481"/>
                          <a:pt x="2438" y="2566"/>
                          <a:pt x="2431" y="3651"/>
                        </a:cubicBezTo>
                        <a:cubicBezTo>
                          <a:pt x="2430" y="3726"/>
                          <a:pt x="2425" y="3803"/>
                          <a:pt x="2442" y="3874"/>
                        </a:cubicBezTo>
                        <a:cubicBezTo>
                          <a:pt x="2513" y="4157"/>
                          <a:pt x="2496" y="4444"/>
                          <a:pt x="2496" y="4732"/>
                        </a:cubicBezTo>
                        <a:cubicBezTo>
                          <a:pt x="2495" y="5380"/>
                          <a:pt x="2485" y="6030"/>
                          <a:pt x="2497" y="6679"/>
                        </a:cubicBezTo>
                        <a:cubicBezTo>
                          <a:pt x="2505" y="7081"/>
                          <a:pt x="2582" y="7482"/>
                          <a:pt x="2561" y="7886"/>
                        </a:cubicBezTo>
                        <a:cubicBezTo>
                          <a:pt x="2669" y="8371"/>
                          <a:pt x="2602" y="8862"/>
                          <a:pt x="2621" y="9350"/>
                        </a:cubicBezTo>
                        <a:cubicBezTo>
                          <a:pt x="2628" y="9508"/>
                          <a:pt x="2649" y="9666"/>
                          <a:pt x="2664" y="9824"/>
                        </a:cubicBezTo>
                        <a:cubicBezTo>
                          <a:pt x="2694" y="10126"/>
                          <a:pt x="2723" y="10428"/>
                          <a:pt x="2759" y="10807"/>
                        </a:cubicBezTo>
                        <a:cubicBezTo>
                          <a:pt x="2608" y="10615"/>
                          <a:pt x="2502" y="10486"/>
                          <a:pt x="2403" y="10352"/>
                        </a:cubicBezTo>
                        <a:cubicBezTo>
                          <a:pt x="2308" y="10224"/>
                          <a:pt x="2209" y="10097"/>
                          <a:pt x="2133" y="9958"/>
                        </a:cubicBezTo>
                        <a:cubicBezTo>
                          <a:pt x="1975" y="9668"/>
                          <a:pt x="1728" y="9477"/>
                          <a:pt x="1451" y="9277"/>
                        </a:cubicBezTo>
                        <a:cubicBezTo>
                          <a:pt x="1332" y="9467"/>
                          <a:pt x="1161" y="9572"/>
                          <a:pt x="1014" y="9702"/>
                        </a:cubicBezTo>
                        <a:cubicBezTo>
                          <a:pt x="835" y="9861"/>
                          <a:pt x="710" y="10082"/>
                          <a:pt x="573" y="10283"/>
                        </a:cubicBezTo>
                        <a:cubicBezTo>
                          <a:pt x="478" y="10424"/>
                          <a:pt x="404" y="10578"/>
                          <a:pt x="316" y="10724"/>
                        </a:cubicBezTo>
                        <a:cubicBezTo>
                          <a:pt x="284" y="10776"/>
                          <a:pt x="240" y="10822"/>
                          <a:pt x="181" y="10895"/>
                        </a:cubicBezTo>
                        <a:cubicBezTo>
                          <a:pt x="144" y="10830"/>
                          <a:pt x="108" y="10792"/>
                          <a:pt x="102" y="10750"/>
                        </a:cubicBezTo>
                        <a:cubicBezTo>
                          <a:pt x="89" y="10666"/>
                          <a:pt x="92" y="10581"/>
                          <a:pt x="92" y="10495"/>
                        </a:cubicBezTo>
                        <a:cubicBezTo>
                          <a:pt x="90" y="10070"/>
                          <a:pt x="89" y="9644"/>
                          <a:pt x="89" y="9219"/>
                        </a:cubicBezTo>
                        <a:cubicBezTo>
                          <a:pt x="89" y="8909"/>
                          <a:pt x="94" y="8601"/>
                          <a:pt x="37" y="8296"/>
                        </a:cubicBezTo>
                        <a:cubicBezTo>
                          <a:pt x="20" y="8202"/>
                          <a:pt x="25" y="8104"/>
                          <a:pt x="24" y="8009"/>
                        </a:cubicBezTo>
                        <a:cubicBezTo>
                          <a:pt x="22" y="7712"/>
                          <a:pt x="28" y="7413"/>
                          <a:pt x="21" y="7115"/>
                        </a:cubicBezTo>
                        <a:cubicBezTo>
                          <a:pt x="0" y="6295"/>
                          <a:pt x="50" y="5478"/>
                          <a:pt x="99" y="4661"/>
                        </a:cubicBezTo>
                        <a:cubicBezTo>
                          <a:pt x="109" y="4482"/>
                          <a:pt x="94" y="4301"/>
                          <a:pt x="90" y="4121"/>
                        </a:cubicBezTo>
                        <a:cubicBezTo>
                          <a:pt x="89" y="4015"/>
                          <a:pt x="85" y="3908"/>
                          <a:pt x="85" y="3802"/>
                        </a:cubicBezTo>
                        <a:cubicBezTo>
                          <a:pt x="86" y="2950"/>
                          <a:pt x="90" y="2099"/>
                          <a:pt x="85" y="1249"/>
                        </a:cubicBezTo>
                        <a:cubicBezTo>
                          <a:pt x="83" y="842"/>
                          <a:pt x="148" y="446"/>
                          <a:pt x="228" y="33"/>
                        </a:cubicBezTo>
                        <a:cubicBezTo>
                          <a:pt x="474" y="0"/>
                          <a:pt x="715" y="32"/>
                          <a:pt x="956" y="26"/>
                        </a:cubicBezTo>
                        <a:cubicBezTo>
                          <a:pt x="1200" y="20"/>
                          <a:pt x="1444" y="22"/>
                          <a:pt x="1689" y="27"/>
                        </a:cubicBezTo>
                        <a:cubicBezTo>
                          <a:pt x="1932" y="31"/>
                          <a:pt x="2176" y="4"/>
                          <a:pt x="2454" y="55"/>
                        </a:cubicBezTo>
                        <a:close/>
                      </a:path>
                    </a:pathLst>
                  </a:custGeom>
                  <ask:type>
                    <ask:lineSketchCurved/>
                  </ask:type>
                </ask:lineSketchStyleProps>
              </a:ext>
            </a:extLst>
          </a:ln>
          <a:effectLst>
            <a:outerShdw blurRad="50800" dist="38100" dir="2700000" algn="tl" rotWithShape="0">
              <a:prstClr val="black">
                <a:alpha val="40000"/>
              </a:prstClr>
            </a:outerShdw>
          </a:effectLst>
        </p:spPr>
        <p:txBody>
          <a:bodyPr spcFirstLastPara="1" vert="horz" wrap="square" lIns="91425" tIns="91425" rIns="91425" bIns="91425" anchor="t" anchorCtr="0">
            <a:noAutofit/>
          </a:bodyPr>
          <a:lstStyle/>
          <a:p>
            <a:pPr lvl="0" algn="ctr" rtl="1"/>
            <a:r>
              <a:rPr lang="he-IL" sz="2000" b="1" spc="50" dirty="0">
                <a:ln w="9525" cmpd="sng">
                  <a:solidFill>
                    <a:schemeClr val="tx1">
                      <a:lumMod val="50000"/>
                    </a:schemeClr>
                  </a:solidFill>
                  <a:prstDash val="solid"/>
                </a:ln>
                <a:solidFill>
                  <a:srgbClr val="70AD47">
                    <a:tint val="1000"/>
                  </a:srgbClr>
                </a:solidFill>
                <a:effectLst>
                  <a:glow rad="38100">
                    <a:schemeClr val="accent1">
                      <a:alpha val="40000"/>
                    </a:schemeClr>
                  </a:glow>
                </a:effectLst>
                <a:cs typeface="Organy" pitchFamily="2" charset="-79"/>
              </a:rPr>
              <a:t>   1. </a:t>
            </a:r>
          </a:p>
          <a:p>
            <a:pPr lvl="0" algn="r" rtl="1"/>
            <a:r>
              <a:rPr lang="he-IL" sz="2000" b="1" spc="50" dirty="0">
                <a:ln w="9525" cmpd="sng">
                  <a:solidFill>
                    <a:schemeClr val="tx1">
                      <a:lumMod val="50000"/>
                    </a:schemeClr>
                  </a:solidFill>
                  <a:prstDash val="solid"/>
                </a:ln>
                <a:solidFill>
                  <a:srgbClr val="70AD47">
                    <a:tint val="1000"/>
                  </a:srgbClr>
                </a:solidFill>
                <a:effectLst>
                  <a:glow rad="38100">
                    <a:schemeClr val="accent1">
                      <a:alpha val="40000"/>
                    </a:schemeClr>
                  </a:glow>
                </a:effectLst>
                <a:cs typeface="Organy" pitchFamily="2" charset="-79"/>
              </a:rPr>
              <a:t>  החזרת הכבוד      </a:t>
            </a:r>
          </a:p>
          <a:p>
            <a:pPr lvl="0" algn="r" rtl="1"/>
            <a:r>
              <a:rPr lang="he-IL" sz="2000" b="1" spc="50" dirty="0">
                <a:ln w="9525" cmpd="sng">
                  <a:solidFill>
                    <a:schemeClr val="tx1">
                      <a:lumMod val="50000"/>
                    </a:schemeClr>
                  </a:solidFill>
                  <a:prstDash val="solid"/>
                </a:ln>
                <a:solidFill>
                  <a:srgbClr val="70AD47">
                    <a:tint val="1000"/>
                  </a:srgbClr>
                </a:solidFill>
                <a:effectLst>
                  <a:glow rad="38100">
                    <a:schemeClr val="accent1">
                      <a:alpha val="40000"/>
                    </a:schemeClr>
                  </a:glow>
                </a:effectLst>
                <a:cs typeface="Organy" pitchFamily="2" charset="-79"/>
              </a:rPr>
              <a:t>     הלאומי: </a:t>
            </a:r>
          </a:p>
          <a:p>
            <a:pPr lvl="0" algn="ctr" rtl="1"/>
            <a:r>
              <a:rPr lang="he-IL" sz="2000" dirty="0">
                <a:ln>
                  <a:solidFill>
                    <a:schemeClr val="tx1">
                      <a:lumMod val="50000"/>
                    </a:schemeClr>
                  </a:solidFill>
                </a:ln>
                <a:solidFill>
                  <a:schemeClr val="accent5">
                    <a:lumMod val="75000"/>
                  </a:schemeClr>
                </a:solidFill>
                <a:effectLst>
                  <a:outerShdw blurRad="50800" dist="38100" dir="2700000" algn="tl" rotWithShape="0">
                    <a:prstClr val="black">
                      <a:alpha val="40000"/>
                    </a:prstClr>
                  </a:outerShdw>
                </a:effectLst>
                <a:cs typeface="Organy" pitchFamily="2" charset="-79"/>
              </a:rPr>
              <a:t>  </a:t>
            </a:r>
            <a:r>
              <a:rPr lang="he-IL" sz="2000" dirty="0">
                <a:ln>
                  <a:solidFill>
                    <a:schemeClr val="tx1">
                      <a:lumMod val="50000"/>
                    </a:schemeClr>
                  </a:solidFill>
                </a:ln>
                <a:solidFill>
                  <a:schemeClr val="bg1">
                    <a:lumMod val="40000"/>
                    <a:lumOff val="60000"/>
                  </a:schemeClr>
                </a:solidFill>
                <a:effectLst>
                  <a:outerShdw blurRad="50800" dist="38100" dir="2700000" algn="tl" rotWithShape="0">
                    <a:prstClr val="black">
                      <a:alpha val="40000"/>
                    </a:prstClr>
                  </a:outerShdw>
                </a:effectLst>
                <a:cs typeface="Organy" pitchFamily="2" charset="-79"/>
              </a:rPr>
              <a:t>הוא מעורר אותם  </a:t>
            </a:r>
          </a:p>
          <a:p>
            <a:pPr lvl="0" algn="ctr" rtl="1"/>
            <a:r>
              <a:rPr lang="he-IL" sz="2000" dirty="0">
                <a:ln>
                  <a:solidFill>
                    <a:schemeClr val="tx1">
                      <a:lumMod val="50000"/>
                    </a:schemeClr>
                  </a:solidFill>
                </a:ln>
                <a:solidFill>
                  <a:schemeClr val="bg1">
                    <a:lumMod val="40000"/>
                    <a:lumOff val="60000"/>
                  </a:schemeClr>
                </a:solidFill>
                <a:effectLst>
                  <a:outerShdw blurRad="50800" dist="38100" dir="2700000" algn="tl" rotWithShape="0">
                    <a:prstClr val="black">
                      <a:alpha val="40000"/>
                    </a:prstClr>
                  </a:outerShdw>
                </a:effectLst>
                <a:cs typeface="Organy" pitchFamily="2" charset="-79"/>
              </a:rPr>
              <a:t>  לבנייה לְכוּ וְנִבְנֶה אֶת חוֹמַת יְרוּשָׁלִַם </a:t>
            </a:r>
          </a:p>
        </p:txBody>
      </p:sp>
      <p:pic>
        <p:nvPicPr>
          <p:cNvPr id="12" name="תמונה 11">
            <a:extLst>
              <a:ext uri="{FF2B5EF4-FFF2-40B4-BE49-F238E27FC236}">
                <a16:creationId xmlns:a16="http://schemas.microsoft.com/office/drawing/2014/main" id="{44CF057E-2E2B-48B0-8B6F-6E796CA83D4B}"/>
              </a:ext>
            </a:extLst>
          </p:cNvPr>
          <p:cNvPicPr>
            <a:picLocks noChangeAspect="1"/>
          </p:cNvPicPr>
          <p:nvPr/>
        </p:nvPicPr>
        <p:blipFill>
          <a:blip r:embed="rId3"/>
          <a:stretch>
            <a:fillRect/>
          </a:stretch>
        </p:blipFill>
        <p:spPr>
          <a:xfrm>
            <a:off x="5273946" y="4123597"/>
            <a:ext cx="1359960" cy="1021891"/>
          </a:xfrm>
          <a:prstGeom prst="rect">
            <a:avLst/>
          </a:prstGeom>
        </p:spPr>
      </p:pic>
      <p:sp>
        <p:nvSpPr>
          <p:cNvPr id="27" name="Google Shape;1325;p36">
            <a:extLst>
              <a:ext uri="{FF2B5EF4-FFF2-40B4-BE49-F238E27FC236}">
                <a16:creationId xmlns:a16="http://schemas.microsoft.com/office/drawing/2014/main" id="{23901D3B-CF7D-4D0B-96B2-B8F44A0C35CD}"/>
              </a:ext>
            </a:extLst>
          </p:cNvPr>
          <p:cNvSpPr/>
          <p:nvPr/>
        </p:nvSpPr>
        <p:spPr>
          <a:xfrm>
            <a:off x="187657" y="2825414"/>
            <a:ext cx="1359960" cy="2596366"/>
          </a:xfrm>
          <a:custGeom>
            <a:avLst/>
            <a:gdLst>
              <a:gd name="connsiteX0" fmla="*/ 1209140 w 1359960"/>
              <a:gd name="connsiteY0" fmla="*/ 12981 h 2596366"/>
              <a:gd name="connsiteX1" fmla="*/ 1209140 w 1359960"/>
              <a:gd name="connsiteY1" fmla="*/ 94248 h 2596366"/>
              <a:gd name="connsiteX2" fmla="*/ 1197852 w 1359960"/>
              <a:gd name="connsiteY2" fmla="*/ 870042 h 2596366"/>
              <a:gd name="connsiteX3" fmla="*/ 1203292 w 1359960"/>
              <a:gd name="connsiteY3" fmla="*/ 923267 h 2596366"/>
              <a:gd name="connsiteX4" fmla="*/ 1229811 w 1359960"/>
              <a:gd name="connsiteY4" fmla="*/ 1127601 h 2596366"/>
              <a:gd name="connsiteX5" fmla="*/ 1230355 w 1359960"/>
              <a:gd name="connsiteY5" fmla="*/ 1591572 h 2596366"/>
              <a:gd name="connsiteX6" fmla="*/ 1261906 w 1359960"/>
              <a:gd name="connsiteY6" fmla="*/ 1879249 h 2596366"/>
              <a:gd name="connsiteX7" fmla="*/ 1291418 w 1359960"/>
              <a:gd name="connsiteY7" fmla="*/ 2228201 h 2596366"/>
              <a:gd name="connsiteX8" fmla="*/ 1312633 w 1359960"/>
              <a:gd name="connsiteY8" fmla="*/ 2341143 h 2596366"/>
              <a:gd name="connsiteX9" fmla="*/ 1359416 w 1359960"/>
              <a:gd name="connsiteY9" fmla="*/ 2575335 h 2596366"/>
              <a:gd name="connsiteX10" fmla="*/ 1184117 w 1359960"/>
              <a:gd name="connsiteY10" fmla="*/ 2467066 h 2596366"/>
              <a:gd name="connsiteX11" fmla="*/ 1050977 w 1359960"/>
              <a:gd name="connsiteY11" fmla="*/ 2373078 h 2596366"/>
              <a:gd name="connsiteX12" fmla="*/ 714930 w 1359960"/>
              <a:gd name="connsiteY12" fmla="*/ 2210805 h 2596366"/>
              <a:gd name="connsiteX13" fmla="*/ 499649 w 1359960"/>
              <a:gd name="connsiteY13" fmla="*/ 2312063 h 2596366"/>
              <a:gd name="connsiteX14" fmla="*/ 282327 w 1359960"/>
              <a:gd name="connsiteY14" fmla="*/ 2450450 h 2596366"/>
              <a:gd name="connsiteX15" fmla="*/ 155715 w 1359960"/>
              <a:gd name="connsiteY15" fmla="*/ 2555603 h 2596366"/>
              <a:gd name="connsiteX16" fmla="*/ 89213 w 1359960"/>
              <a:gd name="connsiteY16" fmla="*/ 2596366 h 2596366"/>
              <a:gd name="connsiteX17" fmla="*/ 50318 w 1359960"/>
              <a:gd name="connsiteY17" fmla="*/ 2561834 h 2596366"/>
              <a:gd name="connsiteX18" fmla="*/ 45286 w 1359960"/>
              <a:gd name="connsiteY18" fmla="*/ 2501079 h 2596366"/>
              <a:gd name="connsiteX19" fmla="*/ 43790 w 1359960"/>
              <a:gd name="connsiteY19" fmla="*/ 2197044 h 2596366"/>
              <a:gd name="connsiteX20" fmla="*/ 18223 w 1359960"/>
              <a:gd name="connsiteY20" fmla="*/ 1977132 h 2596366"/>
              <a:gd name="connsiteX21" fmla="*/ 11831 w 1359960"/>
              <a:gd name="connsiteY21" fmla="*/ 1908588 h 2596366"/>
              <a:gd name="connsiteX22" fmla="*/ 10335 w 1359960"/>
              <a:gd name="connsiteY22" fmla="*/ 1695686 h 2596366"/>
              <a:gd name="connsiteX23" fmla="*/ 48822 w 1359960"/>
              <a:gd name="connsiteY23" fmla="*/ 1110725 h 2596366"/>
              <a:gd name="connsiteX24" fmla="*/ 44334 w 1359960"/>
              <a:gd name="connsiteY24" fmla="*/ 981945 h 2596366"/>
              <a:gd name="connsiteX25" fmla="*/ 41886 w 1359960"/>
              <a:gd name="connsiteY25" fmla="*/ 906131 h 2596366"/>
              <a:gd name="connsiteX26" fmla="*/ 41886 w 1359960"/>
              <a:gd name="connsiteY26" fmla="*/ 297543 h 2596366"/>
              <a:gd name="connsiteX27" fmla="*/ 112332 w 1359960"/>
              <a:gd name="connsiteY27" fmla="*/ 7789 h 2596366"/>
              <a:gd name="connsiteX28" fmla="*/ 471090 w 1359960"/>
              <a:gd name="connsiteY28" fmla="*/ 6231 h 2596366"/>
              <a:gd name="connsiteX29" fmla="*/ 832295 w 1359960"/>
              <a:gd name="connsiteY29" fmla="*/ 6490 h 2596366"/>
              <a:gd name="connsiteX30" fmla="*/ 1209140 w 1359960"/>
              <a:gd name="connsiteY30" fmla="*/ 12981 h 259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9960" h="2596366" fill="none" extrusionOk="0">
                <a:moveTo>
                  <a:pt x="1209140" y="12981"/>
                </a:moveTo>
                <a:cubicBezTo>
                  <a:pt x="1211431" y="45614"/>
                  <a:pt x="1210007" y="69338"/>
                  <a:pt x="1209140" y="94248"/>
                </a:cubicBezTo>
                <a:cubicBezTo>
                  <a:pt x="1204203" y="358577"/>
                  <a:pt x="1201333" y="588579"/>
                  <a:pt x="1197852" y="870042"/>
                </a:cubicBezTo>
                <a:cubicBezTo>
                  <a:pt x="1194730" y="885924"/>
                  <a:pt x="1194951" y="905277"/>
                  <a:pt x="1203292" y="923267"/>
                </a:cubicBezTo>
                <a:cubicBezTo>
                  <a:pt x="1236516" y="992652"/>
                  <a:pt x="1230560" y="1060017"/>
                  <a:pt x="1229811" y="1127601"/>
                </a:cubicBezTo>
                <a:cubicBezTo>
                  <a:pt x="1236384" y="1278845"/>
                  <a:pt x="1234195" y="1430815"/>
                  <a:pt x="1230355" y="1591572"/>
                </a:cubicBezTo>
                <a:cubicBezTo>
                  <a:pt x="1250910" y="1690931"/>
                  <a:pt x="1283968" y="1771787"/>
                  <a:pt x="1261906" y="1879249"/>
                </a:cubicBezTo>
                <a:cubicBezTo>
                  <a:pt x="1315825" y="1993493"/>
                  <a:pt x="1279707" y="2106819"/>
                  <a:pt x="1291418" y="2228201"/>
                </a:cubicBezTo>
                <a:cubicBezTo>
                  <a:pt x="1292725" y="2263582"/>
                  <a:pt x="1308669" y="2305842"/>
                  <a:pt x="1312633" y="2341143"/>
                </a:cubicBezTo>
                <a:cubicBezTo>
                  <a:pt x="1333626" y="2423538"/>
                  <a:pt x="1351567" y="2485996"/>
                  <a:pt x="1359416" y="2575335"/>
                </a:cubicBezTo>
                <a:cubicBezTo>
                  <a:pt x="1309866" y="2561929"/>
                  <a:pt x="1203255" y="2477363"/>
                  <a:pt x="1184117" y="2467066"/>
                </a:cubicBezTo>
                <a:cubicBezTo>
                  <a:pt x="1140243" y="2435537"/>
                  <a:pt x="1088456" y="2398665"/>
                  <a:pt x="1050977" y="2373078"/>
                </a:cubicBezTo>
                <a:cubicBezTo>
                  <a:pt x="989746" y="2318334"/>
                  <a:pt x="840890" y="2280337"/>
                  <a:pt x="714930" y="2210805"/>
                </a:cubicBezTo>
                <a:cubicBezTo>
                  <a:pt x="659440" y="2266467"/>
                  <a:pt x="562334" y="2285989"/>
                  <a:pt x="499649" y="2312063"/>
                </a:cubicBezTo>
                <a:cubicBezTo>
                  <a:pt x="406074" y="2353698"/>
                  <a:pt x="333638" y="2402759"/>
                  <a:pt x="282327" y="2450450"/>
                </a:cubicBezTo>
                <a:cubicBezTo>
                  <a:pt x="236225" y="2477239"/>
                  <a:pt x="197337" y="2511025"/>
                  <a:pt x="155715" y="2555603"/>
                </a:cubicBezTo>
                <a:cubicBezTo>
                  <a:pt x="140096" y="2570378"/>
                  <a:pt x="121281" y="2575991"/>
                  <a:pt x="89213" y="2596366"/>
                </a:cubicBezTo>
                <a:cubicBezTo>
                  <a:pt x="69429" y="2581609"/>
                  <a:pt x="52862" y="2571518"/>
                  <a:pt x="50318" y="2561834"/>
                </a:cubicBezTo>
                <a:cubicBezTo>
                  <a:pt x="47726" y="2542301"/>
                  <a:pt x="45635" y="2522261"/>
                  <a:pt x="45286" y="2501079"/>
                </a:cubicBezTo>
                <a:cubicBezTo>
                  <a:pt x="51396" y="2385920"/>
                  <a:pt x="45378" y="2307534"/>
                  <a:pt x="43790" y="2197044"/>
                </a:cubicBezTo>
                <a:cubicBezTo>
                  <a:pt x="43837" y="2133580"/>
                  <a:pt x="50123" y="2058703"/>
                  <a:pt x="18223" y="1977132"/>
                </a:cubicBezTo>
                <a:cubicBezTo>
                  <a:pt x="8675" y="1958788"/>
                  <a:pt x="12680" y="1930139"/>
                  <a:pt x="11831" y="1908588"/>
                </a:cubicBezTo>
                <a:cubicBezTo>
                  <a:pt x="12699" y="1832860"/>
                  <a:pt x="19626" y="1766536"/>
                  <a:pt x="10335" y="1695686"/>
                </a:cubicBezTo>
                <a:cubicBezTo>
                  <a:pt x="10071" y="1478637"/>
                  <a:pt x="14011" y="1310097"/>
                  <a:pt x="48822" y="1110725"/>
                </a:cubicBezTo>
                <a:cubicBezTo>
                  <a:pt x="52697" y="1066204"/>
                  <a:pt x="44578" y="1024742"/>
                  <a:pt x="44334" y="981945"/>
                </a:cubicBezTo>
                <a:cubicBezTo>
                  <a:pt x="42133" y="959544"/>
                  <a:pt x="40819" y="931751"/>
                  <a:pt x="41886" y="906131"/>
                </a:cubicBezTo>
                <a:cubicBezTo>
                  <a:pt x="42157" y="670742"/>
                  <a:pt x="44404" y="471590"/>
                  <a:pt x="41886" y="297543"/>
                </a:cubicBezTo>
                <a:cubicBezTo>
                  <a:pt x="28499" y="193446"/>
                  <a:pt x="65867" y="109699"/>
                  <a:pt x="112332" y="7789"/>
                </a:cubicBezTo>
                <a:cubicBezTo>
                  <a:pt x="232085" y="-674"/>
                  <a:pt x="349993" y="11692"/>
                  <a:pt x="471090" y="6231"/>
                </a:cubicBezTo>
                <a:cubicBezTo>
                  <a:pt x="526631" y="13450"/>
                  <a:pt x="782444" y="5011"/>
                  <a:pt x="832295" y="6490"/>
                </a:cubicBezTo>
                <a:cubicBezTo>
                  <a:pt x="910399" y="23454"/>
                  <a:pt x="1065087" y="-3623"/>
                  <a:pt x="1209140" y="12981"/>
                </a:cubicBezTo>
                <a:close/>
              </a:path>
              <a:path w="1359960" h="2596366" stroke="0" extrusionOk="0">
                <a:moveTo>
                  <a:pt x="1209140" y="12981"/>
                </a:moveTo>
                <a:cubicBezTo>
                  <a:pt x="1204972" y="47017"/>
                  <a:pt x="1208055" y="69293"/>
                  <a:pt x="1209140" y="94248"/>
                </a:cubicBezTo>
                <a:cubicBezTo>
                  <a:pt x="1168997" y="326704"/>
                  <a:pt x="1195870" y="584463"/>
                  <a:pt x="1197852" y="870042"/>
                </a:cubicBezTo>
                <a:cubicBezTo>
                  <a:pt x="1195362" y="886890"/>
                  <a:pt x="1198038" y="906019"/>
                  <a:pt x="1203292" y="923267"/>
                </a:cubicBezTo>
                <a:cubicBezTo>
                  <a:pt x="1239957" y="987922"/>
                  <a:pt x="1239193" y="1062343"/>
                  <a:pt x="1229811" y="1127601"/>
                </a:cubicBezTo>
                <a:cubicBezTo>
                  <a:pt x="1218718" y="1263339"/>
                  <a:pt x="1213430" y="1462329"/>
                  <a:pt x="1230355" y="1591572"/>
                </a:cubicBezTo>
                <a:cubicBezTo>
                  <a:pt x="1231625" y="1681214"/>
                  <a:pt x="1281328" y="1792106"/>
                  <a:pt x="1261906" y="1879249"/>
                </a:cubicBezTo>
                <a:cubicBezTo>
                  <a:pt x="1310361" y="1992509"/>
                  <a:pt x="1289622" y="2117270"/>
                  <a:pt x="1291418" y="2228201"/>
                </a:cubicBezTo>
                <a:cubicBezTo>
                  <a:pt x="1292629" y="2265926"/>
                  <a:pt x="1304069" y="2303822"/>
                  <a:pt x="1312633" y="2341143"/>
                </a:cubicBezTo>
                <a:cubicBezTo>
                  <a:pt x="1318398" y="2415930"/>
                  <a:pt x="1335388" y="2481649"/>
                  <a:pt x="1359416" y="2575335"/>
                </a:cubicBezTo>
                <a:cubicBezTo>
                  <a:pt x="1314497" y="2567021"/>
                  <a:pt x="1233819" y="2480060"/>
                  <a:pt x="1184117" y="2467066"/>
                </a:cubicBezTo>
                <a:cubicBezTo>
                  <a:pt x="1141325" y="2439588"/>
                  <a:pt x="1090922" y="2408817"/>
                  <a:pt x="1050977" y="2373078"/>
                </a:cubicBezTo>
                <a:cubicBezTo>
                  <a:pt x="954569" y="2292445"/>
                  <a:pt x="841390" y="2260242"/>
                  <a:pt x="714930" y="2210805"/>
                </a:cubicBezTo>
                <a:cubicBezTo>
                  <a:pt x="650633" y="2254424"/>
                  <a:pt x="564502" y="2274592"/>
                  <a:pt x="499649" y="2312063"/>
                </a:cubicBezTo>
                <a:cubicBezTo>
                  <a:pt x="409921" y="2349669"/>
                  <a:pt x="346206" y="2402787"/>
                  <a:pt x="282327" y="2450450"/>
                </a:cubicBezTo>
                <a:cubicBezTo>
                  <a:pt x="231128" y="2493117"/>
                  <a:pt x="198283" y="2520463"/>
                  <a:pt x="155715" y="2555603"/>
                </a:cubicBezTo>
                <a:cubicBezTo>
                  <a:pt x="140780" y="2568484"/>
                  <a:pt x="114996" y="2579437"/>
                  <a:pt x="89213" y="2596366"/>
                </a:cubicBezTo>
                <a:cubicBezTo>
                  <a:pt x="71567" y="2579621"/>
                  <a:pt x="51569" y="2571381"/>
                  <a:pt x="50318" y="2561834"/>
                </a:cubicBezTo>
                <a:cubicBezTo>
                  <a:pt x="43016" y="2542409"/>
                  <a:pt x="45838" y="2520208"/>
                  <a:pt x="45286" y="2501079"/>
                </a:cubicBezTo>
                <a:cubicBezTo>
                  <a:pt x="49991" y="2409500"/>
                  <a:pt x="33422" y="2314224"/>
                  <a:pt x="43790" y="2197044"/>
                </a:cubicBezTo>
                <a:cubicBezTo>
                  <a:pt x="47942" y="2110768"/>
                  <a:pt x="39094" y="2055143"/>
                  <a:pt x="18223" y="1977132"/>
                </a:cubicBezTo>
                <a:cubicBezTo>
                  <a:pt x="10480" y="1956073"/>
                  <a:pt x="8083" y="1930430"/>
                  <a:pt x="11831" y="1908588"/>
                </a:cubicBezTo>
                <a:cubicBezTo>
                  <a:pt x="-432" y="1839701"/>
                  <a:pt x="21819" y="1776617"/>
                  <a:pt x="10335" y="1695686"/>
                </a:cubicBezTo>
                <a:cubicBezTo>
                  <a:pt x="33240" y="1503616"/>
                  <a:pt x="18187" y="1276460"/>
                  <a:pt x="48822" y="1110725"/>
                </a:cubicBezTo>
                <a:cubicBezTo>
                  <a:pt x="51163" y="1070310"/>
                  <a:pt x="43695" y="1025718"/>
                  <a:pt x="44334" y="981945"/>
                </a:cubicBezTo>
                <a:cubicBezTo>
                  <a:pt x="47496" y="957861"/>
                  <a:pt x="40333" y="932666"/>
                  <a:pt x="41886" y="906131"/>
                </a:cubicBezTo>
                <a:cubicBezTo>
                  <a:pt x="39610" y="704599"/>
                  <a:pt x="47375" y="480981"/>
                  <a:pt x="41886" y="297543"/>
                </a:cubicBezTo>
                <a:cubicBezTo>
                  <a:pt x="51663" y="196665"/>
                  <a:pt x="81835" y="95254"/>
                  <a:pt x="112332" y="7789"/>
                </a:cubicBezTo>
                <a:cubicBezTo>
                  <a:pt x="245515" y="-3285"/>
                  <a:pt x="360314" y="-3894"/>
                  <a:pt x="471090" y="6231"/>
                </a:cubicBezTo>
                <a:cubicBezTo>
                  <a:pt x="620063" y="31198"/>
                  <a:pt x="757106" y="4640"/>
                  <a:pt x="832295" y="6490"/>
                </a:cubicBezTo>
                <a:cubicBezTo>
                  <a:pt x="950013" y="38909"/>
                  <a:pt x="1042271" y="1858"/>
                  <a:pt x="1209140" y="12981"/>
                </a:cubicBezTo>
                <a:close/>
              </a:path>
            </a:pathLst>
          </a:custGeom>
          <a:solidFill>
            <a:srgbClr val="271917"/>
          </a:solidFill>
          <a:ln>
            <a:solidFill>
              <a:schemeClr val="bg1">
                <a:lumMod val="10000"/>
              </a:schemeClr>
            </a:solidFill>
            <a:extLst>
              <a:ext uri="{C807C97D-BFC1-408E-A445-0C87EB9F89A2}">
                <ask:lineSketchStyleProps xmlns:ask="http://schemas.microsoft.com/office/drawing/2018/sketchyshapes" sd="2717816337">
                  <a:custGeom>
                    <a:avLst/>
                    <a:gdLst/>
                    <a:ahLst/>
                    <a:cxnLst/>
                    <a:rect l="l" t="t" r="r" b="b"/>
                    <a:pathLst>
                      <a:path w="2760" h="10895" extrusionOk="0">
                        <a:moveTo>
                          <a:pt x="2454" y="55"/>
                        </a:moveTo>
                        <a:cubicBezTo>
                          <a:pt x="2454" y="186"/>
                          <a:pt x="2455" y="291"/>
                          <a:pt x="2454" y="396"/>
                        </a:cubicBezTo>
                        <a:cubicBezTo>
                          <a:pt x="2446" y="1481"/>
                          <a:pt x="2438" y="2566"/>
                          <a:pt x="2431" y="3651"/>
                        </a:cubicBezTo>
                        <a:cubicBezTo>
                          <a:pt x="2430" y="3726"/>
                          <a:pt x="2425" y="3803"/>
                          <a:pt x="2442" y="3874"/>
                        </a:cubicBezTo>
                        <a:cubicBezTo>
                          <a:pt x="2513" y="4157"/>
                          <a:pt x="2496" y="4444"/>
                          <a:pt x="2496" y="4732"/>
                        </a:cubicBezTo>
                        <a:cubicBezTo>
                          <a:pt x="2495" y="5380"/>
                          <a:pt x="2485" y="6030"/>
                          <a:pt x="2497" y="6679"/>
                        </a:cubicBezTo>
                        <a:cubicBezTo>
                          <a:pt x="2505" y="7081"/>
                          <a:pt x="2582" y="7482"/>
                          <a:pt x="2561" y="7886"/>
                        </a:cubicBezTo>
                        <a:cubicBezTo>
                          <a:pt x="2669" y="8371"/>
                          <a:pt x="2602" y="8862"/>
                          <a:pt x="2621" y="9350"/>
                        </a:cubicBezTo>
                        <a:cubicBezTo>
                          <a:pt x="2628" y="9508"/>
                          <a:pt x="2649" y="9666"/>
                          <a:pt x="2664" y="9824"/>
                        </a:cubicBezTo>
                        <a:cubicBezTo>
                          <a:pt x="2694" y="10126"/>
                          <a:pt x="2723" y="10428"/>
                          <a:pt x="2759" y="10807"/>
                        </a:cubicBezTo>
                        <a:cubicBezTo>
                          <a:pt x="2608" y="10615"/>
                          <a:pt x="2502" y="10486"/>
                          <a:pt x="2403" y="10352"/>
                        </a:cubicBezTo>
                        <a:cubicBezTo>
                          <a:pt x="2308" y="10224"/>
                          <a:pt x="2209" y="10097"/>
                          <a:pt x="2133" y="9958"/>
                        </a:cubicBezTo>
                        <a:cubicBezTo>
                          <a:pt x="1975" y="9668"/>
                          <a:pt x="1728" y="9477"/>
                          <a:pt x="1451" y="9277"/>
                        </a:cubicBezTo>
                        <a:cubicBezTo>
                          <a:pt x="1332" y="9467"/>
                          <a:pt x="1161" y="9572"/>
                          <a:pt x="1014" y="9702"/>
                        </a:cubicBezTo>
                        <a:cubicBezTo>
                          <a:pt x="835" y="9861"/>
                          <a:pt x="710" y="10082"/>
                          <a:pt x="573" y="10283"/>
                        </a:cubicBezTo>
                        <a:cubicBezTo>
                          <a:pt x="478" y="10424"/>
                          <a:pt x="404" y="10578"/>
                          <a:pt x="316" y="10724"/>
                        </a:cubicBezTo>
                        <a:cubicBezTo>
                          <a:pt x="284" y="10776"/>
                          <a:pt x="240" y="10822"/>
                          <a:pt x="181" y="10895"/>
                        </a:cubicBezTo>
                        <a:cubicBezTo>
                          <a:pt x="144" y="10830"/>
                          <a:pt x="108" y="10792"/>
                          <a:pt x="102" y="10750"/>
                        </a:cubicBezTo>
                        <a:cubicBezTo>
                          <a:pt x="89" y="10666"/>
                          <a:pt x="92" y="10581"/>
                          <a:pt x="92" y="10495"/>
                        </a:cubicBezTo>
                        <a:cubicBezTo>
                          <a:pt x="90" y="10070"/>
                          <a:pt x="89" y="9644"/>
                          <a:pt x="89" y="9219"/>
                        </a:cubicBezTo>
                        <a:cubicBezTo>
                          <a:pt x="89" y="8909"/>
                          <a:pt x="94" y="8601"/>
                          <a:pt x="37" y="8296"/>
                        </a:cubicBezTo>
                        <a:cubicBezTo>
                          <a:pt x="20" y="8202"/>
                          <a:pt x="25" y="8104"/>
                          <a:pt x="24" y="8009"/>
                        </a:cubicBezTo>
                        <a:cubicBezTo>
                          <a:pt x="22" y="7712"/>
                          <a:pt x="28" y="7413"/>
                          <a:pt x="21" y="7115"/>
                        </a:cubicBezTo>
                        <a:cubicBezTo>
                          <a:pt x="0" y="6295"/>
                          <a:pt x="50" y="5478"/>
                          <a:pt x="99" y="4661"/>
                        </a:cubicBezTo>
                        <a:cubicBezTo>
                          <a:pt x="109" y="4482"/>
                          <a:pt x="94" y="4301"/>
                          <a:pt x="90" y="4121"/>
                        </a:cubicBezTo>
                        <a:cubicBezTo>
                          <a:pt x="89" y="4015"/>
                          <a:pt x="85" y="3908"/>
                          <a:pt x="85" y="3802"/>
                        </a:cubicBezTo>
                        <a:cubicBezTo>
                          <a:pt x="86" y="2950"/>
                          <a:pt x="90" y="2099"/>
                          <a:pt x="85" y="1249"/>
                        </a:cubicBezTo>
                        <a:cubicBezTo>
                          <a:pt x="83" y="842"/>
                          <a:pt x="148" y="446"/>
                          <a:pt x="228" y="33"/>
                        </a:cubicBezTo>
                        <a:cubicBezTo>
                          <a:pt x="474" y="0"/>
                          <a:pt x="715" y="32"/>
                          <a:pt x="956" y="26"/>
                        </a:cubicBezTo>
                        <a:cubicBezTo>
                          <a:pt x="1200" y="20"/>
                          <a:pt x="1444" y="22"/>
                          <a:pt x="1689" y="27"/>
                        </a:cubicBezTo>
                        <a:cubicBezTo>
                          <a:pt x="1932" y="31"/>
                          <a:pt x="2176" y="4"/>
                          <a:pt x="2454" y="55"/>
                        </a:cubicBezTo>
                        <a:close/>
                      </a:path>
                    </a:pathLst>
                  </a:custGeom>
                  <ask:type>
                    <ask:lineSketchCurved/>
                  </ask:type>
                </ask:lineSketchStyleProps>
              </a:ext>
            </a:extLst>
          </a:ln>
          <a:effectLst>
            <a:outerShdw blurRad="50800" dist="38100" dir="2700000" algn="tl" rotWithShape="0">
              <a:prstClr val="black">
                <a:alpha val="40000"/>
              </a:prstClr>
            </a:outerShdw>
          </a:effectLst>
        </p:spPr>
        <p:txBody>
          <a:bodyPr spcFirstLastPara="1" vert="horz" wrap="square" lIns="91425" tIns="91425" rIns="91425" bIns="91425" anchor="t" anchorCtr="0">
            <a:noAutofit/>
          </a:bodyPr>
          <a:lstStyle/>
          <a:p>
            <a:pPr lvl="0" algn="ctr" rtl="1"/>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cs typeface="Organy" pitchFamily="2" charset="-79"/>
              </a:rPr>
              <a:t>   2. </a:t>
            </a:r>
          </a:p>
          <a:p>
            <a:pPr lvl="0" algn="ctr" rtl="1"/>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cs typeface="Organy" pitchFamily="2" charset="-79"/>
              </a:rPr>
              <a:t>ומעורר את   </a:t>
            </a:r>
          </a:p>
          <a:p>
            <a:pPr lvl="0" algn="ctr" rtl="1"/>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cs typeface="Organy" pitchFamily="2" charset="-79"/>
              </a:rPr>
              <a:t>  כבודם כציבור </a:t>
            </a:r>
          </a:p>
          <a:p>
            <a:pPr lvl="0" algn="ctr" rtl="1"/>
            <a:r>
              <a:rPr lang="he-IL" sz="2000" dirty="0">
                <a:solidFill>
                  <a:schemeClr val="bg1">
                    <a:lumMod val="40000"/>
                    <a:lumOff val="60000"/>
                  </a:schemeClr>
                </a:solidFill>
                <a:effectLst>
                  <a:outerShdw blurRad="50800" dist="38100" dir="2700000" algn="tl" rotWithShape="0">
                    <a:prstClr val="black">
                      <a:alpha val="40000"/>
                    </a:prstClr>
                  </a:outerShdw>
                </a:effectLst>
                <a:cs typeface="Organy" pitchFamily="2" charset="-79"/>
              </a:rPr>
              <a:t>   "וְלֹא נִהְיֶה עוֹד   </a:t>
            </a:r>
          </a:p>
          <a:p>
            <a:pPr lvl="0" algn="ctr" rtl="1"/>
            <a:r>
              <a:rPr lang="he-IL" sz="2000" dirty="0">
                <a:solidFill>
                  <a:schemeClr val="bg1">
                    <a:lumMod val="40000"/>
                    <a:lumOff val="60000"/>
                  </a:schemeClr>
                </a:solidFill>
                <a:effectLst>
                  <a:outerShdw blurRad="50800" dist="38100" dir="2700000" algn="tl" rotWithShape="0">
                    <a:prstClr val="black">
                      <a:alpha val="40000"/>
                    </a:prstClr>
                  </a:outerShdw>
                </a:effectLst>
                <a:cs typeface="Organy" pitchFamily="2" charset="-79"/>
              </a:rPr>
              <a:t>     חֶרְפָּה".</a:t>
            </a:r>
          </a:p>
        </p:txBody>
      </p:sp>
      <p:pic>
        <p:nvPicPr>
          <p:cNvPr id="13" name="תמונה 12">
            <a:extLst>
              <a:ext uri="{FF2B5EF4-FFF2-40B4-BE49-F238E27FC236}">
                <a16:creationId xmlns:a16="http://schemas.microsoft.com/office/drawing/2014/main" id="{64C496C8-4971-4B67-B18E-F005D43A6C35}"/>
              </a:ext>
            </a:extLst>
          </p:cNvPr>
          <p:cNvPicPr>
            <a:picLocks noChangeAspect="1"/>
          </p:cNvPicPr>
          <p:nvPr/>
        </p:nvPicPr>
        <p:blipFill>
          <a:blip r:embed="rId4"/>
          <a:stretch>
            <a:fillRect/>
          </a:stretch>
        </p:blipFill>
        <p:spPr>
          <a:xfrm rot="5400000">
            <a:off x="2223813" y="2904993"/>
            <a:ext cx="323116" cy="350728"/>
          </a:xfrm>
          <a:custGeom>
            <a:avLst/>
            <a:gdLst>
              <a:gd name="connsiteX0" fmla="*/ 0 w 323116"/>
              <a:gd name="connsiteY0" fmla="*/ 0 h 350728"/>
              <a:gd name="connsiteX1" fmla="*/ 323116 w 323116"/>
              <a:gd name="connsiteY1" fmla="*/ 0 h 350728"/>
              <a:gd name="connsiteX2" fmla="*/ 323116 w 323116"/>
              <a:gd name="connsiteY2" fmla="*/ 350728 h 350728"/>
              <a:gd name="connsiteX3" fmla="*/ 0 w 323116"/>
              <a:gd name="connsiteY3" fmla="*/ 350728 h 350728"/>
              <a:gd name="connsiteX4" fmla="*/ 0 w 323116"/>
              <a:gd name="connsiteY4" fmla="*/ 0 h 350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116" h="350728" fill="none" extrusionOk="0">
                <a:moveTo>
                  <a:pt x="0" y="0"/>
                </a:moveTo>
                <a:cubicBezTo>
                  <a:pt x="69551" y="11548"/>
                  <a:pt x="216372" y="-1733"/>
                  <a:pt x="323116" y="0"/>
                </a:cubicBezTo>
                <a:cubicBezTo>
                  <a:pt x="342532" y="141881"/>
                  <a:pt x="319625" y="283535"/>
                  <a:pt x="323116" y="350728"/>
                </a:cubicBezTo>
                <a:cubicBezTo>
                  <a:pt x="209416" y="346655"/>
                  <a:pt x="114179" y="326655"/>
                  <a:pt x="0" y="350728"/>
                </a:cubicBezTo>
                <a:cubicBezTo>
                  <a:pt x="13310" y="276338"/>
                  <a:pt x="-11265" y="154426"/>
                  <a:pt x="0" y="0"/>
                </a:cubicBezTo>
                <a:close/>
              </a:path>
              <a:path w="323116" h="350728" stroke="0" extrusionOk="0">
                <a:moveTo>
                  <a:pt x="0" y="0"/>
                </a:moveTo>
                <a:cubicBezTo>
                  <a:pt x="107351" y="-22704"/>
                  <a:pt x="185730" y="19119"/>
                  <a:pt x="323116" y="0"/>
                </a:cubicBezTo>
                <a:cubicBezTo>
                  <a:pt x="335301" y="117172"/>
                  <a:pt x="307189" y="240249"/>
                  <a:pt x="323116" y="350728"/>
                </a:cubicBezTo>
                <a:cubicBezTo>
                  <a:pt x="262571" y="342151"/>
                  <a:pt x="59161" y="333736"/>
                  <a:pt x="0" y="350728"/>
                </a:cubicBezTo>
                <a:cubicBezTo>
                  <a:pt x="-24214" y="283887"/>
                  <a:pt x="24304" y="85982"/>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pic>
      <p:pic>
        <p:nvPicPr>
          <p:cNvPr id="30" name="תמונה 29">
            <a:extLst>
              <a:ext uri="{FF2B5EF4-FFF2-40B4-BE49-F238E27FC236}">
                <a16:creationId xmlns:a16="http://schemas.microsoft.com/office/drawing/2014/main" id="{E4A201F9-E1FC-4D6C-BA4E-D22B0441A1C5}"/>
              </a:ext>
            </a:extLst>
          </p:cNvPr>
          <p:cNvPicPr>
            <a:picLocks noChangeAspect="1"/>
          </p:cNvPicPr>
          <p:nvPr/>
        </p:nvPicPr>
        <p:blipFill>
          <a:blip r:embed="rId4"/>
          <a:stretch>
            <a:fillRect/>
          </a:stretch>
        </p:blipFill>
        <p:spPr>
          <a:xfrm rot="5400000">
            <a:off x="610073" y="2904993"/>
            <a:ext cx="323116" cy="350728"/>
          </a:xfrm>
          <a:custGeom>
            <a:avLst/>
            <a:gdLst>
              <a:gd name="connsiteX0" fmla="*/ 0 w 323116"/>
              <a:gd name="connsiteY0" fmla="*/ 0 h 350728"/>
              <a:gd name="connsiteX1" fmla="*/ 323116 w 323116"/>
              <a:gd name="connsiteY1" fmla="*/ 0 h 350728"/>
              <a:gd name="connsiteX2" fmla="*/ 323116 w 323116"/>
              <a:gd name="connsiteY2" fmla="*/ 350728 h 350728"/>
              <a:gd name="connsiteX3" fmla="*/ 0 w 323116"/>
              <a:gd name="connsiteY3" fmla="*/ 350728 h 350728"/>
              <a:gd name="connsiteX4" fmla="*/ 0 w 323116"/>
              <a:gd name="connsiteY4" fmla="*/ 0 h 350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116" h="350728" fill="none" extrusionOk="0">
                <a:moveTo>
                  <a:pt x="0" y="0"/>
                </a:moveTo>
                <a:cubicBezTo>
                  <a:pt x="69551" y="11548"/>
                  <a:pt x="216372" y="-1733"/>
                  <a:pt x="323116" y="0"/>
                </a:cubicBezTo>
                <a:cubicBezTo>
                  <a:pt x="342532" y="141881"/>
                  <a:pt x="319625" y="283535"/>
                  <a:pt x="323116" y="350728"/>
                </a:cubicBezTo>
                <a:cubicBezTo>
                  <a:pt x="209416" y="346655"/>
                  <a:pt x="114179" y="326655"/>
                  <a:pt x="0" y="350728"/>
                </a:cubicBezTo>
                <a:cubicBezTo>
                  <a:pt x="13310" y="276338"/>
                  <a:pt x="-11265" y="154426"/>
                  <a:pt x="0" y="0"/>
                </a:cubicBezTo>
                <a:close/>
              </a:path>
              <a:path w="323116" h="350728" stroke="0" extrusionOk="0">
                <a:moveTo>
                  <a:pt x="0" y="0"/>
                </a:moveTo>
                <a:cubicBezTo>
                  <a:pt x="107351" y="-22704"/>
                  <a:pt x="185730" y="19119"/>
                  <a:pt x="323116" y="0"/>
                </a:cubicBezTo>
                <a:cubicBezTo>
                  <a:pt x="335301" y="117172"/>
                  <a:pt x="307189" y="240249"/>
                  <a:pt x="323116" y="350728"/>
                </a:cubicBezTo>
                <a:cubicBezTo>
                  <a:pt x="262571" y="342151"/>
                  <a:pt x="59161" y="333736"/>
                  <a:pt x="0" y="350728"/>
                </a:cubicBezTo>
                <a:cubicBezTo>
                  <a:pt x="-24214" y="283887"/>
                  <a:pt x="24304" y="85982"/>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pic>
      <p:sp>
        <p:nvSpPr>
          <p:cNvPr id="14" name="מלבן: פינות מעוגלות 13">
            <a:extLst>
              <a:ext uri="{FF2B5EF4-FFF2-40B4-BE49-F238E27FC236}">
                <a16:creationId xmlns:a16="http://schemas.microsoft.com/office/drawing/2014/main" id="{F3513B48-B92C-4354-A187-73DCDF820B2A}"/>
              </a:ext>
            </a:extLst>
          </p:cNvPr>
          <p:cNvSpPr/>
          <p:nvPr/>
        </p:nvSpPr>
        <p:spPr>
          <a:xfrm>
            <a:off x="3447143" y="904910"/>
            <a:ext cx="5188857" cy="992133"/>
          </a:xfrm>
          <a:custGeom>
            <a:avLst/>
            <a:gdLst>
              <a:gd name="connsiteX0" fmla="*/ 0 w 5188857"/>
              <a:gd name="connsiteY0" fmla="*/ 165359 h 992133"/>
              <a:gd name="connsiteX1" fmla="*/ 165359 w 5188857"/>
              <a:gd name="connsiteY1" fmla="*/ 0 h 992133"/>
              <a:gd name="connsiteX2" fmla="*/ 5023498 w 5188857"/>
              <a:gd name="connsiteY2" fmla="*/ 0 h 992133"/>
              <a:gd name="connsiteX3" fmla="*/ 5188857 w 5188857"/>
              <a:gd name="connsiteY3" fmla="*/ 165359 h 992133"/>
              <a:gd name="connsiteX4" fmla="*/ 5188857 w 5188857"/>
              <a:gd name="connsiteY4" fmla="*/ 826774 h 992133"/>
              <a:gd name="connsiteX5" fmla="*/ 5023498 w 5188857"/>
              <a:gd name="connsiteY5" fmla="*/ 992133 h 992133"/>
              <a:gd name="connsiteX6" fmla="*/ 165359 w 5188857"/>
              <a:gd name="connsiteY6" fmla="*/ 992133 h 992133"/>
              <a:gd name="connsiteX7" fmla="*/ 0 w 5188857"/>
              <a:gd name="connsiteY7" fmla="*/ 826774 h 992133"/>
              <a:gd name="connsiteX8" fmla="*/ 0 w 5188857"/>
              <a:gd name="connsiteY8" fmla="*/ 165359 h 99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857" h="992133" extrusionOk="0">
                <a:moveTo>
                  <a:pt x="0" y="165359"/>
                </a:moveTo>
                <a:cubicBezTo>
                  <a:pt x="4820" y="74310"/>
                  <a:pt x="88491" y="499"/>
                  <a:pt x="165359" y="0"/>
                </a:cubicBezTo>
                <a:cubicBezTo>
                  <a:pt x="2017640" y="87190"/>
                  <a:pt x="3948849" y="2967"/>
                  <a:pt x="5023498" y="0"/>
                </a:cubicBezTo>
                <a:cubicBezTo>
                  <a:pt x="5113182" y="2431"/>
                  <a:pt x="5199816" y="72609"/>
                  <a:pt x="5188857" y="165359"/>
                </a:cubicBezTo>
                <a:cubicBezTo>
                  <a:pt x="5147961" y="370603"/>
                  <a:pt x="5161047" y="576362"/>
                  <a:pt x="5188857" y="826774"/>
                </a:cubicBezTo>
                <a:cubicBezTo>
                  <a:pt x="5202228" y="928311"/>
                  <a:pt x="5119486" y="980683"/>
                  <a:pt x="5023498" y="992133"/>
                </a:cubicBezTo>
                <a:cubicBezTo>
                  <a:pt x="3323677" y="827146"/>
                  <a:pt x="2427303" y="1052560"/>
                  <a:pt x="165359" y="992133"/>
                </a:cubicBezTo>
                <a:cubicBezTo>
                  <a:pt x="72779" y="983146"/>
                  <a:pt x="7262" y="912490"/>
                  <a:pt x="0" y="826774"/>
                </a:cubicBezTo>
                <a:cubicBezTo>
                  <a:pt x="10385" y="682475"/>
                  <a:pt x="-54968" y="468018"/>
                  <a:pt x="0" y="165359"/>
                </a:cubicBezTo>
                <a:close/>
              </a:path>
            </a:pathLst>
          </a:custGeom>
          <a:noFill/>
          <a:ln>
            <a:extLst>
              <a:ext uri="{C807C97D-BFC1-408E-A445-0C87EB9F89A2}">
                <ask:lineSketchStyleProps xmlns:ask="http://schemas.microsoft.com/office/drawing/2018/sketchyshapes" sd="50774053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76697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8DB492-0A30-46FD-BA50-0B55BC0733C5}"/>
              </a:ext>
            </a:extLst>
          </p:cNvPr>
          <p:cNvSpPr>
            <a:spLocks noGrp="1"/>
          </p:cNvSpPr>
          <p:nvPr>
            <p:ph type="title"/>
          </p:nvPr>
        </p:nvSpPr>
        <p:spPr>
          <a:xfrm>
            <a:off x="1874051" y="54019"/>
            <a:ext cx="7717500" cy="572700"/>
          </a:xfrm>
        </p:spPr>
        <p:txBody>
          <a:bodyPr/>
          <a:lstStyle/>
          <a:p>
            <a:r>
              <a:rPr lang="he-IL" sz="2400" dirty="0">
                <a:solidFill>
                  <a:schemeClr val="tx2">
                    <a:lumMod val="50000"/>
                  </a:schemeClr>
                </a:solidFill>
                <a:latin typeface="FbAfikoman Regular" panose="02020603050405020304" pitchFamily="18" charset="-79"/>
                <a:cs typeface="FbAfikoman Regular" panose="02020603050405020304" pitchFamily="18" charset="-79"/>
              </a:rPr>
              <a:t>נחמיה משכנע את ראשי העם לבנות את החומה:</a:t>
            </a:r>
            <a:endParaRPr lang="he-IL" sz="2800" dirty="0"/>
          </a:p>
        </p:txBody>
      </p:sp>
      <p:sp>
        <p:nvSpPr>
          <p:cNvPr id="3" name="מציין מיקום טקסט 2">
            <a:extLst>
              <a:ext uri="{FF2B5EF4-FFF2-40B4-BE49-F238E27FC236}">
                <a16:creationId xmlns:a16="http://schemas.microsoft.com/office/drawing/2014/main" id="{330546E8-4160-4A91-9D70-82AFEEA38975}"/>
              </a:ext>
            </a:extLst>
          </p:cNvPr>
          <p:cNvSpPr>
            <a:spLocks noGrp="1"/>
          </p:cNvSpPr>
          <p:nvPr>
            <p:ph type="body" idx="1"/>
          </p:nvPr>
        </p:nvSpPr>
        <p:spPr>
          <a:xfrm>
            <a:off x="3358723" y="731756"/>
            <a:ext cx="5431531" cy="4187316"/>
          </a:xfrm>
          <a:custGeom>
            <a:avLst/>
            <a:gdLst>
              <a:gd name="connsiteX0" fmla="*/ 0 w 5431531"/>
              <a:gd name="connsiteY0" fmla="*/ 0 h 4187316"/>
              <a:gd name="connsiteX1" fmla="*/ 5431531 w 5431531"/>
              <a:gd name="connsiteY1" fmla="*/ 0 h 4187316"/>
              <a:gd name="connsiteX2" fmla="*/ 5431531 w 5431531"/>
              <a:gd name="connsiteY2" fmla="*/ 4187316 h 4187316"/>
              <a:gd name="connsiteX3" fmla="*/ 0 w 5431531"/>
              <a:gd name="connsiteY3" fmla="*/ 4187316 h 4187316"/>
              <a:gd name="connsiteX4" fmla="*/ 0 w 5431531"/>
              <a:gd name="connsiteY4" fmla="*/ 0 h 41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531" h="4187316" extrusionOk="0">
                <a:moveTo>
                  <a:pt x="0" y="0"/>
                </a:moveTo>
                <a:cubicBezTo>
                  <a:pt x="684579" y="107513"/>
                  <a:pt x="2791538" y="73635"/>
                  <a:pt x="5431531" y="0"/>
                </a:cubicBezTo>
                <a:cubicBezTo>
                  <a:pt x="5314049" y="1161044"/>
                  <a:pt x="5484089" y="3035371"/>
                  <a:pt x="5431531" y="4187316"/>
                </a:cubicBezTo>
                <a:cubicBezTo>
                  <a:pt x="4114585" y="4313064"/>
                  <a:pt x="1215551" y="4097878"/>
                  <a:pt x="0" y="4187316"/>
                </a:cubicBezTo>
                <a:cubicBezTo>
                  <a:pt x="-49457" y="2515622"/>
                  <a:pt x="-152936" y="674816"/>
                  <a:pt x="0" y="0"/>
                </a:cubicBezTo>
                <a:close/>
              </a:path>
            </a:pathLst>
          </a:custGeom>
          <a:ln>
            <a:solidFill>
              <a:schemeClr val="tx2">
                <a:lumMod val="50000"/>
              </a:schemeClr>
            </a:solidFill>
            <a:extLst>
              <a:ext uri="{C807C97D-BFC1-408E-A445-0C87EB9F89A2}">
                <ask:lineSketchStyleProps xmlns:ask="http://schemas.microsoft.com/office/drawing/2018/sketchyshapes" sd="1579150421">
                  <ask:type>
                    <ask:lineSketchCurved/>
                  </ask:type>
                </ask:lineSketchStyleProps>
              </a:ext>
            </a:extLst>
          </a:ln>
        </p:spPr>
        <p:txBody>
          <a:bodyPr anchor="t"/>
          <a:lstStyle/>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 (</a:t>
            </a:r>
            <a:r>
              <a:rPr lang="he-IL" sz="2000" dirty="0" err="1">
                <a:latin typeface="FbBejerano Bold" panose="02020803050405020304" pitchFamily="18" charset="-79"/>
                <a:cs typeface="FbBejerano Bold" panose="02020803050405020304" pitchFamily="18" charset="-79"/>
              </a:rPr>
              <a:t>טז</a:t>
            </a:r>
            <a:r>
              <a:rPr lang="he-IL" sz="2000" dirty="0">
                <a:latin typeface="FbBejerano Bold" panose="02020803050405020304" pitchFamily="18" charset="-79"/>
                <a:cs typeface="FbBejerano Bold" panose="02020803050405020304" pitchFamily="18" charset="-79"/>
              </a:rPr>
              <a:t>) וְהַסְּגָנִים לֹא יָדְעוּ אָנָה הָלַכְתִּי וּמָה אֲנִי עֹשֶׂה וְלַיְּהוּדִים </a:t>
            </a:r>
            <a:r>
              <a:rPr lang="he-IL" sz="2000" dirty="0" err="1">
                <a:latin typeface="FbBejerano Bold" panose="02020803050405020304" pitchFamily="18" charset="-79"/>
                <a:cs typeface="FbBejerano Bold" panose="02020803050405020304" pitchFamily="18" charset="-79"/>
              </a:rPr>
              <a:t>וְלַכֹּהֲנִים</a:t>
            </a:r>
            <a:r>
              <a:rPr lang="he-IL" sz="2000" dirty="0">
                <a:latin typeface="FbBejerano Bold" panose="02020803050405020304" pitchFamily="18" charset="-79"/>
                <a:cs typeface="FbBejerano Bold" panose="02020803050405020304" pitchFamily="18" charset="-79"/>
              </a:rPr>
              <a:t> </a:t>
            </a:r>
            <a:r>
              <a:rPr lang="he-IL" sz="2000" dirty="0" err="1">
                <a:latin typeface="FbBejerano Bold" panose="02020803050405020304" pitchFamily="18" charset="-79"/>
                <a:cs typeface="FbBejerano Bold" panose="02020803050405020304" pitchFamily="18" charset="-79"/>
              </a:rPr>
              <a:t>וְלַחֹרִים</a:t>
            </a:r>
            <a:r>
              <a:rPr lang="he-IL" sz="2000" dirty="0">
                <a:latin typeface="FbBejerano Bold" panose="02020803050405020304" pitchFamily="18" charset="-79"/>
                <a:cs typeface="FbBejerano Bold" panose="02020803050405020304" pitchFamily="18" charset="-79"/>
              </a:rPr>
              <a:t> וְלַסְּגָנִים וּלְיֶתֶר עֹשֵׂה הַמְּלָאכָה עַד כֵּן לֹא הִגַּדְתִּי:</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a:t>
            </a:r>
            <a:r>
              <a:rPr lang="he-IL" sz="2000" dirty="0" err="1">
                <a:latin typeface="FbBejerano Bold" panose="02020803050405020304" pitchFamily="18" charset="-79"/>
                <a:cs typeface="FbBejerano Bold" panose="02020803050405020304" pitchFamily="18" charset="-79"/>
              </a:rPr>
              <a:t>יז</a:t>
            </a:r>
            <a:r>
              <a:rPr lang="he-IL" sz="2000" dirty="0">
                <a:latin typeface="FbBejerano Bold" panose="02020803050405020304" pitchFamily="18" charset="-79"/>
                <a:cs typeface="FbBejerano Bold" panose="02020803050405020304" pitchFamily="18" charset="-79"/>
              </a:rPr>
              <a:t>) וָאוֹמַר </a:t>
            </a:r>
            <a:r>
              <a:rPr lang="he-IL" sz="2000" dirty="0" err="1">
                <a:latin typeface="FbBejerano Bold" panose="02020803050405020304" pitchFamily="18" charset="-79"/>
                <a:cs typeface="FbBejerano Bold" panose="02020803050405020304" pitchFamily="18" charset="-79"/>
              </a:rPr>
              <a:t>אֲלֵהֶם</a:t>
            </a:r>
            <a:r>
              <a:rPr lang="he-IL" sz="2000" dirty="0">
                <a:latin typeface="FbBejerano Bold" panose="02020803050405020304" pitchFamily="18" charset="-79"/>
                <a:cs typeface="FbBejerano Bold" panose="02020803050405020304" pitchFamily="18" charset="-79"/>
              </a:rPr>
              <a:t> אַתֶּם רֹאִים הָרָעָה אֲשֶׁר אֲנַחְנוּ בָהּ אֲשֶׁר יְרוּשָׁלִַם חֲרֵבָה וּשְׁעָרֶיהָ </a:t>
            </a:r>
            <a:r>
              <a:rPr lang="he-IL" sz="2000" dirty="0" err="1">
                <a:latin typeface="FbBejerano Bold" panose="02020803050405020304" pitchFamily="18" charset="-79"/>
                <a:cs typeface="FbBejerano Bold" panose="02020803050405020304" pitchFamily="18" charset="-79"/>
              </a:rPr>
              <a:t>נִצְּתו</a:t>
            </a:r>
            <a:r>
              <a:rPr lang="he-IL" sz="2000" dirty="0">
                <a:latin typeface="FbBejerano Bold" panose="02020803050405020304" pitchFamily="18" charset="-79"/>
                <a:cs typeface="FbBejerano Bold" panose="02020803050405020304" pitchFamily="18" charset="-79"/>
              </a:rPr>
              <a:t>ּ בָאֵשׁ לְכוּ וְנִבְנֶה אֶת חוֹמַת יְרוּשָׁלִַם </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וְלֹא נִהְיֶה עוֹד חֶרְפָּה:</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a:t>
            </a:r>
            <a:r>
              <a:rPr lang="he-IL" sz="2000" dirty="0" err="1">
                <a:latin typeface="FbBejerano Bold" panose="02020803050405020304" pitchFamily="18" charset="-79"/>
                <a:cs typeface="FbBejerano Bold" panose="02020803050405020304" pitchFamily="18" charset="-79"/>
              </a:rPr>
              <a:t>יח</a:t>
            </a:r>
            <a:r>
              <a:rPr lang="he-IL" sz="2000" dirty="0">
                <a:latin typeface="FbBejerano Bold" panose="02020803050405020304" pitchFamily="18" charset="-79"/>
                <a:cs typeface="FbBejerano Bold" panose="02020803050405020304" pitchFamily="18" charset="-79"/>
              </a:rPr>
              <a:t>) וָאַגִּיד לָהֶם אֶת יַד </a:t>
            </a:r>
            <a:r>
              <a:rPr lang="he-IL" sz="2000" dirty="0" err="1">
                <a:latin typeface="FbBejerano Bold" panose="02020803050405020304" pitchFamily="18" charset="-79"/>
                <a:cs typeface="FbBejerano Bold" panose="02020803050405020304" pitchFamily="18" charset="-79"/>
              </a:rPr>
              <a:t>אֱלֹהַי</a:t>
            </a:r>
            <a:r>
              <a:rPr lang="he-IL" sz="2000" dirty="0">
                <a:latin typeface="FbBejerano Bold" panose="02020803050405020304" pitchFamily="18" charset="-79"/>
                <a:cs typeface="FbBejerano Bold" panose="02020803050405020304" pitchFamily="18" charset="-79"/>
              </a:rPr>
              <a:t> אֲשֶׁר הִיא טוֹבָה עָלַי</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 וְאַף דִּבְרֵי הַמֶּלֶךְ אֲשֶׁר אָמַר לִי </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וַיֹּאמְרוּ נָקוּם וּבָנִינוּ וַיְחַזְּקוּ יְדֵיהֶם לַטּוֹבָה:</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 </a:t>
            </a:r>
          </a:p>
          <a:p>
            <a:pPr marL="152400" indent="0" algn="r" rtl="1">
              <a:buNone/>
            </a:pPr>
            <a:endParaRPr lang="he-IL" dirty="0"/>
          </a:p>
        </p:txBody>
      </p:sp>
      <p:cxnSp>
        <p:nvCxnSpPr>
          <p:cNvPr id="20" name="מחבר ישר 19">
            <a:extLst>
              <a:ext uri="{FF2B5EF4-FFF2-40B4-BE49-F238E27FC236}">
                <a16:creationId xmlns:a16="http://schemas.microsoft.com/office/drawing/2014/main" id="{E5039295-A38F-4503-9AB4-A319753E1A74}"/>
              </a:ext>
            </a:extLst>
          </p:cNvPr>
          <p:cNvCxnSpPr>
            <a:cxnSpLocks/>
          </p:cNvCxnSpPr>
          <p:nvPr/>
        </p:nvCxnSpPr>
        <p:spPr>
          <a:xfrm flipH="1">
            <a:off x="5732801" y="4464661"/>
            <a:ext cx="2177697"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Google Shape;302;p40">
            <a:hlinkClick r:id="rId2" action="ppaction://hlinksldjump"/>
            <a:extLst>
              <a:ext uri="{FF2B5EF4-FFF2-40B4-BE49-F238E27FC236}">
                <a16:creationId xmlns:a16="http://schemas.microsoft.com/office/drawing/2014/main" id="{D42ADBD3-D5AA-4446-A421-901A346779B7}"/>
              </a:ext>
            </a:extLst>
          </p:cNvPr>
          <p:cNvSpPr/>
          <p:nvPr/>
        </p:nvSpPr>
        <p:spPr>
          <a:xfrm>
            <a:off x="5994955" y="3641581"/>
            <a:ext cx="2795299" cy="482016"/>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1">
                <a:lumMod val="50000"/>
              </a:schemeClr>
            </a:solidFill>
            <a:prstDash val="solid"/>
            <a:round/>
            <a:headEnd type="none" w="med" len="med"/>
            <a:tailEnd type="none" w="med" len="med"/>
          </a:ln>
        </p:spPr>
      </p:sp>
      <p:sp>
        <p:nvSpPr>
          <p:cNvPr id="22" name="Google Shape;1325;p36">
            <a:extLst>
              <a:ext uri="{FF2B5EF4-FFF2-40B4-BE49-F238E27FC236}">
                <a16:creationId xmlns:a16="http://schemas.microsoft.com/office/drawing/2014/main" id="{46E44F24-EAA6-4C3D-AC8F-E85B90622441}"/>
              </a:ext>
            </a:extLst>
          </p:cNvPr>
          <p:cNvSpPr/>
          <p:nvPr/>
        </p:nvSpPr>
        <p:spPr>
          <a:xfrm rot="5400000">
            <a:off x="1056123" y="-555483"/>
            <a:ext cx="1051766" cy="3004560"/>
          </a:xfrm>
          <a:custGeom>
            <a:avLst/>
            <a:gdLst>
              <a:gd name="connsiteX0" fmla="*/ 935125 w 1051766"/>
              <a:gd name="connsiteY0" fmla="*/ 15022 h 3004560"/>
              <a:gd name="connsiteX1" fmla="*/ 935125 w 1051766"/>
              <a:gd name="connsiteY1" fmla="*/ 109065 h 3004560"/>
              <a:gd name="connsiteX2" fmla="*/ 926395 w 1051766"/>
              <a:gd name="connsiteY2" fmla="*/ 1006828 h 3004560"/>
              <a:gd name="connsiteX3" fmla="*/ 930602 w 1051766"/>
              <a:gd name="connsiteY3" fmla="*/ 1068421 h 3004560"/>
              <a:gd name="connsiteX4" fmla="*/ 951111 w 1051766"/>
              <a:gd name="connsiteY4" fmla="*/ 1304880 h 3004560"/>
              <a:gd name="connsiteX5" fmla="*/ 951532 w 1051766"/>
              <a:gd name="connsiteY5" fmla="*/ 1841795 h 3004560"/>
              <a:gd name="connsiteX6" fmla="*/ 975933 w 1051766"/>
              <a:gd name="connsiteY6" fmla="*/ 2174700 h 3004560"/>
              <a:gd name="connsiteX7" fmla="*/ 998756 w 1051766"/>
              <a:gd name="connsiteY7" fmla="*/ 2578513 h 3004560"/>
              <a:gd name="connsiteX8" fmla="*/ 1015164 w 1051766"/>
              <a:gd name="connsiteY8" fmla="*/ 2709211 h 3004560"/>
              <a:gd name="connsiteX9" fmla="*/ 1051345 w 1051766"/>
              <a:gd name="connsiteY9" fmla="*/ 2980223 h 3004560"/>
              <a:gd name="connsiteX10" fmla="*/ 915772 w 1051766"/>
              <a:gd name="connsiteY10" fmla="*/ 2854932 h 3004560"/>
              <a:gd name="connsiteX11" fmla="*/ 812804 w 1051766"/>
              <a:gd name="connsiteY11" fmla="*/ 2746167 h 3004560"/>
              <a:gd name="connsiteX12" fmla="*/ 552913 w 1051766"/>
              <a:gd name="connsiteY12" fmla="*/ 2558382 h 3004560"/>
              <a:gd name="connsiteX13" fmla="*/ 386418 w 1051766"/>
              <a:gd name="connsiteY13" fmla="*/ 2675560 h 3004560"/>
              <a:gd name="connsiteX14" fmla="*/ 218346 w 1051766"/>
              <a:gd name="connsiteY14" fmla="*/ 2835703 h 3004560"/>
              <a:gd name="connsiteX15" fmla="*/ 120427 w 1051766"/>
              <a:gd name="connsiteY15" fmla="*/ 2957388 h 3004560"/>
              <a:gd name="connsiteX16" fmla="*/ 68995 w 1051766"/>
              <a:gd name="connsiteY16" fmla="*/ 3004560 h 3004560"/>
              <a:gd name="connsiteX17" fmla="*/ 38915 w 1051766"/>
              <a:gd name="connsiteY17" fmla="*/ 2964599 h 3004560"/>
              <a:gd name="connsiteX18" fmla="*/ 35023 w 1051766"/>
              <a:gd name="connsiteY18" fmla="*/ 2894292 h 3004560"/>
              <a:gd name="connsiteX19" fmla="*/ 33866 w 1051766"/>
              <a:gd name="connsiteY19" fmla="*/ 2542458 h 3004560"/>
              <a:gd name="connsiteX20" fmla="*/ 14093 w 1051766"/>
              <a:gd name="connsiteY20" fmla="*/ 2287972 h 3004560"/>
              <a:gd name="connsiteX21" fmla="*/ 9150 w 1051766"/>
              <a:gd name="connsiteY21" fmla="*/ 2208652 h 3004560"/>
              <a:gd name="connsiteX22" fmla="*/ 7993 w 1051766"/>
              <a:gd name="connsiteY22" fmla="*/ 1962278 h 3004560"/>
              <a:gd name="connsiteX23" fmla="*/ 37758 w 1051766"/>
              <a:gd name="connsiteY23" fmla="*/ 1285350 h 3004560"/>
              <a:gd name="connsiteX24" fmla="*/ 34287 w 1051766"/>
              <a:gd name="connsiteY24" fmla="*/ 1136324 h 3004560"/>
              <a:gd name="connsiteX25" fmla="*/ 32394 w 1051766"/>
              <a:gd name="connsiteY25" fmla="*/ 1048591 h 3004560"/>
              <a:gd name="connsiteX26" fmla="*/ 32394 w 1051766"/>
              <a:gd name="connsiteY26" fmla="*/ 344322 h 3004560"/>
              <a:gd name="connsiteX27" fmla="*/ 86875 w 1051766"/>
              <a:gd name="connsiteY27" fmla="*/ 9013 h 3004560"/>
              <a:gd name="connsiteX28" fmla="*/ 364331 w 1051766"/>
              <a:gd name="connsiteY28" fmla="*/ 7210 h 3004560"/>
              <a:gd name="connsiteX29" fmla="*/ 643680 w 1051766"/>
              <a:gd name="connsiteY29" fmla="*/ 7511 h 3004560"/>
              <a:gd name="connsiteX30" fmla="*/ 935125 w 1051766"/>
              <a:gd name="connsiteY30" fmla="*/ 15022 h 300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51766" h="3004560" fill="none" extrusionOk="0">
                <a:moveTo>
                  <a:pt x="935125" y="15022"/>
                </a:moveTo>
                <a:cubicBezTo>
                  <a:pt x="939787" y="53853"/>
                  <a:pt x="936031" y="80245"/>
                  <a:pt x="935125" y="109065"/>
                </a:cubicBezTo>
                <a:cubicBezTo>
                  <a:pt x="931013" y="414451"/>
                  <a:pt x="929209" y="655360"/>
                  <a:pt x="926395" y="1006828"/>
                </a:cubicBezTo>
                <a:cubicBezTo>
                  <a:pt x="923457" y="1025573"/>
                  <a:pt x="924283" y="1046421"/>
                  <a:pt x="930602" y="1068421"/>
                </a:cubicBezTo>
                <a:cubicBezTo>
                  <a:pt x="953764" y="1150749"/>
                  <a:pt x="956190" y="1232071"/>
                  <a:pt x="951111" y="1304880"/>
                </a:cubicBezTo>
                <a:cubicBezTo>
                  <a:pt x="957652" y="1480469"/>
                  <a:pt x="965170" y="1651264"/>
                  <a:pt x="951532" y="1841795"/>
                </a:cubicBezTo>
                <a:cubicBezTo>
                  <a:pt x="962879" y="1954438"/>
                  <a:pt x="991102" y="2056417"/>
                  <a:pt x="975933" y="2174700"/>
                </a:cubicBezTo>
                <a:cubicBezTo>
                  <a:pt x="1021755" y="2300225"/>
                  <a:pt x="989868" y="2440340"/>
                  <a:pt x="998756" y="2578513"/>
                </a:cubicBezTo>
                <a:cubicBezTo>
                  <a:pt x="997520" y="2618041"/>
                  <a:pt x="1015437" y="2669778"/>
                  <a:pt x="1015164" y="2709211"/>
                </a:cubicBezTo>
                <a:cubicBezTo>
                  <a:pt x="1032279" y="2802033"/>
                  <a:pt x="1049640" y="2876899"/>
                  <a:pt x="1051345" y="2980223"/>
                </a:cubicBezTo>
                <a:cubicBezTo>
                  <a:pt x="993474" y="2917384"/>
                  <a:pt x="976777" y="2921371"/>
                  <a:pt x="915772" y="2854932"/>
                </a:cubicBezTo>
                <a:cubicBezTo>
                  <a:pt x="887284" y="2817195"/>
                  <a:pt x="841774" y="2776522"/>
                  <a:pt x="812804" y="2746167"/>
                </a:cubicBezTo>
                <a:cubicBezTo>
                  <a:pt x="767233" y="2678862"/>
                  <a:pt x="651955" y="2627007"/>
                  <a:pt x="552913" y="2558382"/>
                </a:cubicBezTo>
                <a:cubicBezTo>
                  <a:pt x="509160" y="2615957"/>
                  <a:pt x="439514" y="2641264"/>
                  <a:pt x="386418" y="2675560"/>
                </a:cubicBezTo>
                <a:cubicBezTo>
                  <a:pt x="310468" y="2724823"/>
                  <a:pt x="267888" y="2780432"/>
                  <a:pt x="218346" y="2835703"/>
                </a:cubicBezTo>
                <a:cubicBezTo>
                  <a:pt x="182842" y="2867822"/>
                  <a:pt x="152317" y="2907896"/>
                  <a:pt x="120427" y="2957388"/>
                </a:cubicBezTo>
                <a:cubicBezTo>
                  <a:pt x="108394" y="2974277"/>
                  <a:pt x="94163" y="2981757"/>
                  <a:pt x="68995" y="3004560"/>
                </a:cubicBezTo>
                <a:cubicBezTo>
                  <a:pt x="53246" y="2987404"/>
                  <a:pt x="39787" y="2975235"/>
                  <a:pt x="38915" y="2964599"/>
                </a:cubicBezTo>
                <a:cubicBezTo>
                  <a:pt x="34572" y="2941546"/>
                  <a:pt x="36885" y="2921609"/>
                  <a:pt x="35023" y="2894292"/>
                </a:cubicBezTo>
                <a:cubicBezTo>
                  <a:pt x="35240" y="2775237"/>
                  <a:pt x="34569" y="2663723"/>
                  <a:pt x="33866" y="2542458"/>
                </a:cubicBezTo>
                <a:cubicBezTo>
                  <a:pt x="33902" y="2465034"/>
                  <a:pt x="40473" y="2383022"/>
                  <a:pt x="14093" y="2287972"/>
                </a:cubicBezTo>
                <a:cubicBezTo>
                  <a:pt x="6607" y="2265502"/>
                  <a:pt x="9991" y="2233363"/>
                  <a:pt x="9150" y="2208652"/>
                </a:cubicBezTo>
                <a:cubicBezTo>
                  <a:pt x="10818" y="2120227"/>
                  <a:pt x="17820" y="2044264"/>
                  <a:pt x="7993" y="1962278"/>
                </a:cubicBezTo>
                <a:cubicBezTo>
                  <a:pt x="14963" y="1704025"/>
                  <a:pt x="9894" y="1514696"/>
                  <a:pt x="37758" y="1285350"/>
                </a:cubicBezTo>
                <a:cubicBezTo>
                  <a:pt x="40228" y="1233573"/>
                  <a:pt x="27864" y="1184851"/>
                  <a:pt x="34287" y="1136324"/>
                </a:cubicBezTo>
                <a:cubicBezTo>
                  <a:pt x="32052" y="1110227"/>
                  <a:pt x="27042" y="1079918"/>
                  <a:pt x="32394" y="1048591"/>
                </a:cubicBezTo>
                <a:cubicBezTo>
                  <a:pt x="32740" y="804795"/>
                  <a:pt x="34304" y="572036"/>
                  <a:pt x="32394" y="344322"/>
                </a:cubicBezTo>
                <a:cubicBezTo>
                  <a:pt x="14036" y="221973"/>
                  <a:pt x="40905" y="130610"/>
                  <a:pt x="86875" y="9013"/>
                </a:cubicBezTo>
                <a:cubicBezTo>
                  <a:pt x="173674" y="-3283"/>
                  <a:pt x="263526" y="24486"/>
                  <a:pt x="364331" y="7210"/>
                </a:cubicBezTo>
                <a:cubicBezTo>
                  <a:pt x="404066" y="-3058"/>
                  <a:pt x="570830" y="10075"/>
                  <a:pt x="643680" y="7511"/>
                </a:cubicBezTo>
                <a:cubicBezTo>
                  <a:pt x="761846" y="21285"/>
                  <a:pt x="806392" y="2363"/>
                  <a:pt x="935125" y="15022"/>
                </a:cubicBezTo>
                <a:close/>
              </a:path>
              <a:path w="1051766" h="3004560" stroke="0" extrusionOk="0">
                <a:moveTo>
                  <a:pt x="935125" y="15022"/>
                </a:moveTo>
                <a:cubicBezTo>
                  <a:pt x="931136" y="53884"/>
                  <a:pt x="931933" y="80158"/>
                  <a:pt x="935125" y="109065"/>
                </a:cubicBezTo>
                <a:cubicBezTo>
                  <a:pt x="912840" y="394428"/>
                  <a:pt x="926406" y="694450"/>
                  <a:pt x="926395" y="1006828"/>
                </a:cubicBezTo>
                <a:cubicBezTo>
                  <a:pt x="925098" y="1027079"/>
                  <a:pt x="925632" y="1048709"/>
                  <a:pt x="930602" y="1068421"/>
                </a:cubicBezTo>
                <a:cubicBezTo>
                  <a:pt x="961179" y="1140641"/>
                  <a:pt x="958373" y="1228103"/>
                  <a:pt x="951111" y="1304880"/>
                </a:cubicBezTo>
                <a:cubicBezTo>
                  <a:pt x="944779" y="1473094"/>
                  <a:pt x="934929" y="1690552"/>
                  <a:pt x="951532" y="1841795"/>
                </a:cubicBezTo>
                <a:cubicBezTo>
                  <a:pt x="947869" y="1937189"/>
                  <a:pt x="992153" y="2071545"/>
                  <a:pt x="975933" y="2174700"/>
                </a:cubicBezTo>
                <a:cubicBezTo>
                  <a:pt x="1010075" y="2305033"/>
                  <a:pt x="995269" y="2446557"/>
                  <a:pt x="998756" y="2578513"/>
                </a:cubicBezTo>
                <a:cubicBezTo>
                  <a:pt x="999419" y="2622149"/>
                  <a:pt x="1001899" y="2667677"/>
                  <a:pt x="1015164" y="2709211"/>
                </a:cubicBezTo>
                <a:cubicBezTo>
                  <a:pt x="1023437" y="2793448"/>
                  <a:pt x="1026085" y="2869582"/>
                  <a:pt x="1051345" y="2980223"/>
                </a:cubicBezTo>
                <a:cubicBezTo>
                  <a:pt x="1036479" y="2967941"/>
                  <a:pt x="964198" y="2920531"/>
                  <a:pt x="915772" y="2854932"/>
                </a:cubicBezTo>
                <a:cubicBezTo>
                  <a:pt x="881875" y="2821308"/>
                  <a:pt x="844215" y="2787101"/>
                  <a:pt x="812804" y="2746167"/>
                </a:cubicBezTo>
                <a:cubicBezTo>
                  <a:pt x="738113" y="2657216"/>
                  <a:pt x="644038" y="2616127"/>
                  <a:pt x="552913" y="2558382"/>
                </a:cubicBezTo>
                <a:cubicBezTo>
                  <a:pt x="495353" y="2607310"/>
                  <a:pt x="433273" y="2631878"/>
                  <a:pt x="386418" y="2675560"/>
                </a:cubicBezTo>
                <a:cubicBezTo>
                  <a:pt x="310767" y="2717912"/>
                  <a:pt x="262032" y="2780680"/>
                  <a:pt x="218346" y="2835703"/>
                </a:cubicBezTo>
                <a:cubicBezTo>
                  <a:pt x="178268" y="2882629"/>
                  <a:pt x="149439" y="2915188"/>
                  <a:pt x="120427" y="2957388"/>
                </a:cubicBezTo>
                <a:cubicBezTo>
                  <a:pt x="108503" y="2971948"/>
                  <a:pt x="87637" y="2984973"/>
                  <a:pt x="68995" y="3004560"/>
                </a:cubicBezTo>
                <a:cubicBezTo>
                  <a:pt x="55882" y="2984557"/>
                  <a:pt x="39456" y="2975684"/>
                  <a:pt x="38915" y="2964599"/>
                </a:cubicBezTo>
                <a:cubicBezTo>
                  <a:pt x="31533" y="2943171"/>
                  <a:pt x="36412" y="2914551"/>
                  <a:pt x="35023" y="2894292"/>
                </a:cubicBezTo>
                <a:cubicBezTo>
                  <a:pt x="45756" y="2796739"/>
                  <a:pt x="23118" y="2676140"/>
                  <a:pt x="33866" y="2542458"/>
                </a:cubicBezTo>
                <a:cubicBezTo>
                  <a:pt x="37523" y="2446013"/>
                  <a:pt x="29897" y="2376367"/>
                  <a:pt x="14093" y="2287972"/>
                </a:cubicBezTo>
                <a:cubicBezTo>
                  <a:pt x="7962" y="2262698"/>
                  <a:pt x="6065" y="2234181"/>
                  <a:pt x="9150" y="2208652"/>
                </a:cubicBezTo>
                <a:cubicBezTo>
                  <a:pt x="5575" y="2127127"/>
                  <a:pt x="16930" y="2052144"/>
                  <a:pt x="7993" y="1962278"/>
                </a:cubicBezTo>
                <a:cubicBezTo>
                  <a:pt x="32648" y="1739408"/>
                  <a:pt x="14619" y="1490772"/>
                  <a:pt x="37758" y="1285350"/>
                </a:cubicBezTo>
                <a:cubicBezTo>
                  <a:pt x="37638" y="1239386"/>
                  <a:pt x="26364" y="1188588"/>
                  <a:pt x="34287" y="1136324"/>
                </a:cubicBezTo>
                <a:cubicBezTo>
                  <a:pt x="37441" y="1108242"/>
                  <a:pt x="32058" y="1078027"/>
                  <a:pt x="32394" y="1048591"/>
                </a:cubicBezTo>
                <a:cubicBezTo>
                  <a:pt x="21464" y="819688"/>
                  <a:pt x="37783" y="556744"/>
                  <a:pt x="32394" y="344322"/>
                </a:cubicBezTo>
                <a:cubicBezTo>
                  <a:pt x="39063" y="229468"/>
                  <a:pt x="70503" y="105606"/>
                  <a:pt x="86875" y="9013"/>
                </a:cubicBezTo>
                <a:cubicBezTo>
                  <a:pt x="184208" y="-990"/>
                  <a:pt x="275719" y="4105"/>
                  <a:pt x="364331" y="7210"/>
                </a:cubicBezTo>
                <a:cubicBezTo>
                  <a:pt x="395758" y="-2996"/>
                  <a:pt x="551292" y="4808"/>
                  <a:pt x="643680" y="7511"/>
                </a:cubicBezTo>
                <a:cubicBezTo>
                  <a:pt x="727433" y="28070"/>
                  <a:pt x="790332" y="13199"/>
                  <a:pt x="935125" y="15022"/>
                </a:cubicBezTo>
                <a:close/>
              </a:path>
            </a:pathLst>
          </a:custGeom>
          <a:solidFill>
            <a:schemeClr val="bg2">
              <a:lumMod val="50000"/>
            </a:schemeClr>
          </a:solidFill>
          <a:ln>
            <a:solidFill>
              <a:schemeClr val="bg1">
                <a:lumMod val="10000"/>
              </a:schemeClr>
            </a:solidFill>
            <a:extLst>
              <a:ext uri="{C807C97D-BFC1-408E-A445-0C87EB9F89A2}">
                <ask:lineSketchStyleProps xmlns:ask="http://schemas.microsoft.com/office/drawing/2018/sketchyshapes" sd="2717816337">
                  <a:custGeom>
                    <a:avLst/>
                    <a:gdLst/>
                    <a:ahLst/>
                    <a:cxnLst/>
                    <a:rect l="l" t="t" r="r" b="b"/>
                    <a:pathLst>
                      <a:path w="2760" h="10895" extrusionOk="0">
                        <a:moveTo>
                          <a:pt x="2454" y="55"/>
                        </a:moveTo>
                        <a:cubicBezTo>
                          <a:pt x="2454" y="186"/>
                          <a:pt x="2455" y="291"/>
                          <a:pt x="2454" y="396"/>
                        </a:cubicBezTo>
                        <a:cubicBezTo>
                          <a:pt x="2446" y="1481"/>
                          <a:pt x="2438" y="2566"/>
                          <a:pt x="2431" y="3651"/>
                        </a:cubicBezTo>
                        <a:cubicBezTo>
                          <a:pt x="2430" y="3726"/>
                          <a:pt x="2425" y="3803"/>
                          <a:pt x="2442" y="3874"/>
                        </a:cubicBezTo>
                        <a:cubicBezTo>
                          <a:pt x="2513" y="4157"/>
                          <a:pt x="2496" y="4444"/>
                          <a:pt x="2496" y="4732"/>
                        </a:cubicBezTo>
                        <a:cubicBezTo>
                          <a:pt x="2495" y="5380"/>
                          <a:pt x="2485" y="6030"/>
                          <a:pt x="2497" y="6679"/>
                        </a:cubicBezTo>
                        <a:cubicBezTo>
                          <a:pt x="2505" y="7081"/>
                          <a:pt x="2582" y="7482"/>
                          <a:pt x="2561" y="7886"/>
                        </a:cubicBezTo>
                        <a:cubicBezTo>
                          <a:pt x="2669" y="8371"/>
                          <a:pt x="2602" y="8862"/>
                          <a:pt x="2621" y="9350"/>
                        </a:cubicBezTo>
                        <a:cubicBezTo>
                          <a:pt x="2628" y="9508"/>
                          <a:pt x="2649" y="9666"/>
                          <a:pt x="2664" y="9824"/>
                        </a:cubicBezTo>
                        <a:cubicBezTo>
                          <a:pt x="2694" y="10126"/>
                          <a:pt x="2723" y="10428"/>
                          <a:pt x="2759" y="10807"/>
                        </a:cubicBezTo>
                        <a:cubicBezTo>
                          <a:pt x="2608" y="10615"/>
                          <a:pt x="2502" y="10486"/>
                          <a:pt x="2403" y="10352"/>
                        </a:cubicBezTo>
                        <a:cubicBezTo>
                          <a:pt x="2308" y="10224"/>
                          <a:pt x="2209" y="10097"/>
                          <a:pt x="2133" y="9958"/>
                        </a:cubicBezTo>
                        <a:cubicBezTo>
                          <a:pt x="1975" y="9668"/>
                          <a:pt x="1728" y="9477"/>
                          <a:pt x="1451" y="9277"/>
                        </a:cubicBezTo>
                        <a:cubicBezTo>
                          <a:pt x="1332" y="9467"/>
                          <a:pt x="1161" y="9572"/>
                          <a:pt x="1014" y="9702"/>
                        </a:cubicBezTo>
                        <a:cubicBezTo>
                          <a:pt x="835" y="9861"/>
                          <a:pt x="710" y="10082"/>
                          <a:pt x="573" y="10283"/>
                        </a:cubicBezTo>
                        <a:cubicBezTo>
                          <a:pt x="478" y="10424"/>
                          <a:pt x="404" y="10578"/>
                          <a:pt x="316" y="10724"/>
                        </a:cubicBezTo>
                        <a:cubicBezTo>
                          <a:pt x="284" y="10776"/>
                          <a:pt x="240" y="10822"/>
                          <a:pt x="181" y="10895"/>
                        </a:cubicBezTo>
                        <a:cubicBezTo>
                          <a:pt x="144" y="10830"/>
                          <a:pt x="108" y="10792"/>
                          <a:pt x="102" y="10750"/>
                        </a:cubicBezTo>
                        <a:cubicBezTo>
                          <a:pt x="89" y="10666"/>
                          <a:pt x="92" y="10581"/>
                          <a:pt x="92" y="10495"/>
                        </a:cubicBezTo>
                        <a:cubicBezTo>
                          <a:pt x="90" y="10070"/>
                          <a:pt x="89" y="9644"/>
                          <a:pt x="89" y="9219"/>
                        </a:cubicBezTo>
                        <a:cubicBezTo>
                          <a:pt x="89" y="8909"/>
                          <a:pt x="94" y="8601"/>
                          <a:pt x="37" y="8296"/>
                        </a:cubicBezTo>
                        <a:cubicBezTo>
                          <a:pt x="20" y="8202"/>
                          <a:pt x="25" y="8104"/>
                          <a:pt x="24" y="8009"/>
                        </a:cubicBezTo>
                        <a:cubicBezTo>
                          <a:pt x="22" y="7712"/>
                          <a:pt x="28" y="7413"/>
                          <a:pt x="21" y="7115"/>
                        </a:cubicBezTo>
                        <a:cubicBezTo>
                          <a:pt x="0" y="6295"/>
                          <a:pt x="50" y="5478"/>
                          <a:pt x="99" y="4661"/>
                        </a:cubicBezTo>
                        <a:cubicBezTo>
                          <a:pt x="109" y="4482"/>
                          <a:pt x="94" y="4301"/>
                          <a:pt x="90" y="4121"/>
                        </a:cubicBezTo>
                        <a:cubicBezTo>
                          <a:pt x="89" y="4015"/>
                          <a:pt x="85" y="3908"/>
                          <a:pt x="85" y="3802"/>
                        </a:cubicBezTo>
                        <a:cubicBezTo>
                          <a:pt x="86" y="2950"/>
                          <a:pt x="90" y="2099"/>
                          <a:pt x="85" y="1249"/>
                        </a:cubicBezTo>
                        <a:cubicBezTo>
                          <a:pt x="83" y="842"/>
                          <a:pt x="148" y="446"/>
                          <a:pt x="228" y="33"/>
                        </a:cubicBezTo>
                        <a:cubicBezTo>
                          <a:pt x="474" y="0"/>
                          <a:pt x="715" y="32"/>
                          <a:pt x="956" y="26"/>
                        </a:cubicBezTo>
                        <a:cubicBezTo>
                          <a:pt x="1200" y="20"/>
                          <a:pt x="1444" y="22"/>
                          <a:pt x="1689" y="27"/>
                        </a:cubicBezTo>
                        <a:cubicBezTo>
                          <a:pt x="1932" y="31"/>
                          <a:pt x="2176" y="4"/>
                          <a:pt x="2454" y="55"/>
                        </a:cubicBezTo>
                        <a:close/>
                      </a:path>
                    </a:pathLst>
                  </a:custGeom>
                  <ask:type>
                    <ask:lineSketchCurved/>
                  </ask:type>
                </ask:lineSketchStyleProps>
              </a:ext>
            </a:extLst>
          </a:ln>
          <a:effectLst>
            <a:outerShdw blurRad="50800" dist="38100" dir="2700000" algn="tl" rotWithShape="0">
              <a:prstClr val="black">
                <a:alpha val="40000"/>
              </a:prstClr>
            </a:outerShdw>
          </a:effectLst>
        </p:spPr>
        <p:txBody>
          <a:bodyPr spcFirstLastPara="1" vert="vert270" wrap="square" lIns="91425" tIns="91425" rIns="91425" bIns="91425" anchor="ctr" anchorCtr="0">
            <a:noAutofit/>
          </a:bodyPr>
          <a:lstStyle/>
          <a:p>
            <a:pPr lvl="0" algn="r" rtl="1"/>
            <a:r>
              <a:rPr lang="he-IL" sz="1800" b="1" dirty="0">
                <a:ln w="10160">
                  <a:solidFill>
                    <a:schemeClr val="accent5"/>
                  </a:solidFill>
                  <a:prstDash val="solid"/>
                </a:ln>
                <a:solidFill>
                  <a:schemeClr val="tx2">
                    <a:lumMod val="50000"/>
                  </a:schemeClr>
                </a:solidFill>
                <a:effectLst>
                  <a:outerShdw blurRad="38100" dist="22860" dir="5400000" algn="tl" rotWithShape="0">
                    <a:srgbClr val="000000">
                      <a:alpha val="30000"/>
                    </a:srgbClr>
                  </a:outerShdw>
                </a:effectLst>
                <a:cs typeface="Organy" pitchFamily="2" charset="-79"/>
              </a:rPr>
              <a:t>בפסוק זה בא לידי ביטוי השילוב המאפיין כל-כך את דמותו של נחמיה: כוחו יונק מ</a:t>
            </a:r>
            <a:r>
              <a:rPr lang="he-IL" sz="2400" b="1" dirty="0">
                <a:ln w="10160">
                  <a:solidFill>
                    <a:schemeClr val="accent5"/>
                  </a:solidFill>
                  <a:prstDash val="solid"/>
                </a:ln>
                <a:solidFill>
                  <a:schemeClr val="tx2">
                    <a:lumMod val="50000"/>
                  </a:schemeClr>
                </a:solidFill>
                <a:effectLst>
                  <a:outerShdw blurRad="38100" dist="22860" dir="5400000" algn="tl" rotWithShape="0">
                    <a:srgbClr val="000000">
                      <a:alpha val="30000"/>
                    </a:srgbClr>
                  </a:outerShdw>
                </a:effectLst>
                <a:cs typeface="Organy" pitchFamily="2" charset="-79"/>
              </a:rPr>
              <a:t>שני</a:t>
            </a:r>
            <a:r>
              <a:rPr lang="he-IL" sz="1800" b="1" dirty="0">
                <a:ln w="10160">
                  <a:solidFill>
                    <a:schemeClr val="accent5"/>
                  </a:solidFill>
                  <a:prstDash val="solid"/>
                </a:ln>
                <a:solidFill>
                  <a:schemeClr val="tx2">
                    <a:lumMod val="50000"/>
                  </a:schemeClr>
                </a:solidFill>
                <a:effectLst>
                  <a:outerShdw blurRad="38100" dist="22860" dir="5400000" algn="tl" rotWithShape="0">
                    <a:srgbClr val="000000">
                      <a:alpha val="30000"/>
                    </a:srgbClr>
                  </a:outerShdw>
                </a:effectLst>
                <a:cs typeface="Organy" pitchFamily="2" charset="-79"/>
              </a:rPr>
              <a:t> מקורות: </a:t>
            </a:r>
          </a:p>
        </p:txBody>
      </p:sp>
      <p:sp>
        <p:nvSpPr>
          <p:cNvPr id="24" name="Google Shape;1325;p36">
            <a:extLst>
              <a:ext uri="{FF2B5EF4-FFF2-40B4-BE49-F238E27FC236}">
                <a16:creationId xmlns:a16="http://schemas.microsoft.com/office/drawing/2014/main" id="{817EAE41-D296-4F30-A5B5-BDC75B228E2D}"/>
              </a:ext>
            </a:extLst>
          </p:cNvPr>
          <p:cNvSpPr/>
          <p:nvPr/>
        </p:nvSpPr>
        <p:spPr>
          <a:xfrm rot="5400000">
            <a:off x="1115749" y="3120946"/>
            <a:ext cx="932512" cy="3004560"/>
          </a:xfrm>
          <a:custGeom>
            <a:avLst/>
            <a:gdLst>
              <a:gd name="connsiteX0" fmla="*/ 829096 w 932512"/>
              <a:gd name="connsiteY0" fmla="*/ 15022 h 3004560"/>
              <a:gd name="connsiteX1" fmla="*/ 829096 w 932512"/>
              <a:gd name="connsiteY1" fmla="*/ 109065 h 3004560"/>
              <a:gd name="connsiteX2" fmla="*/ 821356 w 932512"/>
              <a:gd name="connsiteY2" fmla="*/ 1006828 h 3004560"/>
              <a:gd name="connsiteX3" fmla="*/ 825086 w 932512"/>
              <a:gd name="connsiteY3" fmla="*/ 1068421 h 3004560"/>
              <a:gd name="connsiteX4" fmla="*/ 843270 w 932512"/>
              <a:gd name="connsiteY4" fmla="*/ 1304880 h 3004560"/>
              <a:gd name="connsiteX5" fmla="*/ 843643 w 932512"/>
              <a:gd name="connsiteY5" fmla="*/ 1841795 h 3004560"/>
              <a:gd name="connsiteX6" fmla="*/ 865277 w 932512"/>
              <a:gd name="connsiteY6" fmla="*/ 2174700 h 3004560"/>
              <a:gd name="connsiteX7" fmla="*/ 885513 w 932512"/>
              <a:gd name="connsiteY7" fmla="*/ 2578513 h 3004560"/>
              <a:gd name="connsiteX8" fmla="*/ 900060 w 932512"/>
              <a:gd name="connsiteY8" fmla="*/ 2709211 h 3004560"/>
              <a:gd name="connsiteX9" fmla="*/ 932138 w 932512"/>
              <a:gd name="connsiteY9" fmla="*/ 2980223 h 3004560"/>
              <a:gd name="connsiteX10" fmla="*/ 811938 w 932512"/>
              <a:gd name="connsiteY10" fmla="*/ 2854932 h 3004560"/>
              <a:gd name="connsiteX11" fmla="*/ 720645 w 932512"/>
              <a:gd name="connsiteY11" fmla="*/ 2746167 h 3004560"/>
              <a:gd name="connsiteX12" fmla="*/ 490221 w 932512"/>
              <a:gd name="connsiteY12" fmla="*/ 2558382 h 3004560"/>
              <a:gd name="connsiteX13" fmla="*/ 342604 w 932512"/>
              <a:gd name="connsiteY13" fmla="*/ 2675560 h 3004560"/>
              <a:gd name="connsiteX14" fmla="*/ 193589 w 932512"/>
              <a:gd name="connsiteY14" fmla="*/ 2835703 h 3004560"/>
              <a:gd name="connsiteX15" fmla="*/ 106772 w 932512"/>
              <a:gd name="connsiteY15" fmla="*/ 2957388 h 3004560"/>
              <a:gd name="connsiteX16" fmla="*/ 61172 w 932512"/>
              <a:gd name="connsiteY16" fmla="*/ 3004560 h 3004560"/>
              <a:gd name="connsiteX17" fmla="*/ 34502 w 932512"/>
              <a:gd name="connsiteY17" fmla="*/ 2964599 h 3004560"/>
              <a:gd name="connsiteX18" fmla="*/ 31052 w 932512"/>
              <a:gd name="connsiteY18" fmla="*/ 2894292 h 3004560"/>
              <a:gd name="connsiteX19" fmla="*/ 30026 w 932512"/>
              <a:gd name="connsiteY19" fmla="*/ 2542458 h 3004560"/>
              <a:gd name="connsiteX20" fmla="*/ 12495 w 932512"/>
              <a:gd name="connsiteY20" fmla="*/ 2287972 h 3004560"/>
              <a:gd name="connsiteX21" fmla="*/ 8112 w 932512"/>
              <a:gd name="connsiteY21" fmla="*/ 2208652 h 3004560"/>
              <a:gd name="connsiteX22" fmla="*/ 7087 w 932512"/>
              <a:gd name="connsiteY22" fmla="*/ 1962278 h 3004560"/>
              <a:gd name="connsiteX23" fmla="*/ 33477 w 932512"/>
              <a:gd name="connsiteY23" fmla="*/ 1285350 h 3004560"/>
              <a:gd name="connsiteX24" fmla="*/ 30399 w 932512"/>
              <a:gd name="connsiteY24" fmla="*/ 1136324 h 3004560"/>
              <a:gd name="connsiteX25" fmla="*/ 28721 w 932512"/>
              <a:gd name="connsiteY25" fmla="*/ 1048591 h 3004560"/>
              <a:gd name="connsiteX26" fmla="*/ 28721 w 932512"/>
              <a:gd name="connsiteY26" fmla="*/ 344322 h 3004560"/>
              <a:gd name="connsiteX27" fmla="*/ 77025 w 932512"/>
              <a:gd name="connsiteY27" fmla="*/ 9013 h 3004560"/>
              <a:gd name="connsiteX28" fmla="*/ 323022 w 932512"/>
              <a:gd name="connsiteY28" fmla="*/ 7210 h 3004560"/>
              <a:gd name="connsiteX29" fmla="*/ 570697 w 932512"/>
              <a:gd name="connsiteY29" fmla="*/ 7511 h 3004560"/>
              <a:gd name="connsiteX30" fmla="*/ 829096 w 932512"/>
              <a:gd name="connsiteY30" fmla="*/ 15022 h 300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32512" h="3004560" fill="none" extrusionOk="0">
                <a:moveTo>
                  <a:pt x="829096" y="15022"/>
                </a:moveTo>
                <a:cubicBezTo>
                  <a:pt x="830057" y="51887"/>
                  <a:pt x="831496" y="80323"/>
                  <a:pt x="829096" y="109065"/>
                </a:cubicBezTo>
                <a:cubicBezTo>
                  <a:pt x="824573" y="418823"/>
                  <a:pt x="823758" y="687454"/>
                  <a:pt x="821356" y="1006828"/>
                </a:cubicBezTo>
                <a:cubicBezTo>
                  <a:pt x="818468" y="1025575"/>
                  <a:pt x="819436" y="1047285"/>
                  <a:pt x="825086" y="1068421"/>
                </a:cubicBezTo>
                <a:cubicBezTo>
                  <a:pt x="838457" y="1158068"/>
                  <a:pt x="848131" y="1231791"/>
                  <a:pt x="843270" y="1304880"/>
                </a:cubicBezTo>
                <a:cubicBezTo>
                  <a:pt x="873698" y="1469400"/>
                  <a:pt x="855490" y="1652755"/>
                  <a:pt x="843643" y="1841795"/>
                </a:cubicBezTo>
                <a:cubicBezTo>
                  <a:pt x="851130" y="1953686"/>
                  <a:pt x="875395" y="2060353"/>
                  <a:pt x="865277" y="2174700"/>
                </a:cubicBezTo>
                <a:cubicBezTo>
                  <a:pt x="908912" y="2295918"/>
                  <a:pt x="872870" y="2430951"/>
                  <a:pt x="885513" y="2578513"/>
                </a:cubicBezTo>
                <a:cubicBezTo>
                  <a:pt x="886522" y="2620640"/>
                  <a:pt x="897516" y="2667374"/>
                  <a:pt x="900060" y="2709211"/>
                </a:cubicBezTo>
                <a:cubicBezTo>
                  <a:pt x="913927" y="2798725"/>
                  <a:pt x="922085" y="2875878"/>
                  <a:pt x="932138" y="2980223"/>
                </a:cubicBezTo>
                <a:cubicBezTo>
                  <a:pt x="903828" y="2964817"/>
                  <a:pt x="847595" y="2901812"/>
                  <a:pt x="811938" y="2854932"/>
                </a:cubicBezTo>
                <a:cubicBezTo>
                  <a:pt x="787586" y="2817189"/>
                  <a:pt x="746370" y="2782973"/>
                  <a:pt x="720645" y="2746167"/>
                </a:cubicBezTo>
                <a:cubicBezTo>
                  <a:pt x="676408" y="2674118"/>
                  <a:pt x="581831" y="2617558"/>
                  <a:pt x="490221" y="2558382"/>
                </a:cubicBezTo>
                <a:cubicBezTo>
                  <a:pt x="452415" y="2618666"/>
                  <a:pt x="389897" y="2640992"/>
                  <a:pt x="342604" y="2675560"/>
                </a:cubicBezTo>
                <a:cubicBezTo>
                  <a:pt x="274397" y="2724821"/>
                  <a:pt x="235831" y="2780439"/>
                  <a:pt x="193589" y="2835703"/>
                </a:cubicBezTo>
                <a:cubicBezTo>
                  <a:pt x="162387" y="2865786"/>
                  <a:pt x="135549" y="2911738"/>
                  <a:pt x="106772" y="2957388"/>
                </a:cubicBezTo>
                <a:cubicBezTo>
                  <a:pt x="96120" y="2974239"/>
                  <a:pt x="83255" y="2982292"/>
                  <a:pt x="61172" y="3004560"/>
                </a:cubicBezTo>
                <a:cubicBezTo>
                  <a:pt x="47851" y="2986967"/>
                  <a:pt x="35239" y="2975302"/>
                  <a:pt x="34502" y="2964599"/>
                </a:cubicBezTo>
                <a:cubicBezTo>
                  <a:pt x="31357" y="2941619"/>
                  <a:pt x="31735" y="2919342"/>
                  <a:pt x="31052" y="2894292"/>
                </a:cubicBezTo>
                <a:cubicBezTo>
                  <a:pt x="31352" y="2775237"/>
                  <a:pt x="30729" y="2663723"/>
                  <a:pt x="30026" y="2542458"/>
                </a:cubicBezTo>
                <a:cubicBezTo>
                  <a:pt x="30047" y="2461490"/>
                  <a:pt x="33276" y="2375399"/>
                  <a:pt x="12495" y="2287972"/>
                </a:cubicBezTo>
                <a:cubicBezTo>
                  <a:pt x="5449" y="2266641"/>
                  <a:pt x="8629" y="2234301"/>
                  <a:pt x="8112" y="2208652"/>
                </a:cubicBezTo>
                <a:cubicBezTo>
                  <a:pt x="8706" y="2123309"/>
                  <a:pt x="16694" y="2044264"/>
                  <a:pt x="7087" y="1962278"/>
                </a:cubicBezTo>
                <a:cubicBezTo>
                  <a:pt x="16747" y="1700209"/>
                  <a:pt x="-16260" y="1525207"/>
                  <a:pt x="33477" y="1285350"/>
                </a:cubicBezTo>
                <a:cubicBezTo>
                  <a:pt x="33798" y="1230305"/>
                  <a:pt x="25041" y="1185061"/>
                  <a:pt x="30399" y="1136324"/>
                </a:cubicBezTo>
                <a:cubicBezTo>
                  <a:pt x="28212" y="1110227"/>
                  <a:pt x="23369" y="1079918"/>
                  <a:pt x="28721" y="1048591"/>
                </a:cubicBezTo>
                <a:cubicBezTo>
                  <a:pt x="28893" y="789874"/>
                  <a:pt x="30449" y="558302"/>
                  <a:pt x="28721" y="344322"/>
                </a:cubicBezTo>
                <a:cubicBezTo>
                  <a:pt x="9541" y="221446"/>
                  <a:pt x="32035" y="131847"/>
                  <a:pt x="77025" y="9013"/>
                </a:cubicBezTo>
                <a:cubicBezTo>
                  <a:pt x="159065" y="-497"/>
                  <a:pt x="239213" y="12926"/>
                  <a:pt x="323022" y="7210"/>
                </a:cubicBezTo>
                <a:cubicBezTo>
                  <a:pt x="377011" y="23202"/>
                  <a:pt x="450461" y="-9174"/>
                  <a:pt x="570697" y="7511"/>
                </a:cubicBezTo>
                <a:cubicBezTo>
                  <a:pt x="698703" y="18524"/>
                  <a:pt x="706779" y="9438"/>
                  <a:pt x="829096" y="15022"/>
                </a:cubicBezTo>
                <a:close/>
              </a:path>
              <a:path w="932512" h="3004560" stroke="0" extrusionOk="0">
                <a:moveTo>
                  <a:pt x="829096" y="15022"/>
                </a:moveTo>
                <a:cubicBezTo>
                  <a:pt x="828762" y="51587"/>
                  <a:pt x="828366" y="80202"/>
                  <a:pt x="829096" y="109065"/>
                </a:cubicBezTo>
                <a:cubicBezTo>
                  <a:pt x="798429" y="388125"/>
                  <a:pt x="820669" y="692444"/>
                  <a:pt x="821356" y="1006828"/>
                </a:cubicBezTo>
                <a:cubicBezTo>
                  <a:pt x="818773" y="1026348"/>
                  <a:pt x="822720" y="1048491"/>
                  <a:pt x="825086" y="1068421"/>
                </a:cubicBezTo>
                <a:cubicBezTo>
                  <a:pt x="851943" y="1141731"/>
                  <a:pt x="854787" y="1229594"/>
                  <a:pt x="843270" y="1304880"/>
                </a:cubicBezTo>
                <a:cubicBezTo>
                  <a:pt x="827976" y="1457308"/>
                  <a:pt x="834087" y="1675662"/>
                  <a:pt x="843643" y="1841795"/>
                </a:cubicBezTo>
                <a:cubicBezTo>
                  <a:pt x="841822" y="1942233"/>
                  <a:pt x="877768" y="2068693"/>
                  <a:pt x="865277" y="2174700"/>
                </a:cubicBezTo>
                <a:cubicBezTo>
                  <a:pt x="885540" y="2300585"/>
                  <a:pt x="887065" y="2449614"/>
                  <a:pt x="885513" y="2578513"/>
                </a:cubicBezTo>
                <a:cubicBezTo>
                  <a:pt x="884461" y="2622196"/>
                  <a:pt x="892850" y="2666228"/>
                  <a:pt x="900060" y="2709211"/>
                </a:cubicBezTo>
                <a:cubicBezTo>
                  <a:pt x="905948" y="2793792"/>
                  <a:pt x="910309" y="2870568"/>
                  <a:pt x="932138" y="2980223"/>
                </a:cubicBezTo>
                <a:cubicBezTo>
                  <a:pt x="891037" y="2954635"/>
                  <a:pt x="841359" y="2881420"/>
                  <a:pt x="811938" y="2854932"/>
                </a:cubicBezTo>
                <a:cubicBezTo>
                  <a:pt x="783187" y="2822098"/>
                  <a:pt x="747375" y="2785658"/>
                  <a:pt x="720645" y="2746167"/>
                </a:cubicBezTo>
                <a:cubicBezTo>
                  <a:pt x="664778" y="2664675"/>
                  <a:pt x="579344" y="2614225"/>
                  <a:pt x="490221" y="2558382"/>
                </a:cubicBezTo>
                <a:cubicBezTo>
                  <a:pt x="439354" y="2607736"/>
                  <a:pt x="389039" y="2636991"/>
                  <a:pt x="342604" y="2675560"/>
                </a:cubicBezTo>
                <a:cubicBezTo>
                  <a:pt x="280298" y="2719061"/>
                  <a:pt x="231416" y="2780678"/>
                  <a:pt x="193589" y="2835703"/>
                </a:cubicBezTo>
                <a:cubicBezTo>
                  <a:pt x="158346" y="2881151"/>
                  <a:pt x="132845" y="2915557"/>
                  <a:pt x="106772" y="2957388"/>
                </a:cubicBezTo>
                <a:cubicBezTo>
                  <a:pt x="96572" y="2972117"/>
                  <a:pt x="78725" y="2984767"/>
                  <a:pt x="61172" y="3004560"/>
                </a:cubicBezTo>
                <a:cubicBezTo>
                  <a:pt x="49133" y="2985613"/>
                  <a:pt x="35064" y="2975738"/>
                  <a:pt x="34502" y="2964599"/>
                </a:cubicBezTo>
                <a:cubicBezTo>
                  <a:pt x="28558" y="2942538"/>
                  <a:pt x="32068" y="2915484"/>
                  <a:pt x="31052" y="2894292"/>
                </a:cubicBezTo>
                <a:cubicBezTo>
                  <a:pt x="41868" y="2796739"/>
                  <a:pt x="19278" y="2676140"/>
                  <a:pt x="30026" y="2542458"/>
                </a:cubicBezTo>
                <a:cubicBezTo>
                  <a:pt x="35428" y="2440853"/>
                  <a:pt x="28919" y="2374003"/>
                  <a:pt x="12495" y="2287972"/>
                </a:cubicBezTo>
                <a:cubicBezTo>
                  <a:pt x="7306" y="2263147"/>
                  <a:pt x="5746" y="2234314"/>
                  <a:pt x="8112" y="2208652"/>
                </a:cubicBezTo>
                <a:cubicBezTo>
                  <a:pt x="-4158" y="2128675"/>
                  <a:pt x="12639" y="2048306"/>
                  <a:pt x="7087" y="1962278"/>
                </a:cubicBezTo>
                <a:cubicBezTo>
                  <a:pt x="32218" y="1739364"/>
                  <a:pt x="15347" y="1503787"/>
                  <a:pt x="33477" y="1285350"/>
                </a:cubicBezTo>
                <a:cubicBezTo>
                  <a:pt x="32514" y="1239737"/>
                  <a:pt x="27720" y="1187225"/>
                  <a:pt x="30399" y="1136324"/>
                </a:cubicBezTo>
                <a:cubicBezTo>
                  <a:pt x="33601" y="1108242"/>
                  <a:pt x="28385" y="1078027"/>
                  <a:pt x="28721" y="1048591"/>
                </a:cubicBezTo>
                <a:cubicBezTo>
                  <a:pt x="9656" y="824002"/>
                  <a:pt x="35967" y="543568"/>
                  <a:pt x="28721" y="344322"/>
                </a:cubicBezTo>
                <a:cubicBezTo>
                  <a:pt x="33591" y="230175"/>
                  <a:pt x="52617" y="119663"/>
                  <a:pt x="77025" y="9013"/>
                </a:cubicBezTo>
                <a:cubicBezTo>
                  <a:pt x="171446" y="-3100"/>
                  <a:pt x="248022" y="-497"/>
                  <a:pt x="323022" y="7210"/>
                </a:cubicBezTo>
                <a:cubicBezTo>
                  <a:pt x="431594" y="26512"/>
                  <a:pt x="516728" y="22543"/>
                  <a:pt x="570697" y="7511"/>
                </a:cubicBezTo>
                <a:cubicBezTo>
                  <a:pt x="625151" y="-4395"/>
                  <a:pt x="787877" y="16940"/>
                  <a:pt x="829096" y="15022"/>
                </a:cubicBezTo>
                <a:close/>
              </a:path>
            </a:pathLst>
          </a:custGeom>
          <a:solidFill>
            <a:srgbClr val="760016"/>
          </a:solidFill>
          <a:ln>
            <a:solidFill>
              <a:schemeClr val="bg1">
                <a:lumMod val="10000"/>
              </a:schemeClr>
            </a:solidFill>
            <a:extLst>
              <a:ext uri="{C807C97D-BFC1-408E-A445-0C87EB9F89A2}">
                <ask:lineSketchStyleProps xmlns:ask="http://schemas.microsoft.com/office/drawing/2018/sketchyshapes" sd="2717816337">
                  <a:custGeom>
                    <a:avLst/>
                    <a:gdLst/>
                    <a:ahLst/>
                    <a:cxnLst/>
                    <a:rect l="l" t="t" r="r" b="b"/>
                    <a:pathLst>
                      <a:path w="2760" h="10895" extrusionOk="0">
                        <a:moveTo>
                          <a:pt x="2454" y="55"/>
                        </a:moveTo>
                        <a:cubicBezTo>
                          <a:pt x="2454" y="186"/>
                          <a:pt x="2455" y="291"/>
                          <a:pt x="2454" y="396"/>
                        </a:cubicBezTo>
                        <a:cubicBezTo>
                          <a:pt x="2446" y="1481"/>
                          <a:pt x="2438" y="2566"/>
                          <a:pt x="2431" y="3651"/>
                        </a:cubicBezTo>
                        <a:cubicBezTo>
                          <a:pt x="2430" y="3726"/>
                          <a:pt x="2425" y="3803"/>
                          <a:pt x="2442" y="3874"/>
                        </a:cubicBezTo>
                        <a:cubicBezTo>
                          <a:pt x="2513" y="4157"/>
                          <a:pt x="2496" y="4444"/>
                          <a:pt x="2496" y="4732"/>
                        </a:cubicBezTo>
                        <a:cubicBezTo>
                          <a:pt x="2495" y="5380"/>
                          <a:pt x="2485" y="6030"/>
                          <a:pt x="2497" y="6679"/>
                        </a:cubicBezTo>
                        <a:cubicBezTo>
                          <a:pt x="2505" y="7081"/>
                          <a:pt x="2582" y="7482"/>
                          <a:pt x="2561" y="7886"/>
                        </a:cubicBezTo>
                        <a:cubicBezTo>
                          <a:pt x="2669" y="8371"/>
                          <a:pt x="2602" y="8862"/>
                          <a:pt x="2621" y="9350"/>
                        </a:cubicBezTo>
                        <a:cubicBezTo>
                          <a:pt x="2628" y="9508"/>
                          <a:pt x="2649" y="9666"/>
                          <a:pt x="2664" y="9824"/>
                        </a:cubicBezTo>
                        <a:cubicBezTo>
                          <a:pt x="2694" y="10126"/>
                          <a:pt x="2723" y="10428"/>
                          <a:pt x="2759" y="10807"/>
                        </a:cubicBezTo>
                        <a:cubicBezTo>
                          <a:pt x="2608" y="10615"/>
                          <a:pt x="2502" y="10486"/>
                          <a:pt x="2403" y="10352"/>
                        </a:cubicBezTo>
                        <a:cubicBezTo>
                          <a:pt x="2308" y="10224"/>
                          <a:pt x="2209" y="10097"/>
                          <a:pt x="2133" y="9958"/>
                        </a:cubicBezTo>
                        <a:cubicBezTo>
                          <a:pt x="1975" y="9668"/>
                          <a:pt x="1728" y="9477"/>
                          <a:pt x="1451" y="9277"/>
                        </a:cubicBezTo>
                        <a:cubicBezTo>
                          <a:pt x="1332" y="9467"/>
                          <a:pt x="1161" y="9572"/>
                          <a:pt x="1014" y="9702"/>
                        </a:cubicBezTo>
                        <a:cubicBezTo>
                          <a:pt x="835" y="9861"/>
                          <a:pt x="710" y="10082"/>
                          <a:pt x="573" y="10283"/>
                        </a:cubicBezTo>
                        <a:cubicBezTo>
                          <a:pt x="478" y="10424"/>
                          <a:pt x="404" y="10578"/>
                          <a:pt x="316" y="10724"/>
                        </a:cubicBezTo>
                        <a:cubicBezTo>
                          <a:pt x="284" y="10776"/>
                          <a:pt x="240" y="10822"/>
                          <a:pt x="181" y="10895"/>
                        </a:cubicBezTo>
                        <a:cubicBezTo>
                          <a:pt x="144" y="10830"/>
                          <a:pt x="108" y="10792"/>
                          <a:pt x="102" y="10750"/>
                        </a:cubicBezTo>
                        <a:cubicBezTo>
                          <a:pt x="89" y="10666"/>
                          <a:pt x="92" y="10581"/>
                          <a:pt x="92" y="10495"/>
                        </a:cubicBezTo>
                        <a:cubicBezTo>
                          <a:pt x="90" y="10070"/>
                          <a:pt x="89" y="9644"/>
                          <a:pt x="89" y="9219"/>
                        </a:cubicBezTo>
                        <a:cubicBezTo>
                          <a:pt x="89" y="8909"/>
                          <a:pt x="94" y="8601"/>
                          <a:pt x="37" y="8296"/>
                        </a:cubicBezTo>
                        <a:cubicBezTo>
                          <a:pt x="20" y="8202"/>
                          <a:pt x="25" y="8104"/>
                          <a:pt x="24" y="8009"/>
                        </a:cubicBezTo>
                        <a:cubicBezTo>
                          <a:pt x="22" y="7712"/>
                          <a:pt x="28" y="7413"/>
                          <a:pt x="21" y="7115"/>
                        </a:cubicBezTo>
                        <a:cubicBezTo>
                          <a:pt x="0" y="6295"/>
                          <a:pt x="50" y="5478"/>
                          <a:pt x="99" y="4661"/>
                        </a:cubicBezTo>
                        <a:cubicBezTo>
                          <a:pt x="109" y="4482"/>
                          <a:pt x="94" y="4301"/>
                          <a:pt x="90" y="4121"/>
                        </a:cubicBezTo>
                        <a:cubicBezTo>
                          <a:pt x="89" y="4015"/>
                          <a:pt x="85" y="3908"/>
                          <a:pt x="85" y="3802"/>
                        </a:cubicBezTo>
                        <a:cubicBezTo>
                          <a:pt x="86" y="2950"/>
                          <a:pt x="90" y="2099"/>
                          <a:pt x="85" y="1249"/>
                        </a:cubicBezTo>
                        <a:cubicBezTo>
                          <a:pt x="83" y="842"/>
                          <a:pt x="148" y="446"/>
                          <a:pt x="228" y="33"/>
                        </a:cubicBezTo>
                        <a:cubicBezTo>
                          <a:pt x="474" y="0"/>
                          <a:pt x="715" y="32"/>
                          <a:pt x="956" y="26"/>
                        </a:cubicBezTo>
                        <a:cubicBezTo>
                          <a:pt x="1200" y="20"/>
                          <a:pt x="1444" y="22"/>
                          <a:pt x="1689" y="27"/>
                        </a:cubicBezTo>
                        <a:cubicBezTo>
                          <a:pt x="1932" y="31"/>
                          <a:pt x="2176" y="4"/>
                          <a:pt x="2454" y="55"/>
                        </a:cubicBezTo>
                        <a:close/>
                      </a:path>
                    </a:pathLst>
                  </a:custGeom>
                  <ask:type>
                    <ask:lineSketchCurved/>
                  </ask:type>
                </ask:lineSketchStyleProps>
              </a:ext>
            </a:extLst>
          </a:ln>
          <a:effectLst>
            <a:outerShdw blurRad="50800" dist="38100" dir="2700000" algn="tl" rotWithShape="0">
              <a:prstClr val="black">
                <a:alpha val="40000"/>
              </a:prstClr>
            </a:outerShdw>
          </a:effectLst>
        </p:spPr>
        <p:txBody>
          <a:bodyPr spcFirstLastPara="1" vert="vert270" wrap="square" lIns="91425" tIns="91425" rIns="91425" bIns="91425" anchor="ctr" anchorCtr="0">
            <a:noAutofit/>
          </a:bodyPr>
          <a:lstStyle/>
          <a:p>
            <a:pPr lvl="0" algn="r" rtl="1"/>
            <a:r>
              <a:rPr lang="he-IL"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Organy" pitchFamily="2" charset="-79"/>
              </a:rPr>
              <a:t>תגובת המנהיגים אכן מלמדת על הצלחתו:</a:t>
            </a:r>
          </a:p>
          <a:p>
            <a:pPr lvl="0" algn="r" rtl="1"/>
            <a:r>
              <a:rPr lang="he-IL" sz="1600" b="1" dirty="0">
                <a:ln w="10160">
                  <a:noFill/>
                  <a:prstDash val="solid"/>
                </a:ln>
                <a:solidFill>
                  <a:schemeClr val="bg1">
                    <a:lumMod val="20000"/>
                    <a:lumOff val="80000"/>
                  </a:schemeClr>
                </a:solidFill>
                <a:effectLst>
                  <a:outerShdw blurRad="38100" dist="22860" dir="5400000" algn="tl" rotWithShape="0">
                    <a:srgbClr val="000000">
                      <a:alpha val="30000"/>
                    </a:srgbClr>
                  </a:outerShdw>
                </a:effectLst>
                <a:cs typeface="Organy" pitchFamily="2" charset="-79"/>
              </a:rPr>
              <a:t> "וַיֹּאמְרוּ </a:t>
            </a:r>
            <a:r>
              <a:rPr lang="he-IL" sz="1600" b="1" dirty="0">
                <a:ln w="10160">
                  <a:solidFill>
                    <a:schemeClr val="tx2">
                      <a:lumMod val="50000"/>
                    </a:schemeClr>
                  </a:solidFill>
                  <a:prstDash val="solid"/>
                </a:ln>
                <a:solidFill>
                  <a:schemeClr val="bg1">
                    <a:lumMod val="20000"/>
                    <a:lumOff val="80000"/>
                  </a:schemeClr>
                </a:solidFill>
                <a:effectLst>
                  <a:outerShdw blurRad="38100" dist="22860" dir="5400000" algn="tl" rotWithShape="0">
                    <a:srgbClr val="000000">
                      <a:alpha val="30000"/>
                    </a:srgbClr>
                  </a:outerShdw>
                </a:effectLst>
                <a:cs typeface="Organy" pitchFamily="2" charset="-79"/>
              </a:rPr>
              <a:t>נָקוּם וּבָנִינוּ </a:t>
            </a:r>
            <a:r>
              <a:rPr lang="he-IL" sz="1600" b="1" dirty="0">
                <a:ln w="10160">
                  <a:noFill/>
                  <a:prstDash val="solid"/>
                </a:ln>
                <a:solidFill>
                  <a:schemeClr val="bg1">
                    <a:lumMod val="20000"/>
                    <a:lumOff val="80000"/>
                  </a:schemeClr>
                </a:solidFill>
                <a:effectLst>
                  <a:outerShdw blurRad="38100" dist="22860" dir="5400000" algn="tl" rotWithShape="0">
                    <a:srgbClr val="000000">
                      <a:alpha val="30000"/>
                    </a:srgbClr>
                  </a:outerShdw>
                </a:effectLst>
                <a:cs typeface="Organy" pitchFamily="2" charset="-79"/>
              </a:rPr>
              <a:t>וַיְחַזְּקוּ יְדֵיהֶם לַטּוֹבָה".</a:t>
            </a:r>
          </a:p>
        </p:txBody>
      </p:sp>
      <p:sp>
        <p:nvSpPr>
          <p:cNvPr id="26" name="Google Shape;1325;p36">
            <a:extLst>
              <a:ext uri="{FF2B5EF4-FFF2-40B4-BE49-F238E27FC236}">
                <a16:creationId xmlns:a16="http://schemas.microsoft.com/office/drawing/2014/main" id="{048E1E0E-DFFC-438B-95EB-DCE5ABC30866}"/>
              </a:ext>
            </a:extLst>
          </p:cNvPr>
          <p:cNvSpPr/>
          <p:nvPr/>
        </p:nvSpPr>
        <p:spPr>
          <a:xfrm>
            <a:off x="1822554" y="1472680"/>
            <a:ext cx="1437101" cy="2596366"/>
          </a:xfrm>
          <a:custGeom>
            <a:avLst/>
            <a:gdLst>
              <a:gd name="connsiteX0" fmla="*/ 1277726 w 1437101"/>
              <a:gd name="connsiteY0" fmla="*/ 12981 h 2596366"/>
              <a:gd name="connsiteX1" fmla="*/ 1277726 w 1437101"/>
              <a:gd name="connsiteY1" fmla="*/ 94248 h 2596366"/>
              <a:gd name="connsiteX2" fmla="*/ 1265798 w 1437101"/>
              <a:gd name="connsiteY2" fmla="*/ 870042 h 2596366"/>
              <a:gd name="connsiteX3" fmla="*/ 1271546 w 1437101"/>
              <a:gd name="connsiteY3" fmla="*/ 923267 h 2596366"/>
              <a:gd name="connsiteX4" fmla="*/ 1299570 w 1437101"/>
              <a:gd name="connsiteY4" fmla="*/ 1127601 h 2596366"/>
              <a:gd name="connsiteX5" fmla="*/ 1300145 w 1437101"/>
              <a:gd name="connsiteY5" fmla="*/ 1591572 h 2596366"/>
              <a:gd name="connsiteX6" fmla="*/ 1333486 w 1437101"/>
              <a:gd name="connsiteY6" fmla="*/ 1879249 h 2596366"/>
              <a:gd name="connsiteX7" fmla="*/ 1364671 w 1437101"/>
              <a:gd name="connsiteY7" fmla="*/ 2228201 h 2596366"/>
              <a:gd name="connsiteX8" fmla="*/ 1387089 w 1437101"/>
              <a:gd name="connsiteY8" fmla="*/ 2341143 h 2596366"/>
              <a:gd name="connsiteX9" fmla="*/ 1436526 w 1437101"/>
              <a:gd name="connsiteY9" fmla="*/ 2575335 h 2596366"/>
              <a:gd name="connsiteX10" fmla="*/ 1251283 w 1437101"/>
              <a:gd name="connsiteY10" fmla="*/ 2467066 h 2596366"/>
              <a:gd name="connsiteX11" fmla="*/ 1110591 w 1437101"/>
              <a:gd name="connsiteY11" fmla="*/ 2373078 h 2596366"/>
              <a:gd name="connsiteX12" fmla="*/ 755483 w 1437101"/>
              <a:gd name="connsiteY12" fmla="*/ 2210805 h 2596366"/>
              <a:gd name="connsiteX13" fmla="*/ 527990 w 1437101"/>
              <a:gd name="connsiteY13" fmla="*/ 2312063 h 2596366"/>
              <a:gd name="connsiteX14" fmla="*/ 298342 w 1437101"/>
              <a:gd name="connsiteY14" fmla="*/ 2450450 h 2596366"/>
              <a:gd name="connsiteX15" fmla="*/ 164548 w 1437101"/>
              <a:gd name="connsiteY15" fmla="*/ 2555603 h 2596366"/>
              <a:gd name="connsiteX16" fmla="*/ 94273 w 1437101"/>
              <a:gd name="connsiteY16" fmla="*/ 2596366 h 2596366"/>
              <a:gd name="connsiteX17" fmla="*/ 53172 w 1437101"/>
              <a:gd name="connsiteY17" fmla="*/ 2561834 h 2596366"/>
              <a:gd name="connsiteX18" fmla="*/ 47855 w 1437101"/>
              <a:gd name="connsiteY18" fmla="*/ 2501079 h 2596366"/>
              <a:gd name="connsiteX19" fmla="*/ 46274 w 1437101"/>
              <a:gd name="connsiteY19" fmla="*/ 2197044 h 2596366"/>
              <a:gd name="connsiteX20" fmla="*/ 19257 w 1437101"/>
              <a:gd name="connsiteY20" fmla="*/ 1977132 h 2596366"/>
              <a:gd name="connsiteX21" fmla="*/ 12502 w 1437101"/>
              <a:gd name="connsiteY21" fmla="*/ 1908588 h 2596366"/>
              <a:gd name="connsiteX22" fmla="*/ 10921 w 1437101"/>
              <a:gd name="connsiteY22" fmla="*/ 1695686 h 2596366"/>
              <a:gd name="connsiteX23" fmla="*/ 51591 w 1437101"/>
              <a:gd name="connsiteY23" fmla="*/ 1110725 h 2596366"/>
              <a:gd name="connsiteX24" fmla="*/ 46849 w 1437101"/>
              <a:gd name="connsiteY24" fmla="*/ 981945 h 2596366"/>
              <a:gd name="connsiteX25" fmla="*/ 44262 w 1437101"/>
              <a:gd name="connsiteY25" fmla="*/ 906131 h 2596366"/>
              <a:gd name="connsiteX26" fmla="*/ 44262 w 1437101"/>
              <a:gd name="connsiteY26" fmla="*/ 297543 h 2596366"/>
              <a:gd name="connsiteX27" fmla="*/ 118704 w 1437101"/>
              <a:gd name="connsiteY27" fmla="*/ 7789 h 2596366"/>
              <a:gd name="connsiteX28" fmla="*/ 497811 w 1437101"/>
              <a:gd name="connsiteY28" fmla="*/ 6231 h 2596366"/>
              <a:gd name="connsiteX29" fmla="*/ 879505 w 1437101"/>
              <a:gd name="connsiteY29" fmla="*/ 6490 h 2596366"/>
              <a:gd name="connsiteX30" fmla="*/ 1277726 w 1437101"/>
              <a:gd name="connsiteY30" fmla="*/ 12981 h 259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7101" h="2596366" fill="none" extrusionOk="0">
                <a:moveTo>
                  <a:pt x="1277726" y="12981"/>
                </a:moveTo>
                <a:cubicBezTo>
                  <a:pt x="1280699" y="45976"/>
                  <a:pt x="1282598" y="69538"/>
                  <a:pt x="1277726" y="94248"/>
                </a:cubicBezTo>
                <a:cubicBezTo>
                  <a:pt x="1265195" y="401141"/>
                  <a:pt x="1269539" y="569507"/>
                  <a:pt x="1265798" y="870042"/>
                </a:cubicBezTo>
                <a:cubicBezTo>
                  <a:pt x="1262472" y="885787"/>
                  <a:pt x="1262792" y="904481"/>
                  <a:pt x="1271546" y="923267"/>
                </a:cubicBezTo>
                <a:cubicBezTo>
                  <a:pt x="1306753" y="992652"/>
                  <a:pt x="1300319" y="1060017"/>
                  <a:pt x="1299570" y="1127601"/>
                </a:cubicBezTo>
                <a:cubicBezTo>
                  <a:pt x="1307815" y="1278058"/>
                  <a:pt x="1314802" y="1423596"/>
                  <a:pt x="1300145" y="1591572"/>
                </a:cubicBezTo>
                <a:cubicBezTo>
                  <a:pt x="1307043" y="1687962"/>
                  <a:pt x="1347873" y="1779632"/>
                  <a:pt x="1333486" y="1879249"/>
                </a:cubicBezTo>
                <a:cubicBezTo>
                  <a:pt x="1397748" y="1980737"/>
                  <a:pt x="1347356" y="2096377"/>
                  <a:pt x="1364671" y="2228201"/>
                </a:cubicBezTo>
                <a:cubicBezTo>
                  <a:pt x="1365379" y="2262768"/>
                  <a:pt x="1382092" y="2305413"/>
                  <a:pt x="1387089" y="2341143"/>
                </a:cubicBezTo>
                <a:cubicBezTo>
                  <a:pt x="1405770" y="2418183"/>
                  <a:pt x="1424826" y="2485702"/>
                  <a:pt x="1436526" y="2575335"/>
                </a:cubicBezTo>
                <a:cubicBezTo>
                  <a:pt x="1395567" y="2553910"/>
                  <a:pt x="1285009" y="2469568"/>
                  <a:pt x="1251283" y="2467066"/>
                </a:cubicBezTo>
                <a:cubicBezTo>
                  <a:pt x="1202469" y="2436205"/>
                  <a:pt x="1150224" y="2402022"/>
                  <a:pt x="1110591" y="2373078"/>
                </a:cubicBezTo>
                <a:cubicBezTo>
                  <a:pt x="1029963" y="2305376"/>
                  <a:pt x="895313" y="2267590"/>
                  <a:pt x="755483" y="2210805"/>
                </a:cubicBezTo>
                <a:cubicBezTo>
                  <a:pt x="694004" y="2257524"/>
                  <a:pt x="601369" y="2282751"/>
                  <a:pt x="527990" y="2312063"/>
                </a:cubicBezTo>
                <a:cubicBezTo>
                  <a:pt x="424046" y="2357462"/>
                  <a:pt x="367429" y="2402688"/>
                  <a:pt x="298342" y="2450450"/>
                </a:cubicBezTo>
                <a:cubicBezTo>
                  <a:pt x="249481" y="2478305"/>
                  <a:pt x="210135" y="2519387"/>
                  <a:pt x="164548" y="2555603"/>
                </a:cubicBezTo>
                <a:cubicBezTo>
                  <a:pt x="148190" y="2572666"/>
                  <a:pt x="126087" y="2577906"/>
                  <a:pt x="94273" y="2596366"/>
                </a:cubicBezTo>
                <a:cubicBezTo>
                  <a:pt x="74662" y="2580974"/>
                  <a:pt x="55869" y="2571513"/>
                  <a:pt x="53172" y="2561834"/>
                </a:cubicBezTo>
                <a:cubicBezTo>
                  <a:pt x="49318" y="2542197"/>
                  <a:pt x="48202" y="2522258"/>
                  <a:pt x="47855" y="2501079"/>
                </a:cubicBezTo>
                <a:cubicBezTo>
                  <a:pt x="53911" y="2385920"/>
                  <a:pt x="47862" y="2307534"/>
                  <a:pt x="46274" y="2197044"/>
                </a:cubicBezTo>
                <a:cubicBezTo>
                  <a:pt x="46289" y="2126499"/>
                  <a:pt x="50661" y="2053603"/>
                  <a:pt x="19257" y="1977132"/>
                </a:cubicBezTo>
                <a:cubicBezTo>
                  <a:pt x="9450" y="1957952"/>
                  <a:pt x="13276" y="1930499"/>
                  <a:pt x="12502" y="1908588"/>
                </a:cubicBezTo>
                <a:cubicBezTo>
                  <a:pt x="13902" y="1831301"/>
                  <a:pt x="25807" y="1766507"/>
                  <a:pt x="10921" y="1695686"/>
                </a:cubicBezTo>
                <a:cubicBezTo>
                  <a:pt x="5844" y="1487678"/>
                  <a:pt x="5012" y="1314650"/>
                  <a:pt x="51591" y="1110725"/>
                </a:cubicBezTo>
                <a:cubicBezTo>
                  <a:pt x="55032" y="1064850"/>
                  <a:pt x="46183" y="1024569"/>
                  <a:pt x="46849" y="981945"/>
                </a:cubicBezTo>
                <a:cubicBezTo>
                  <a:pt x="44617" y="959544"/>
                  <a:pt x="43195" y="931751"/>
                  <a:pt x="44262" y="906131"/>
                </a:cubicBezTo>
                <a:cubicBezTo>
                  <a:pt x="44718" y="688963"/>
                  <a:pt x="46878" y="488362"/>
                  <a:pt x="44262" y="297543"/>
                </a:cubicBezTo>
                <a:cubicBezTo>
                  <a:pt x="30168" y="193065"/>
                  <a:pt x="64617" y="112388"/>
                  <a:pt x="118704" y="7789"/>
                </a:cubicBezTo>
                <a:cubicBezTo>
                  <a:pt x="237202" y="-4534"/>
                  <a:pt x="367578" y="15909"/>
                  <a:pt x="497811" y="6231"/>
                </a:cubicBezTo>
                <a:cubicBezTo>
                  <a:pt x="674373" y="-14212"/>
                  <a:pt x="823739" y="11267"/>
                  <a:pt x="879505" y="6490"/>
                </a:cubicBezTo>
                <a:cubicBezTo>
                  <a:pt x="1048556" y="38585"/>
                  <a:pt x="1134465" y="-11005"/>
                  <a:pt x="1277726" y="12981"/>
                </a:cubicBezTo>
                <a:close/>
              </a:path>
              <a:path w="1437101" h="2596366" stroke="0" extrusionOk="0">
                <a:moveTo>
                  <a:pt x="1277726" y="12981"/>
                </a:moveTo>
                <a:cubicBezTo>
                  <a:pt x="1277205" y="44725"/>
                  <a:pt x="1276592" y="69292"/>
                  <a:pt x="1277726" y="94248"/>
                </a:cubicBezTo>
                <a:cubicBezTo>
                  <a:pt x="1248030" y="334410"/>
                  <a:pt x="1264498" y="586915"/>
                  <a:pt x="1265798" y="870042"/>
                </a:cubicBezTo>
                <a:cubicBezTo>
                  <a:pt x="1263542" y="887035"/>
                  <a:pt x="1264193" y="906209"/>
                  <a:pt x="1271546" y="923267"/>
                </a:cubicBezTo>
                <a:cubicBezTo>
                  <a:pt x="1310194" y="987922"/>
                  <a:pt x="1308952" y="1062343"/>
                  <a:pt x="1299570" y="1127601"/>
                </a:cubicBezTo>
                <a:cubicBezTo>
                  <a:pt x="1291033" y="1267862"/>
                  <a:pt x="1291419" y="1442889"/>
                  <a:pt x="1300145" y="1591572"/>
                </a:cubicBezTo>
                <a:cubicBezTo>
                  <a:pt x="1300610" y="1678846"/>
                  <a:pt x="1355954" y="1794593"/>
                  <a:pt x="1333486" y="1879249"/>
                </a:cubicBezTo>
                <a:cubicBezTo>
                  <a:pt x="1374274" y="1987354"/>
                  <a:pt x="1370185" y="2122932"/>
                  <a:pt x="1364671" y="2228201"/>
                </a:cubicBezTo>
                <a:cubicBezTo>
                  <a:pt x="1366596" y="2265909"/>
                  <a:pt x="1376352" y="2304293"/>
                  <a:pt x="1387089" y="2341143"/>
                </a:cubicBezTo>
                <a:cubicBezTo>
                  <a:pt x="1401903" y="2413331"/>
                  <a:pt x="1408538" y="2480097"/>
                  <a:pt x="1436526" y="2575335"/>
                </a:cubicBezTo>
                <a:cubicBezTo>
                  <a:pt x="1360833" y="2519709"/>
                  <a:pt x="1303054" y="2492706"/>
                  <a:pt x="1251283" y="2467066"/>
                </a:cubicBezTo>
                <a:cubicBezTo>
                  <a:pt x="1205304" y="2439186"/>
                  <a:pt x="1152937" y="2409099"/>
                  <a:pt x="1110591" y="2373078"/>
                </a:cubicBezTo>
                <a:cubicBezTo>
                  <a:pt x="1021215" y="2299557"/>
                  <a:pt x="875929" y="2262867"/>
                  <a:pt x="755483" y="2210805"/>
                </a:cubicBezTo>
                <a:cubicBezTo>
                  <a:pt x="689488" y="2254870"/>
                  <a:pt x="603616" y="2280329"/>
                  <a:pt x="527990" y="2312063"/>
                </a:cubicBezTo>
                <a:cubicBezTo>
                  <a:pt x="422816" y="2347529"/>
                  <a:pt x="367955" y="2402728"/>
                  <a:pt x="298342" y="2450450"/>
                </a:cubicBezTo>
                <a:cubicBezTo>
                  <a:pt x="247333" y="2487375"/>
                  <a:pt x="207213" y="2519453"/>
                  <a:pt x="164548" y="2555603"/>
                </a:cubicBezTo>
                <a:cubicBezTo>
                  <a:pt x="149119" y="2568684"/>
                  <a:pt x="120403" y="2579621"/>
                  <a:pt x="94273" y="2596366"/>
                </a:cubicBezTo>
                <a:cubicBezTo>
                  <a:pt x="75259" y="2580296"/>
                  <a:pt x="54875" y="2571438"/>
                  <a:pt x="53172" y="2561834"/>
                </a:cubicBezTo>
                <a:cubicBezTo>
                  <a:pt x="45371" y="2542503"/>
                  <a:pt x="48504" y="2519966"/>
                  <a:pt x="47855" y="2501079"/>
                </a:cubicBezTo>
                <a:cubicBezTo>
                  <a:pt x="52506" y="2409500"/>
                  <a:pt x="35906" y="2314224"/>
                  <a:pt x="46274" y="2197044"/>
                </a:cubicBezTo>
                <a:cubicBezTo>
                  <a:pt x="47452" y="2119563"/>
                  <a:pt x="47709" y="2050563"/>
                  <a:pt x="19257" y="1977132"/>
                </a:cubicBezTo>
                <a:cubicBezTo>
                  <a:pt x="11656" y="1957450"/>
                  <a:pt x="9396" y="1930536"/>
                  <a:pt x="12502" y="1908588"/>
                </a:cubicBezTo>
                <a:cubicBezTo>
                  <a:pt x="-1466" y="1839992"/>
                  <a:pt x="21941" y="1775800"/>
                  <a:pt x="10921" y="1695686"/>
                </a:cubicBezTo>
                <a:cubicBezTo>
                  <a:pt x="19047" y="1502149"/>
                  <a:pt x="23780" y="1295391"/>
                  <a:pt x="51591" y="1110725"/>
                </a:cubicBezTo>
                <a:cubicBezTo>
                  <a:pt x="53364" y="1071026"/>
                  <a:pt x="42051" y="1026793"/>
                  <a:pt x="46849" y="981945"/>
                </a:cubicBezTo>
                <a:cubicBezTo>
                  <a:pt x="49980" y="957861"/>
                  <a:pt x="42709" y="932666"/>
                  <a:pt x="44262" y="906131"/>
                </a:cubicBezTo>
                <a:cubicBezTo>
                  <a:pt x="18254" y="717274"/>
                  <a:pt x="47360" y="497072"/>
                  <a:pt x="44262" y="297543"/>
                </a:cubicBezTo>
                <a:cubicBezTo>
                  <a:pt x="61210" y="193949"/>
                  <a:pt x="82446" y="99565"/>
                  <a:pt x="118704" y="7789"/>
                </a:cubicBezTo>
                <a:cubicBezTo>
                  <a:pt x="268573" y="-5970"/>
                  <a:pt x="378523" y="-1338"/>
                  <a:pt x="497811" y="6231"/>
                </a:cubicBezTo>
                <a:cubicBezTo>
                  <a:pt x="632420" y="32997"/>
                  <a:pt x="756673" y="21917"/>
                  <a:pt x="879505" y="6490"/>
                </a:cubicBezTo>
                <a:cubicBezTo>
                  <a:pt x="922527" y="-24126"/>
                  <a:pt x="1127913" y="2505"/>
                  <a:pt x="1277726" y="12981"/>
                </a:cubicBezTo>
                <a:close/>
              </a:path>
            </a:pathLst>
          </a:custGeom>
          <a:solidFill>
            <a:srgbClr val="271917"/>
          </a:solidFill>
          <a:ln>
            <a:solidFill>
              <a:schemeClr val="bg1">
                <a:lumMod val="10000"/>
              </a:schemeClr>
            </a:solidFill>
            <a:extLst>
              <a:ext uri="{C807C97D-BFC1-408E-A445-0C87EB9F89A2}">
                <ask:lineSketchStyleProps xmlns:ask="http://schemas.microsoft.com/office/drawing/2018/sketchyshapes" sd="2717816337">
                  <a:custGeom>
                    <a:avLst/>
                    <a:gdLst/>
                    <a:ahLst/>
                    <a:cxnLst/>
                    <a:rect l="l" t="t" r="r" b="b"/>
                    <a:pathLst>
                      <a:path w="2760" h="10895" extrusionOk="0">
                        <a:moveTo>
                          <a:pt x="2454" y="55"/>
                        </a:moveTo>
                        <a:cubicBezTo>
                          <a:pt x="2454" y="186"/>
                          <a:pt x="2455" y="291"/>
                          <a:pt x="2454" y="396"/>
                        </a:cubicBezTo>
                        <a:cubicBezTo>
                          <a:pt x="2446" y="1481"/>
                          <a:pt x="2438" y="2566"/>
                          <a:pt x="2431" y="3651"/>
                        </a:cubicBezTo>
                        <a:cubicBezTo>
                          <a:pt x="2430" y="3726"/>
                          <a:pt x="2425" y="3803"/>
                          <a:pt x="2442" y="3874"/>
                        </a:cubicBezTo>
                        <a:cubicBezTo>
                          <a:pt x="2513" y="4157"/>
                          <a:pt x="2496" y="4444"/>
                          <a:pt x="2496" y="4732"/>
                        </a:cubicBezTo>
                        <a:cubicBezTo>
                          <a:pt x="2495" y="5380"/>
                          <a:pt x="2485" y="6030"/>
                          <a:pt x="2497" y="6679"/>
                        </a:cubicBezTo>
                        <a:cubicBezTo>
                          <a:pt x="2505" y="7081"/>
                          <a:pt x="2582" y="7482"/>
                          <a:pt x="2561" y="7886"/>
                        </a:cubicBezTo>
                        <a:cubicBezTo>
                          <a:pt x="2669" y="8371"/>
                          <a:pt x="2602" y="8862"/>
                          <a:pt x="2621" y="9350"/>
                        </a:cubicBezTo>
                        <a:cubicBezTo>
                          <a:pt x="2628" y="9508"/>
                          <a:pt x="2649" y="9666"/>
                          <a:pt x="2664" y="9824"/>
                        </a:cubicBezTo>
                        <a:cubicBezTo>
                          <a:pt x="2694" y="10126"/>
                          <a:pt x="2723" y="10428"/>
                          <a:pt x="2759" y="10807"/>
                        </a:cubicBezTo>
                        <a:cubicBezTo>
                          <a:pt x="2608" y="10615"/>
                          <a:pt x="2502" y="10486"/>
                          <a:pt x="2403" y="10352"/>
                        </a:cubicBezTo>
                        <a:cubicBezTo>
                          <a:pt x="2308" y="10224"/>
                          <a:pt x="2209" y="10097"/>
                          <a:pt x="2133" y="9958"/>
                        </a:cubicBezTo>
                        <a:cubicBezTo>
                          <a:pt x="1975" y="9668"/>
                          <a:pt x="1728" y="9477"/>
                          <a:pt x="1451" y="9277"/>
                        </a:cubicBezTo>
                        <a:cubicBezTo>
                          <a:pt x="1332" y="9467"/>
                          <a:pt x="1161" y="9572"/>
                          <a:pt x="1014" y="9702"/>
                        </a:cubicBezTo>
                        <a:cubicBezTo>
                          <a:pt x="835" y="9861"/>
                          <a:pt x="710" y="10082"/>
                          <a:pt x="573" y="10283"/>
                        </a:cubicBezTo>
                        <a:cubicBezTo>
                          <a:pt x="478" y="10424"/>
                          <a:pt x="404" y="10578"/>
                          <a:pt x="316" y="10724"/>
                        </a:cubicBezTo>
                        <a:cubicBezTo>
                          <a:pt x="284" y="10776"/>
                          <a:pt x="240" y="10822"/>
                          <a:pt x="181" y="10895"/>
                        </a:cubicBezTo>
                        <a:cubicBezTo>
                          <a:pt x="144" y="10830"/>
                          <a:pt x="108" y="10792"/>
                          <a:pt x="102" y="10750"/>
                        </a:cubicBezTo>
                        <a:cubicBezTo>
                          <a:pt x="89" y="10666"/>
                          <a:pt x="92" y="10581"/>
                          <a:pt x="92" y="10495"/>
                        </a:cubicBezTo>
                        <a:cubicBezTo>
                          <a:pt x="90" y="10070"/>
                          <a:pt x="89" y="9644"/>
                          <a:pt x="89" y="9219"/>
                        </a:cubicBezTo>
                        <a:cubicBezTo>
                          <a:pt x="89" y="8909"/>
                          <a:pt x="94" y="8601"/>
                          <a:pt x="37" y="8296"/>
                        </a:cubicBezTo>
                        <a:cubicBezTo>
                          <a:pt x="20" y="8202"/>
                          <a:pt x="25" y="8104"/>
                          <a:pt x="24" y="8009"/>
                        </a:cubicBezTo>
                        <a:cubicBezTo>
                          <a:pt x="22" y="7712"/>
                          <a:pt x="28" y="7413"/>
                          <a:pt x="21" y="7115"/>
                        </a:cubicBezTo>
                        <a:cubicBezTo>
                          <a:pt x="0" y="6295"/>
                          <a:pt x="50" y="5478"/>
                          <a:pt x="99" y="4661"/>
                        </a:cubicBezTo>
                        <a:cubicBezTo>
                          <a:pt x="109" y="4482"/>
                          <a:pt x="94" y="4301"/>
                          <a:pt x="90" y="4121"/>
                        </a:cubicBezTo>
                        <a:cubicBezTo>
                          <a:pt x="89" y="4015"/>
                          <a:pt x="85" y="3908"/>
                          <a:pt x="85" y="3802"/>
                        </a:cubicBezTo>
                        <a:cubicBezTo>
                          <a:pt x="86" y="2950"/>
                          <a:pt x="90" y="2099"/>
                          <a:pt x="85" y="1249"/>
                        </a:cubicBezTo>
                        <a:cubicBezTo>
                          <a:pt x="83" y="842"/>
                          <a:pt x="148" y="446"/>
                          <a:pt x="228" y="33"/>
                        </a:cubicBezTo>
                        <a:cubicBezTo>
                          <a:pt x="474" y="0"/>
                          <a:pt x="715" y="32"/>
                          <a:pt x="956" y="26"/>
                        </a:cubicBezTo>
                        <a:cubicBezTo>
                          <a:pt x="1200" y="20"/>
                          <a:pt x="1444" y="22"/>
                          <a:pt x="1689" y="27"/>
                        </a:cubicBezTo>
                        <a:cubicBezTo>
                          <a:pt x="1932" y="31"/>
                          <a:pt x="2176" y="4"/>
                          <a:pt x="2454" y="55"/>
                        </a:cubicBezTo>
                        <a:close/>
                      </a:path>
                    </a:pathLst>
                  </a:custGeom>
                  <ask:type>
                    <ask:lineSketchCurved/>
                  </ask:type>
                </ask:lineSketchStyleProps>
              </a:ext>
            </a:extLst>
          </a:ln>
          <a:effectLst>
            <a:outerShdw blurRad="50800" dist="38100" dir="2700000" algn="tl" rotWithShape="0">
              <a:prstClr val="black">
                <a:alpha val="40000"/>
              </a:prstClr>
            </a:outerShdw>
          </a:effectLst>
        </p:spPr>
        <p:txBody>
          <a:bodyPr spcFirstLastPara="1" vert="horz" wrap="square" lIns="91425" tIns="91425" rIns="91425" bIns="91425" anchor="t" anchorCtr="0">
            <a:noAutofit/>
          </a:bodyPr>
          <a:lstStyle/>
          <a:p>
            <a:pPr lvl="0" algn="ctr" rtl="1"/>
            <a:r>
              <a:rPr lang="he-IL" sz="2000" b="1" spc="50" dirty="0">
                <a:ln w="9525" cmpd="sng">
                  <a:solidFill>
                    <a:schemeClr val="tx1">
                      <a:lumMod val="50000"/>
                    </a:schemeClr>
                  </a:solidFill>
                  <a:prstDash val="solid"/>
                </a:ln>
                <a:solidFill>
                  <a:srgbClr val="70AD47">
                    <a:tint val="1000"/>
                  </a:srgbClr>
                </a:solidFill>
                <a:effectLst>
                  <a:glow rad="38100">
                    <a:schemeClr val="accent1">
                      <a:alpha val="40000"/>
                    </a:schemeClr>
                  </a:glow>
                </a:effectLst>
                <a:cs typeface="Organy" pitchFamily="2" charset="-79"/>
              </a:rPr>
              <a:t>   1. </a:t>
            </a:r>
          </a:p>
          <a:p>
            <a:pPr lvl="0" algn="ctr" rtl="1"/>
            <a:r>
              <a:rPr lang="he-IL" sz="2400" b="1" spc="50" dirty="0">
                <a:ln w="9525" cmpd="sng">
                  <a:solidFill>
                    <a:schemeClr val="tx1">
                      <a:lumMod val="50000"/>
                    </a:schemeClr>
                  </a:solidFill>
                  <a:prstDash val="solid"/>
                </a:ln>
                <a:solidFill>
                  <a:srgbClr val="70AD47">
                    <a:tint val="1000"/>
                  </a:srgbClr>
                </a:solidFill>
                <a:effectLst>
                  <a:glow rad="38100">
                    <a:schemeClr val="accent1">
                      <a:alpha val="40000"/>
                    </a:schemeClr>
                  </a:glow>
                </a:effectLst>
                <a:cs typeface="Organy" pitchFamily="2" charset="-79"/>
              </a:rPr>
              <a:t>  </a:t>
            </a:r>
            <a:r>
              <a:rPr lang="he-IL" sz="2000" b="1" spc="50" dirty="0">
                <a:ln w="9525" cmpd="sng">
                  <a:solidFill>
                    <a:schemeClr val="tx1">
                      <a:lumMod val="50000"/>
                    </a:schemeClr>
                  </a:solidFill>
                  <a:prstDash val="solid"/>
                </a:ln>
                <a:solidFill>
                  <a:srgbClr val="70AD47">
                    <a:tint val="1000"/>
                  </a:srgbClr>
                </a:solidFill>
                <a:effectLst>
                  <a:glow rad="38100">
                    <a:schemeClr val="accent1">
                      <a:alpha val="40000"/>
                    </a:schemeClr>
                  </a:glow>
                </a:effectLst>
                <a:cs typeface="Organy" pitchFamily="2" charset="-79"/>
              </a:rPr>
              <a:t>יַד </a:t>
            </a:r>
            <a:r>
              <a:rPr lang="he-IL" sz="2000" b="1" spc="50" dirty="0" err="1">
                <a:ln w="9525" cmpd="sng">
                  <a:solidFill>
                    <a:schemeClr val="tx1">
                      <a:lumMod val="50000"/>
                    </a:schemeClr>
                  </a:solidFill>
                  <a:prstDash val="solid"/>
                </a:ln>
                <a:solidFill>
                  <a:srgbClr val="70AD47">
                    <a:tint val="1000"/>
                  </a:srgbClr>
                </a:solidFill>
                <a:effectLst>
                  <a:glow rad="38100">
                    <a:schemeClr val="accent1">
                      <a:alpha val="40000"/>
                    </a:schemeClr>
                  </a:glow>
                </a:effectLst>
                <a:cs typeface="Organy" pitchFamily="2" charset="-79"/>
              </a:rPr>
              <a:t>אֱלֹהַי</a:t>
            </a:r>
            <a:r>
              <a:rPr lang="he-IL" sz="2000" b="1" spc="50" dirty="0">
                <a:ln w="9525" cmpd="sng">
                  <a:solidFill>
                    <a:schemeClr val="tx1">
                      <a:lumMod val="50000"/>
                    </a:schemeClr>
                  </a:solidFill>
                  <a:prstDash val="solid"/>
                </a:ln>
                <a:solidFill>
                  <a:srgbClr val="70AD47">
                    <a:tint val="1000"/>
                  </a:srgbClr>
                </a:solidFill>
                <a:effectLst>
                  <a:glow rad="38100">
                    <a:schemeClr val="accent1">
                      <a:alpha val="40000"/>
                    </a:schemeClr>
                  </a:glow>
                </a:effectLst>
                <a:cs typeface="Organy" pitchFamily="2" charset="-79"/>
              </a:rPr>
              <a:t> אֲשֶׁר </a:t>
            </a:r>
          </a:p>
          <a:p>
            <a:pPr lvl="0" algn="ctr" rtl="1"/>
            <a:r>
              <a:rPr lang="he-IL" sz="2000" b="1" spc="50" dirty="0">
                <a:ln w="9525" cmpd="sng">
                  <a:solidFill>
                    <a:schemeClr val="tx1">
                      <a:lumMod val="50000"/>
                    </a:schemeClr>
                  </a:solidFill>
                  <a:prstDash val="solid"/>
                </a:ln>
                <a:solidFill>
                  <a:srgbClr val="70AD47">
                    <a:tint val="1000"/>
                  </a:srgbClr>
                </a:solidFill>
                <a:effectLst>
                  <a:glow rad="38100">
                    <a:schemeClr val="accent1">
                      <a:alpha val="40000"/>
                    </a:schemeClr>
                  </a:glow>
                </a:effectLst>
                <a:cs typeface="Organy" pitchFamily="2" charset="-79"/>
              </a:rPr>
              <a:t>   הִיא טוֹבָה עָלַי</a:t>
            </a:r>
            <a:endParaRPr lang="en-US" sz="2000" b="1" spc="50" dirty="0">
              <a:ln w="9525" cmpd="sng">
                <a:solidFill>
                  <a:schemeClr val="tx1">
                    <a:lumMod val="50000"/>
                  </a:schemeClr>
                </a:solidFill>
                <a:prstDash val="solid"/>
              </a:ln>
              <a:solidFill>
                <a:srgbClr val="70AD47">
                  <a:tint val="1000"/>
                </a:srgbClr>
              </a:solidFill>
              <a:effectLst>
                <a:glow rad="38100">
                  <a:schemeClr val="accent1">
                    <a:alpha val="40000"/>
                  </a:schemeClr>
                </a:glow>
              </a:effectLst>
              <a:cs typeface="Organy" pitchFamily="2" charset="-79"/>
            </a:endParaRPr>
          </a:p>
          <a:p>
            <a:pPr lvl="0" algn="ctr" rtl="1"/>
            <a:endParaRPr lang="en-US" sz="2000" b="1" spc="50" dirty="0">
              <a:ln w="9525" cmpd="sng">
                <a:solidFill>
                  <a:schemeClr val="tx1">
                    <a:lumMod val="50000"/>
                  </a:schemeClr>
                </a:solidFill>
                <a:prstDash val="solid"/>
              </a:ln>
              <a:solidFill>
                <a:srgbClr val="70AD47">
                  <a:tint val="1000"/>
                </a:srgbClr>
              </a:solidFill>
              <a:effectLst>
                <a:glow rad="38100">
                  <a:schemeClr val="accent1">
                    <a:alpha val="40000"/>
                  </a:schemeClr>
                </a:glow>
              </a:effectLst>
              <a:cs typeface="Organy" pitchFamily="2" charset="-79"/>
            </a:endParaRPr>
          </a:p>
          <a:p>
            <a:pPr lvl="0" algn="ctr" rtl="1"/>
            <a:r>
              <a:rPr lang="he-IL" sz="2000" b="1" spc="50" dirty="0">
                <a:ln w="9525" cmpd="sng">
                  <a:noFill/>
                  <a:prstDash val="solid"/>
                </a:ln>
                <a:solidFill>
                  <a:schemeClr val="bg1">
                    <a:lumMod val="20000"/>
                    <a:lumOff val="80000"/>
                  </a:schemeClr>
                </a:solidFill>
                <a:effectLst>
                  <a:glow rad="38100">
                    <a:schemeClr val="accent1">
                      <a:alpha val="40000"/>
                    </a:schemeClr>
                  </a:glow>
                </a:effectLst>
                <a:cs typeface="Organy" pitchFamily="2" charset="-79"/>
              </a:rPr>
              <a:t>שליחות מה'</a:t>
            </a:r>
            <a:endParaRPr lang="he-IL" sz="2000" dirty="0">
              <a:ln w="9525" cmpd="sng">
                <a:noFill/>
                <a:prstDash val="solid"/>
              </a:ln>
              <a:solidFill>
                <a:schemeClr val="bg1">
                  <a:lumMod val="20000"/>
                  <a:lumOff val="80000"/>
                </a:schemeClr>
              </a:solidFill>
              <a:effectLst>
                <a:outerShdw blurRad="50800" dist="38100" dir="2700000" algn="tl" rotWithShape="0">
                  <a:prstClr val="black">
                    <a:alpha val="40000"/>
                  </a:prstClr>
                </a:outerShdw>
              </a:effectLst>
              <a:cs typeface="Organy" pitchFamily="2" charset="-79"/>
            </a:endParaRPr>
          </a:p>
        </p:txBody>
      </p:sp>
      <p:pic>
        <p:nvPicPr>
          <p:cNvPr id="12" name="תמונה 11">
            <a:extLst>
              <a:ext uri="{FF2B5EF4-FFF2-40B4-BE49-F238E27FC236}">
                <a16:creationId xmlns:a16="http://schemas.microsoft.com/office/drawing/2014/main" id="{44CF057E-2E2B-48B0-8B6F-6E796CA83D4B}"/>
              </a:ext>
            </a:extLst>
          </p:cNvPr>
          <p:cNvPicPr>
            <a:picLocks noChangeAspect="1"/>
          </p:cNvPicPr>
          <p:nvPr/>
        </p:nvPicPr>
        <p:blipFill>
          <a:blip r:embed="rId3"/>
          <a:stretch>
            <a:fillRect/>
          </a:stretch>
        </p:blipFill>
        <p:spPr>
          <a:xfrm>
            <a:off x="3496867" y="3756086"/>
            <a:ext cx="1359960" cy="1021891"/>
          </a:xfrm>
          <a:prstGeom prst="rect">
            <a:avLst/>
          </a:prstGeom>
        </p:spPr>
      </p:pic>
      <p:sp>
        <p:nvSpPr>
          <p:cNvPr id="27" name="Google Shape;1325;p36">
            <a:extLst>
              <a:ext uri="{FF2B5EF4-FFF2-40B4-BE49-F238E27FC236}">
                <a16:creationId xmlns:a16="http://schemas.microsoft.com/office/drawing/2014/main" id="{23901D3B-CF7D-4D0B-96B2-B8F44A0C35CD}"/>
              </a:ext>
            </a:extLst>
          </p:cNvPr>
          <p:cNvSpPr/>
          <p:nvPr/>
        </p:nvSpPr>
        <p:spPr>
          <a:xfrm>
            <a:off x="132927" y="1472680"/>
            <a:ext cx="1363883" cy="2596366"/>
          </a:xfrm>
          <a:custGeom>
            <a:avLst/>
            <a:gdLst>
              <a:gd name="connsiteX0" fmla="*/ 1212628 w 1363883"/>
              <a:gd name="connsiteY0" fmla="*/ 12981 h 2596366"/>
              <a:gd name="connsiteX1" fmla="*/ 1212628 w 1363883"/>
              <a:gd name="connsiteY1" fmla="*/ 94248 h 2596366"/>
              <a:gd name="connsiteX2" fmla="*/ 1201308 w 1363883"/>
              <a:gd name="connsiteY2" fmla="*/ 870042 h 2596366"/>
              <a:gd name="connsiteX3" fmla="*/ 1206763 w 1363883"/>
              <a:gd name="connsiteY3" fmla="*/ 923267 h 2596366"/>
              <a:gd name="connsiteX4" fmla="*/ 1233359 w 1363883"/>
              <a:gd name="connsiteY4" fmla="*/ 1127601 h 2596366"/>
              <a:gd name="connsiteX5" fmla="*/ 1233904 w 1363883"/>
              <a:gd name="connsiteY5" fmla="*/ 1591572 h 2596366"/>
              <a:gd name="connsiteX6" fmla="*/ 1265547 w 1363883"/>
              <a:gd name="connsiteY6" fmla="*/ 1879249 h 2596366"/>
              <a:gd name="connsiteX7" fmla="*/ 1295143 w 1363883"/>
              <a:gd name="connsiteY7" fmla="*/ 2228201 h 2596366"/>
              <a:gd name="connsiteX8" fmla="*/ 1316419 w 1363883"/>
              <a:gd name="connsiteY8" fmla="*/ 2341143 h 2596366"/>
              <a:gd name="connsiteX9" fmla="*/ 1363337 w 1363883"/>
              <a:gd name="connsiteY9" fmla="*/ 2575335 h 2596366"/>
              <a:gd name="connsiteX10" fmla="*/ 1187532 w 1363883"/>
              <a:gd name="connsiteY10" fmla="*/ 2467066 h 2596366"/>
              <a:gd name="connsiteX11" fmla="*/ 1054008 w 1363883"/>
              <a:gd name="connsiteY11" fmla="*/ 2373078 h 2596366"/>
              <a:gd name="connsiteX12" fmla="*/ 716993 w 1363883"/>
              <a:gd name="connsiteY12" fmla="*/ 2210805 h 2596366"/>
              <a:gd name="connsiteX13" fmla="*/ 501090 w 1363883"/>
              <a:gd name="connsiteY13" fmla="*/ 2312063 h 2596366"/>
              <a:gd name="connsiteX14" fmla="*/ 283142 w 1363883"/>
              <a:gd name="connsiteY14" fmla="*/ 2450450 h 2596366"/>
              <a:gd name="connsiteX15" fmla="*/ 156164 w 1363883"/>
              <a:gd name="connsiteY15" fmla="*/ 2555603 h 2596366"/>
              <a:gd name="connsiteX16" fmla="*/ 89470 w 1363883"/>
              <a:gd name="connsiteY16" fmla="*/ 2596366 h 2596366"/>
              <a:gd name="connsiteX17" fmla="*/ 50463 w 1363883"/>
              <a:gd name="connsiteY17" fmla="*/ 2561834 h 2596366"/>
              <a:gd name="connsiteX18" fmla="*/ 45417 w 1363883"/>
              <a:gd name="connsiteY18" fmla="*/ 2501079 h 2596366"/>
              <a:gd name="connsiteX19" fmla="*/ 43917 w 1363883"/>
              <a:gd name="connsiteY19" fmla="*/ 2197044 h 2596366"/>
              <a:gd name="connsiteX20" fmla="*/ 18276 w 1363883"/>
              <a:gd name="connsiteY20" fmla="*/ 1977132 h 2596366"/>
              <a:gd name="connsiteX21" fmla="*/ 11865 w 1363883"/>
              <a:gd name="connsiteY21" fmla="*/ 1908588 h 2596366"/>
              <a:gd name="connsiteX22" fmla="*/ 10365 w 1363883"/>
              <a:gd name="connsiteY22" fmla="*/ 1695686 h 2596366"/>
              <a:gd name="connsiteX23" fmla="*/ 48963 w 1363883"/>
              <a:gd name="connsiteY23" fmla="*/ 1110725 h 2596366"/>
              <a:gd name="connsiteX24" fmla="*/ 44462 w 1363883"/>
              <a:gd name="connsiteY24" fmla="*/ 981945 h 2596366"/>
              <a:gd name="connsiteX25" fmla="*/ 42007 w 1363883"/>
              <a:gd name="connsiteY25" fmla="*/ 906131 h 2596366"/>
              <a:gd name="connsiteX26" fmla="*/ 42007 w 1363883"/>
              <a:gd name="connsiteY26" fmla="*/ 297543 h 2596366"/>
              <a:gd name="connsiteX27" fmla="*/ 112656 w 1363883"/>
              <a:gd name="connsiteY27" fmla="*/ 7789 h 2596366"/>
              <a:gd name="connsiteX28" fmla="*/ 472449 w 1363883"/>
              <a:gd name="connsiteY28" fmla="*/ 6231 h 2596366"/>
              <a:gd name="connsiteX29" fmla="*/ 834696 w 1363883"/>
              <a:gd name="connsiteY29" fmla="*/ 6490 h 2596366"/>
              <a:gd name="connsiteX30" fmla="*/ 1212628 w 1363883"/>
              <a:gd name="connsiteY30" fmla="*/ 12981 h 259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63883" h="2596366" fill="none" extrusionOk="0">
                <a:moveTo>
                  <a:pt x="1212628" y="12981"/>
                </a:moveTo>
                <a:cubicBezTo>
                  <a:pt x="1215832" y="46098"/>
                  <a:pt x="1215363" y="69432"/>
                  <a:pt x="1212628" y="94248"/>
                </a:cubicBezTo>
                <a:cubicBezTo>
                  <a:pt x="1207723" y="358335"/>
                  <a:pt x="1204793" y="589920"/>
                  <a:pt x="1201308" y="870042"/>
                </a:cubicBezTo>
                <a:cubicBezTo>
                  <a:pt x="1199012" y="886577"/>
                  <a:pt x="1198553" y="903379"/>
                  <a:pt x="1206763" y="923267"/>
                </a:cubicBezTo>
                <a:cubicBezTo>
                  <a:pt x="1240088" y="992652"/>
                  <a:pt x="1234108" y="1060017"/>
                  <a:pt x="1233359" y="1127601"/>
                </a:cubicBezTo>
                <a:cubicBezTo>
                  <a:pt x="1235061" y="1281105"/>
                  <a:pt x="1231381" y="1434924"/>
                  <a:pt x="1233904" y="1591572"/>
                </a:cubicBezTo>
                <a:cubicBezTo>
                  <a:pt x="1245076" y="1688921"/>
                  <a:pt x="1289402" y="1770112"/>
                  <a:pt x="1265547" y="1879249"/>
                </a:cubicBezTo>
                <a:cubicBezTo>
                  <a:pt x="1322699" y="1988129"/>
                  <a:pt x="1275980" y="2091553"/>
                  <a:pt x="1295143" y="2228201"/>
                </a:cubicBezTo>
                <a:cubicBezTo>
                  <a:pt x="1295485" y="2262590"/>
                  <a:pt x="1313934" y="2306883"/>
                  <a:pt x="1316419" y="2341143"/>
                </a:cubicBezTo>
                <a:cubicBezTo>
                  <a:pt x="1335839" y="2420792"/>
                  <a:pt x="1348380" y="2485267"/>
                  <a:pt x="1363337" y="2575335"/>
                </a:cubicBezTo>
                <a:cubicBezTo>
                  <a:pt x="1344609" y="2550501"/>
                  <a:pt x="1249686" y="2504865"/>
                  <a:pt x="1187532" y="2467066"/>
                </a:cubicBezTo>
                <a:cubicBezTo>
                  <a:pt x="1142384" y="2435871"/>
                  <a:pt x="1091622" y="2402270"/>
                  <a:pt x="1054008" y="2373078"/>
                </a:cubicBezTo>
                <a:cubicBezTo>
                  <a:pt x="985726" y="2312430"/>
                  <a:pt x="843437" y="2280150"/>
                  <a:pt x="716993" y="2210805"/>
                </a:cubicBezTo>
                <a:cubicBezTo>
                  <a:pt x="658647" y="2257452"/>
                  <a:pt x="563737" y="2286111"/>
                  <a:pt x="501090" y="2312063"/>
                </a:cubicBezTo>
                <a:cubicBezTo>
                  <a:pt x="401441" y="2357782"/>
                  <a:pt x="344309" y="2402710"/>
                  <a:pt x="283142" y="2450450"/>
                </a:cubicBezTo>
                <a:cubicBezTo>
                  <a:pt x="236608" y="2480264"/>
                  <a:pt x="198813" y="2516039"/>
                  <a:pt x="156164" y="2555603"/>
                </a:cubicBezTo>
                <a:cubicBezTo>
                  <a:pt x="140402" y="2568929"/>
                  <a:pt x="119479" y="2578144"/>
                  <a:pt x="89470" y="2596366"/>
                </a:cubicBezTo>
                <a:cubicBezTo>
                  <a:pt x="70615" y="2581092"/>
                  <a:pt x="51984" y="2570916"/>
                  <a:pt x="50463" y="2561834"/>
                </a:cubicBezTo>
                <a:cubicBezTo>
                  <a:pt x="45436" y="2542019"/>
                  <a:pt x="46086" y="2522876"/>
                  <a:pt x="45417" y="2501079"/>
                </a:cubicBezTo>
                <a:cubicBezTo>
                  <a:pt x="51524" y="2385920"/>
                  <a:pt x="45505" y="2307534"/>
                  <a:pt x="43917" y="2197044"/>
                </a:cubicBezTo>
                <a:cubicBezTo>
                  <a:pt x="43956" y="2131970"/>
                  <a:pt x="46996" y="2050759"/>
                  <a:pt x="18276" y="1977132"/>
                </a:cubicBezTo>
                <a:cubicBezTo>
                  <a:pt x="9396" y="1956153"/>
                  <a:pt x="13224" y="1928414"/>
                  <a:pt x="11865" y="1908588"/>
                </a:cubicBezTo>
                <a:cubicBezTo>
                  <a:pt x="12480" y="1833529"/>
                  <a:pt x="17794" y="1766546"/>
                  <a:pt x="10365" y="1695686"/>
                </a:cubicBezTo>
                <a:cubicBezTo>
                  <a:pt x="1317" y="1497362"/>
                  <a:pt x="14661" y="1309843"/>
                  <a:pt x="48963" y="1110725"/>
                </a:cubicBezTo>
                <a:cubicBezTo>
                  <a:pt x="51570" y="1063767"/>
                  <a:pt x="39481" y="1023860"/>
                  <a:pt x="44462" y="981945"/>
                </a:cubicBezTo>
                <a:cubicBezTo>
                  <a:pt x="42260" y="959544"/>
                  <a:pt x="40940" y="931751"/>
                  <a:pt x="42007" y="906131"/>
                </a:cubicBezTo>
                <a:cubicBezTo>
                  <a:pt x="42287" y="671563"/>
                  <a:pt x="44530" y="472346"/>
                  <a:pt x="42007" y="297543"/>
                </a:cubicBezTo>
                <a:cubicBezTo>
                  <a:pt x="29599" y="194019"/>
                  <a:pt x="56226" y="114618"/>
                  <a:pt x="112656" y="7789"/>
                </a:cubicBezTo>
                <a:cubicBezTo>
                  <a:pt x="221943" y="-5810"/>
                  <a:pt x="350799" y="12063"/>
                  <a:pt x="472449" y="6231"/>
                </a:cubicBezTo>
                <a:cubicBezTo>
                  <a:pt x="543548" y="36925"/>
                  <a:pt x="761017" y="14108"/>
                  <a:pt x="834696" y="6490"/>
                </a:cubicBezTo>
                <a:cubicBezTo>
                  <a:pt x="1013699" y="15338"/>
                  <a:pt x="1155920" y="3267"/>
                  <a:pt x="1212628" y="12981"/>
                </a:cubicBezTo>
                <a:close/>
              </a:path>
              <a:path w="1363883" h="2596366" stroke="0" extrusionOk="0">
                <a:moveTo>
                  <a:pt x="1212628" y="12981"/>
                </a:moveTo>
                <a:cubicBezTo>
                  <a:pt x="1211191" y="45300"/>
                  <a:pt x="1212719" y="69314"/>
                  <a:pt x="1212628" y="94248"/>
                </a:cubicBezTo>
                <a:cubicBezTo>
                  <a:pt x="1172959" y="327054"/>
                  <a:pt x="1199358" y="584575"/>
                  <a:pt x="1201308" y="870042"/>
                </a:cubicBezTo>
                <a:cubicBezTo>
                  <a:pt x="1198700" y="886827"/>
                  <a:pt x="1199947" y="906199"/>
                  <a:pt x="1206763" y="923267"/>
                </a:cubicBezTo>
                <a:cubicBezTo>
                  <a:pt x="1243529" y="987922"/>
                  <a:pt x="1242741" y="1062343"/>
                  <a:pt x="1233359" y="1127601"/>
                </a:cubicBezTo>
                <a:cubicBezTo>
                  <a:pt x="1223737" y="1265921"/>
                  <a:pt x="1217363" y="1461417"/>
                  <a:pt x="1233904" y="1591572"/>
                </a:cubicBezTo>
                <a:cubicBezTo>
                  <a:pt x="1232411" y="1674819"/>
                  <a:pt x="1282451" y="1789533"/>
                  <a:pt x="1265547" y="1879249"/>
                </a:cubicBezTo>
                <a:cubicBezTo>
                  <a:pt x="1298854" y="1985125"/>
                  <a:pt x="1294565" y="2118169"/>
                  <a:pt x="1295143" y="2228201"/>
                </a:cubicBezTo>
                <a:cubicBezTo>
                  <a:pt x="1297643" y="2265883"/>
                  <a:pt x="1305112" y="2304551"/>
                  <a:pt x="1316419" y="2341143"/>
                </a:cubicBezTo>
                <a:cubicBezTo>
                  <a:pt x="1318840" y="2417003"/>
                  <a:pt x="1338680" y="2481345"/>
                  <a:pt x="1363337" y="2575335"/>
                </a:cubicBezTo>
                <a:cubicBezTo>
                  <a:pt x="1333681" y="2550506"/>
                  <a:pt x="1238720" y="2512578"/>
                  <a:pt x="1187532" y="2467066"/>
                </a:cubicBezTo>
                <a:cubicBezTo>
                  <a:pt x="1144361" y="2439401"/>
                  <a:pt x="1093777" y="2408521"/>
                  <a:pt x="1054008" y="2373078"/>
                </a:cubicBezTo>
                <a:cubicBezTo>
                  <a:pt x="958322" y="2293032"/>
                  <a:pt x="848920" y="2259274"/>
                  <a:pt x="716993" y="2210805"/>
                </a:cubicBezTo>
                <a:cubicBezTo>
                  <a:pt x="652004" y="2254281"/>
                  <a:pt x="570584" y="2278410"/>
                  <a:pt x="501090" y="2312063"/>
                </a:cubicBezTo>
                <a:cubicBezTo>
                  <a:pt x="401131" y="2347624"/>
                  <a:pt x="334774" y="2403170"/>
                  <a:pt x="283142" y="2450450"/>
                </a:cubicBezTo>
                <a:cubicBezTo>
                  <a:pt x="235323" y="2486021"/>
                  <a:pt x="193785" y="2518295"/>
                  <a:pt x="156164" y="2555603"/>
                </a:cubicBezTo>
                <a:cubicBezTo>
                  <a:pt x="141944" y="2568863"/>
                  <a:pt x="117954" y="2579069"/>
                  <a:pt x="89470" y="2596366"/>
                </a:cubicBezTo>
                <a:cubicBezTo>
                  <a:pt x="72010" y="2579141"/>
                  <a:pt x="51508" y="2571338"/>
                  <a:pt x="50463" y="2561834"/>
                </a:cubicBezTo>
                <a:cubicBezTo>
                  <a:pt x="41122" y="2543887"/>
                  <a:pt x="45937" y="2520287"/>
                  <a:pt x="45417" y="2501079"/>
                </a:cubicBezTo>
                <a:cubicBezTo>
                  <a:pt x="50119" y="2409500"/>
                  <a:pt x="33549" y="2314224"/>
                  <a:pt x="43917" y="2197044"/>
                </a:cubicBezTo>
                <a:cubicBezTo>
                  <a:pt x="48048" y="2110832"/>
                  <a:pt x="44086" y="2051425"/>
                  <a:pt x="18276" y="1977132"/>
                </a:cubicBezTo>
                <a:cubicBezTo>
                  <a:pt x="10537" y="1956138"/>
                  <a:pt x="10548" y="1930853"/>
                  <a:pt x="11865" y="1908588"/>
                </a:cubicBezTo>
                <a:cubicBezTo>
                  <a:pt x="7596" y="1838291"/>
                  <a:pt x="15495" y="1768706"/>
                  <a:pt x="10365" y="1695686"/>
                </a:cubicBezTo>
                <a:cubicBezTo>
                  <a:pt x="24048" y="1502666"/>
                  <a:pt x="17580" y="1273404"/>
                  <a:pt x="48963" y="1110725"/>
                </a:cubicBezTo>
                <a:cubicBezTo>
                  <a:pt x="52616" y="1069210"/>
                  <a:pt x="40106" y="1026654"/>
                  <a:pt x="44462" y="981945"/>
                </a:cubicBezTo>
                <a:cubicBezTo>
                  <a:pt x="47623" y="957861"/>
                  <a:pt x="40454" y="932666"/>
                  <a:pt x="42007" y="906131"/>
                </a:cubicBezTo>
                <a:cubicBezTo>
                  <a:pt x="40178" y="704362"/>
                  <a:pt x="47389" y="481707"/>
                  <a:pt x="42007" y="297543"/>
                </a:cubicBezTo>
                <a:cubicBezTo>
                  <a:pt x="47504" y="198273"/>
                  <a:pt x="78838" y="99178"/>
                  <a:pt x="112656" y="7789"/>
                </a:cubicBezTo>
                <a:cubicBezTo>
                  <a:pt x="252293" y="-4956"/>
                  <a:pt x="360646" y="-2909"/>
                  <a:pt x="472449" y="6231"/>
                </a:cubicBezTo>
                <a:cubicBezTo>
                  <a:pt x="542206" y="-11983"/>
                  <a:pt x="724516" y="31266"/>
                  <a:pt x="834696" y="6490"/>
                </a:cubicBezTo>
                <a:cubicBezTo>
                  <a:pt x="916090" y="-292"/>
                  <a:pt x="1118698" y="-4494"/>
                  <a:pt x="1212628" y="12981"/>
                </a:cubicBezTo>
                <a:close/>
              </a:path>
            </a:pathLst>
          </a:custGeom>
          <a:solidFill>
            <a:srgbClr val="271917"/>
          </a:solidFill>
          <a:ln>
            <a:solidFill>
              <a:schemeClr val="bg1">
                <a:lumMod val="10000"/>
              </a:schemeClr>
            </a:solidFill>
            <a:extLst>
              <a:ext uri="{C807C97D-BFC1-408E-A445-0C87EB9F89A2}">
                <ask:lineSketchStyleProps xmlns:ask="http://schemas.microsoft.com/office/drawing/2018/sketchyshapes" sd="2717816337">
                  <a:custGeom>
                    <a:avLst/>
                    <a:gdLst/>
                    <a:ahLst/>
                    <a:cxnLst/>
                    <a:rect l="l" t="t" r="r" b="b"/>
                    <a:pathLst>
                      <a:path w="2760" h="10895" extrusionOk="0">
                        <a:moveTo>
                          <a:pt x="2454" y="55"/>
                        </a:moveTo>
                        <a:cubicBezTo>
                          <a:pt x="2454" y="186"/>
                          <a:pt x="2455" y="291"/>
                          <a:pt x="2454" y="396"/>
                        </a:cubicBezTo>
                        <a:cubicBezTo>
                          <a:pt x="2446" y="1481"/>
                          <a:pt x="2438" y="2566"/>
                          <a:pt x="2431" y="3651"/>
                        </a:cubicBezTo>
                        <a:cubicBezTo>
                          <a:pt x="2430" y="3726"/>
                          <a:pt x="2425" y="3803"/>
                          <a:pt x="2442" y="3874"/>
                        </a:cubicBezTo>
                        <a:cubicBezTo>
                          <a:pt x="2513" y="4157"/>
                          <a:pt x="2496" y="4444"/>
                          <a:pt x="2496" y="4732"/>
                        </a:cubicBezTo>
                        <a:cubicBezTo>
                          <a:pt x="2495" y="5380"/>
                          <a:pt x="2485" y="6030"/>
                          <a:pt x="2497" y="6679"/>
                        </a:cubicBezTo>
                        <a:cubicBezTo>
                          <a:pt x="2505" y="7081"/>
                          <a:pt x="2582" y="7482"/>
                          <a:pt x="2561" y="7886"/>
                        </a:cubicBezTo>
                        <a:cubicBezTo>
                          <a:pt x="2669" y="8371"/>
                          <a:pt x="2602" y="8862"/>
                          <a:pt x="2621" y="9350"/>
                        </a:cubicBezTo>
                        <a:cubicBezTo>
                          <a:pt x="2628" y="9508"/>
                          <a:pt x="2649" y="9666"/>
                          <a:pt x="2664" y="9824"/>
                        </a:cubicBezTo>
                        <a:cubicBezTo>
                          <a:pt x="2694" y="10126"/>
                          <a:pt x="2723" y="10428"/>
                          <a:pt x="2759" y="10807"/>
                        </a:cubicBezTo>
                        <a:cubicBezTo>
                          <a:pt x="2608" y="10615"/>
                          <a:pt x="2502" y="10486"/>
                          <a:pt x="2403" y="10352"/>
                        </a:cubicBezTo>
                        <a:cubicBezTo>
                          <a:pt x="2308" y="10224"/>
                          <a:pt x="2209" y="10097"/>
                          <a:pt x="2133" y="9958"/>
                        </a:cubicBezTo>
                        <a:cubicBezTo>
                          <a:pt x="1975" y="9668"/>
                          <a:pt x="1728" y="9477"/>
                          <a:pt x="1451" y="9277"/>
                        </a:cubicBezTo>
                        <a:cubicBezTo>
                          <a:pt x="1332" y="9467"/>
                          <a:pt x="1161" y="9572"/>
                          <a:pt x="1014" y="9702"/>
                        </a:cubicBezTo>
                        <a:cubicBezTo>
                          <a:pt x="835" y="9861"/>
                          <a:pt x="710" y="10082"/>
                          <a:pt x="573" y="10283"/>
                        </a:cubicBezTo>
                        <a:cubicBezTo>
                          <a:pt x="478" y="10424"/>
                          <a:pt x="404" y="10578"/>
                          <a:pt x="316" y="10724"/>
                        </a:cubicBezTo>
                        <a:cubicBezTo>
                          <a:pt x="284" y="10776"/>
                          <a:pt x="240" y="10822"/>
                          <a:pt x="181" y="10895"/>
                        </a:cubicBezTo>
                        <a:cubicBezTo>
                          <a:pt x="144" y="10830"/>
                          <a:pt x="108" y="10792"/>
                          <a:pt x="102" y="10750"/>
                        </a:cubicBezTo>
                        <a:cubicBezTo>
                          <a:pt x="89" y="10666"/>
                          <a:pt x="92" y="10581"/>
                          <a:pt x="92" y="10495"/>
                        </a:cubicBezTo>
                        <a:cubicBezTo>
                          <a:pt x="90" y="10070"/>
                          <a:pt x="89" y="9644"/>
                          <a:pt x="89" y="9219"/>
                        </a:cubicBezTo>
                        <a:cubicBezTo>
                          <a:pt x="89" y="8909"/>
                          <a:pt x="94" y="8601"/>
                          <a:pt x="37" y="8296"/>
                        </a:cubicBezTo>
                        <a:cubicBezTo>
                          <a:pt x="20" y="8202"/>
                          <a:pt x="25" y="8104"/>
                          <a:pt x="24" y="8009"/>
                        </a:cubicBezTo>
                        <a:cubicBezTo>
                          <a:pt x="22" y="7712"/>
                          <a:pt x="28" y="7413"/>
                          <a:pt x="21" y="7115"/>
                        </a:cubicBezTo>
                        <a:cubicBezTo>
                          <a:pt x="0" y="6295"/>
                          <a:pt x="50" y="5478"/>
                          <a:pt x="99" y="4661"/>
                        </a:cubicBezTo>
                        <a:cubicBezTo>
                          <a:pt x="109" y="4482"/>
                          <a:pt x="94" y="4301"/>
                          <a:pt x="90" y="4121"/>
                        </a:cubicBezTo>
                        <a:cubicBezTo>
                          <a:pt x="89" y="4015"/>
                          <a:pt x="85" y="3908"/>
                          <a:pt x="85" y="3802"/>
                        </a:cubicBezTo>
                        <a:cubicBezTo>
                          <a:pt x="86" y="2950"/>
                          <a:pt x="90" y="2099"/>
                          <a:pt x="85" y="1249"/>
                        </a:cubicBezTo>
                        <a:cubicBezTo>
                          <a:pt x="83" y="842"/>
                          <a:pt x="148" y="446"/>
                          <a:pt x="228" y="33"/>
                        </a:cubicBezTo>
                        <a:cubicBezTo>
                          <a:pt x="474" y="0"/>
                          <a:pt x="715" y="32"/>
                          <a:pt x="956" y="26"/>
                        </a:cubicBezTo>
                        <a:cubicBezTo>
                          <a:pt x="1200" y="20"/>
                          <a:pt x="1444" y="22"/>
                          <a:pt x="1689" y="27"/>
                        </a:cubicBezTo>
                        <a:cubicBezTo>
                          <a:pt x="1932" y="31"/>
                          <a:pt x="2176" y="4"/>
                          <a:pt x="2454" y="55"/>
                        </a:cubicBezTo>
                        <a:close/>
                      </a:path>
                    </a:pathLst>
                  </a:custGeom>
                  <ask:type>
                    <ask:lineSketchCurved/>
                  </ask:type>
                </ask:lineSketchStyleProps>
              </a:ext>
            </a:extLst>
          </a:ln>
          <a:effectLst>
            <a:outerShdw blurRad="50800" dist="38100" dir="2700000" algn="tl" rotWithShape="0">
              <a:prstClr val="black">
                <a:alpha val="40000"/>
              </a:prstClr>
            </a:outerShdw>
          </a:effectLst>
        </p:spPr>
        <p:txBody>
          <a:bodyPr spcFirstLastPara="1" vert="horz" wrap="square" lIns="91425" tIns="91425" rIns="91425" bIns="91425" anchor="t" anchorCtr="0">
            <a:noAutofit/>
          </a:bodyPr>
          <a:lstStyle/>
          <a:p>
            <a:pPr lvl="0" algn="ctr" rtl="1"/>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cs typeface="Organy" pitchFamily="2" charset="-79"/>
              </a:rPr>
              <a:t>   2. </a:t>
            </a:r>
          </a:p>
          <a:p>
            <a:pPr lvl="0" algn="ctr" rtl="1"/>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cs typeface="Organy" pitchFamily="2" charset="-79"/>
              </a:rPr>
              <a:t>דִּבְרֵי הַמּלֶךְ אֲשׁר אָמַר לִי</a:t>
            </a:r>
          </a:p>
          <a:p>
            <a:pPr lvl="0" algn="ctr" rtl="1"/>
            <a:endParaRPr lang="he-IL" sz="2000" b="1" spc="50" dirty="0">
              <a:ln w="9525" cmpd="sng">
                <a:solidFill>
                  <a:schemeClr val="accent1"/>
                </a:solidFill>
                <a:prstDash val="solid"/>
              </a:ln>
              <a:solidFill>
                <a:srgbClr val="70AD47">
                  <a:tint val="1000"/>
                </a:srgbClr>
              </a:solidFill>
              <a:effectLst>
                <a:glow rad="38100">
                  <a:schemeClr val="accent1">
                    <a:alpha val="40000"/>
                  </a:schemeClr>
                </a:glow>
              </a:effectLst>
              <a:cs typeface="Organy" pitchFamily="2" charset="-79"/>
            </a:endParaRPr>
          </a:p>
          <a:p>
            <a:pPr lvl="0" algn="ctr" rtl="1"/>
            <a:r>
              <a:rPr lang="he-IL" sz="2000" b="1" spc="50" dirty="0">
                <a:ln w="9525" cmpd="sng">
                  <a:noFill/>
                  <a:prstDash val="solid"/>
                </a:ln>
                <a:solidFill>
                  <a:schemeClr val="bg1">
                    <a:lumMod val="20000"/>
                    <a:lumOff val="80000"/>
                  </a:schemeClr>
                </a:solidFill>
                <a:effectLst>
                  <a:glow rad="38100">
                    <a:schemeClr val="accent1">
                      <a:alpha val="40000"/>
                    </a:schemeClr>
                  </a:glow>
                </a:effectLst>
                <a:cs typeface="Organy" pitchFamily="2" charset="-79"/>
              </a:rPr>
              <a:t>שליחות מלך פרס</a:t>
            </a:r>
          </a:p>
        </p:txBody>
      </p:sp>
      <p:pic>
        <p:nvPicPr>
          <p:cNvPr id="13" name="תמונה 12">
            <a:extLst>
              <a:ext uri="{FF2B5EF4-FFF2-40B4-BE49-F238E27FC236}">
                <a16:creationId xmlns:a16="http://schemas.microsoft.com/office/drawing/2014/main" id="{64C496C8-4971-4B67-B18E-F005D43A6C35}"/>
              </a:ext>
            </a:extLst>
          </p:cNvPr>
          <p:cNvPicPr>
            <a:picLocks noChangeAspect="1"/>
          </p:cNvPicPr>
          <p:nvPr/>
        </p:nvPicPr>
        <p:blipFill>
          <a:blip r:embed="rId4"/>
          <a:stretch>
            <a:fillRect/>
          </a:stretch>
        </p:blipFill>
        <p:spPr>
          <a:xfrm rot="5400000">
            <a:off x="2266209" y="1580233"/>
            <a:ext cx="323116" cy="350728"/>
          </a:xfrm>
          <a:custGeom>
            <a:avLst/>
            <a:gdLst>
              <a:gd name="connsiteX0" fmla="*/ 0 w 323116"/>
              <a:gd name="connsiteY0" fmla="*/ 0 h 350728"/>
              <a:gd name="connsiteX1" fmla="*/ 323116 w 323116"/>
              <a:gd name="connsiteY1" fmla="*/ 0 h 350728"/>
              <a:gd name="connsiteX2" fmla="*/ 323116 w 323116"/>
              <a:gd name="connsiteY2" fmla="*/ 350728 h 350728"/>
              <a:gd name="connsiteX3" fmla="*/ 0 w 323116"/>
              <a:gd name="connsiteY3" fmla="*/ 350728 h 350728"/>
              <a:gd name="connsiteX4" fmla="*/ 0 w 323116"/>
              <a:gd name="connsiteY4" fmla="*/ 0 h 350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116" h="350728" fill="none" extrusionOk="0">
                <a:moveTo>
                  <a:pt x="0" y="0"/>
                </a:moveTo>
                <a:cubicBezTo>
                  <a:pt x="69551" y="11548"/>
                  <a:pt x="216372" y="-1733"/>
                  <a:pt x="323116" y="0"/>
                </a:cubicBezTo>
                <a:cubicBezTo>
                  <a:pt x="342532" y="141881"/>
                  <a:pt x="319625" y="283535"/>
                  <a:pt x="323116" y="350728"/>
                </a:cubicBezTo>
                <a:cubicBezTo>
                  <a:pt x="209416" y="346655"/>
                  <a:pt x="114179" y="326655"/>
                  <a:pt x="0" y="350728"/>
                </a:cubicBezTo>
                <a:cubicBezTo>
                  <a:pt x="13310" y="276338"/>
                  <a:pt x="-11265" y="154426"/>
                  <a:pt x="0" y="0"/>
                </a:cubicBezTo>
                <a:close/>
              </a:path>
              <a:path w="323116" h="350728" stroke="0" extrusionOk="0">
                <a:moveTo>
                  <a:pt x="0" y="0"/>
                </a:moveTo>
                <a:cubicBezTo>
                  <a:pt x="107351" y="-22704"/>
                  <a:pt x="185730" y="19119"/>
                  <a:pt x="323116" y="0"/>
                </a:cubicBezTo>
                <a:cubicBezTo>
                  <a:pt x="335301" y="117172"/>
                  <a:pt x="307189" y="240249"/>
                  <a:pt x="323116" y="350728"/>
                </a:cubicBezTo>
                <a:cubicBezTo>
                  <a:pt x="262571" y="342151"/>
                  <a:pt x="59161" y="333736"/>
                  <a:pt x="0" y="350728"/>
                </a:cubicBezTo>
                <a:cubicBezTo>
                  <a:pt x="-24214" y="283887"/>
                  <a:pt x="24304" y="85982"/>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pic>
      <p:pic>
        <p:nvPicPr>
          <p:cNvPr id="30" name="תמונה 29">
            <a:extLst>
              <a:ext uri="{FF2B5EF4-FFF2-40B4-BE49-F238E27FC236}">
                <a16:creationId xmlns:a16="http://schemas.microsoft.com/office/drawing/2014/main" id="{E4A201F9-E1FC-4D6C-BA4E-D22B0441A1C5}"/>
              </a:ext>
            </a:extLst>
          </p:cNvPr>
          <p:cNvPicPr>
            <a:picLocks noChangeAspect="1"/>
          </p:cNvPicPr>
          <p:nvPr/>
        </p:nvPicPr>
        <p:blipFill>
          <a:blip r:embed="rId4"/>
          <a:stretch>
            <a:fillRect/>
          </a:stretch>
        </p:blipFill>
        <p:spPr>
          <a:xfrm rot="5400000">
            <a:off x="554676" y="1580233"/>
            <a:ext cx="323116" cy="350728"/>
          </a:xfrm>
          <a:custGeom>
            <a:avLst/>
            <a:gdLst>
              <a:gd name="connsiteX0" fmla="*/ 0 w 323116"/>
              <a:gd name="connsiteY0" fmla="*/ 0 h 350728"/>
              <a:gd name="connsiteX1" fmla="*/ 323116 w 323116"/>
              <a:gd name="connsiteY1" fmla="*/ 0 h 350728"/>
              <a:gd name="connsiteX2" fmla="*/ 323116 w 323116"/>
              <a:gd name="connsiteY2" fmla="*/ 350728 h 350728"/>
              <a:gd name="connsiteX3" fmla="*/ 0 w 323116"/>
              <a:gd name="connsiteY3" fmla="*/ 350728 h 350728"/>
              <a:gd name="connsiteX4" fmla="*/ 0 w 323116"/>
              <a:gd name="connsiteY4" fmla="*/ 0 h 350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116" h="350728" fill="none" extrusionOk="0">
                <a:moveTo>
                  <a:pt x="0" y="0"/>
                </a:moveTo>
                <a:cubicBezTo>
                  <a:pt x="69551" y="11548"/>
                  <a:pt x="216372" y="-1733"/>
                  <a:pt x="323116" y="0"/>
                </a:cubicBezTo>
                <a:cubicBezTo>
                  <a:pt x="342532" y="141881"/>
                  <a:pt x="319625" y="283535"/>
                  <a:pt x="323116" y="350728"/>
                </a:cubicBezTo>
                <a:cubicBezTo>
                  <a:pt x="209416" y="346655"/>
                  <a:pt x="114179" y="326655"/>
                  <a:pt x="0" y="350728"/>
                </a:cubicBezTo>
                <a:cubicBezTo>
                  <a:pt x="13310" y="276338"/>
                  <a:pt x="-11265" y="154426"/>
                  <a:pt x="0" y="0"/>
                </a:cubicBezTo>
                <a:close/>
              </a:path>
              <a:path w="323116" h="350728" stroke="0" extrusionOk="0">
                <a:moveTo>
                  <a:pt x="0" y="0"/>
                </a:moveTo>
                <a:cubicBezTo>
                  <a:pt x="107351" y="-22704"/>
                  <a:pt x="185730" y="19119"/>
                  <a:pt x="323116" y="0"/>
                </a:cubicBezTo>
                <a:cubicBezTo>
                  <a:pt x="335301" y="117172"/>
                  <a:pt x="307189" y="240249"/>
                  <a:pt x="323116" y="350728"/>
                </a:cubicBezTo>
                <a:cubicBezTo>
                  <a:pt x="262571" y="342151"/>
                  <a:pt x="59161" y="333736"/>
                  <a:pt x="0" y="350728"/>
                </a:cubicBezTo>
                <a:cubicBezTo>
                  <a:pt x="-24214" y="283887"/>
                  <a:pt x="24304" y="85982"/>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pic>
      <p:sp>
        <p:nvSpPr>
          <p:cNvPr id="14" name="מלבן: פינות מעוגלות 13">
            <a:extLst>
              <a:ext uri="{FF2B5EF4-FFF2-40B4-BE49-F238E27FC236}">
                <a16:creationId xmlns:a16="http://schemas.microsoft.com/office/drawing/2014/main" id="{F3513B48-B92C-4354-A187-73DCDF820B2A}"/>
              </a:ext>
            </a:extLst>
          </p:cNvPr>
          <p:cNvSpPr/>
          <p:nvPr/>
        </p:nvSpPr>
        <p:spPr>
          <a:xfrm>
            <a:off x="4695371" y="3177642"/>
            <a:ext cx="4016918" cy="438134"/>
          </a:xfrm>
          <a:custGeom>
            <a:avLst/>
            <a:gdLst>
              <a:gd name="connsiteX0" fmla="*/ 0 w 4016918"/>
              <a:gd name="connsiteY0" fmla="*/ 73024 h 438134"/>
              <a:gd name="connsiteX1" fmla="*/ 73024 w 4016918"/>
              <a:gd name="connsiteY1" fmla="*/ 0 h 438134"/>
              <a:gd name="connsiteX2" fmla="*/ 3943894 w 4016918"/>
              <a:gd name="connsiteY2" fmla="*/ 0 h 438134"/>
              <a:gd name="connsiteX3" fmla="*/ 4016918 w 4016918"/>
              <a:gd name="connsiteY3" fmla="*/ 73024 h 438134"/>
              <a:gd name="connsiteX4" fmla="*/ 4016918 w 4016918"/>
              <a:gd name="connsiteY4" fmla="*/ 365110 h 438134"/>
              <a:gd name="connsiteX5" fmla="*/ 3943894 w 4016918"/>
              <a:gd name="connsiteY5" fmla="*/ 438134 h 438134"/>
              <a:gd name="connsiteX6" fmla="*/ 73024 w 4016918"/>
              <a:gd name="connsiteY6" fmla="*/ 438134 h 438134"/>
              <a:gd name="connsiteX7" fmla="*/ 0 w 4016918"/>
              <a:gd name="connsiteY7" fmla="*/ 365110 h 438134"/>
              <a:gd name="connsiteX8" fmla="*/ 0 w 4016918"/>
              <a:gd name="connsiteY8" fmla="*/ 73024 h 43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6918" h="438134" extrusionOk="0">
                <a:moveTo>
                  <a:pt x="0" y="73024"/>
                </a:moveTo>
                <a:cubicBezTo>
                  <a:pt x="7829" y="33142"/>
                  <a:pt x="38326" y="195"/>
                  <a:pt x="73024" y="0"/>
                </a:cubicBezTo>
                <a:cubicBezTo>
                  <a:pt x="634718" y="87190"/>
                  <a:pt x="2569415" y="2967"/>
                  <a:pt x="3943894" y="0"/>
                </a:cubicBezTo>
                <a:cubicBezTo>
                  <a:pt x="3980701" y="5220"/>
                  <a:pt x="4022620" y="31953"/>
                  <a:pt x="4016918" y="73024"/>
                </a:cubicBezTo>
                <a:cubicBezTo>
                  <a:pt x="4041440" y="126910"/>
                  <a:pt x="4006551" y="289029"/>
                  <a:pt x="4016918" y="365110"/>
                </a:cubicBezTo>
                <a:cubicBezTo>
                  <a:pt x="4022773" y="409912"/>
                  <a:pt x="3985867" y="434099"/>
                  <a:pt x="3943894" y="438134"/>
                </a:cubicBezTo>
                <a:cubicBezTo>
                  <a:pt x="3440977" y="273147"/>
                  <a:pt x="1946125" y="498561"/>
                  <a:pt x="73024" y="438134"/>
                </a:cubicBezTo>
                <a:cubicBezTo>
                  <a:pt x="32087" y="433786"/>
                  <a:pt x="1034" y="404642"/>
                  <a:pt x="0" y="365110"/>
                </a:cubicBezTo>
                <a:cubicBezTo>
                  <a:pt x="-9370" y="221059"/>
                  <a:pt x="25581" y="118396"/>
                  <a:pt x="0" y="73024"/>
                </a:cubicBezTo>
                <a:close/>
              </a:path>
            </a:pathLst>
          </a:custGeom>
          <a:noFill/>
          <a:ln>
            <a:extLst>
              <a:ext uri="{C807C97D-BFC1-408E-A445-0C87EB9F89A2}">
                <ask:lineSketchStyleProps xmlns:ask="http://schemas.microsoft.com/office/drawing/2018/sketchyshapes" sd="50774053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00042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ircle(in)">
                                      <p:cBhvr>
                                        <p:cTn id="4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8DB492-0A30-46FD-BA50-0B55BC0733C5}"/>
              </a:ext>
            </a:extLst>
          </p:cNvPr>
          <p:cNvSpPr>
            <a:spLocks noGrp="1"/>
          </p:cNvSpPr>
          <p:nvPr>
            <p:ph type="title"/>
          </p:nvPr>
        </p:nvSpPr>
        <p:spPr>
          <a:xfrm>
            <a:off x="3240979" y="153185"/>
            <a:ext cx="4845721" cy="572700"/>
          </a:xfrm>
        </p:spPr>
        <p:txBody>
          <a:bodyPr/>
          <a:lstStyle/>
          <a:p>
            <a:r>
              <a:rPr lang="he-IL" sz="2400" dirty="0">
                <a:solidFill>
                  <a:schemeClr val="tx2">
                    <a:lumMod val="50000"/>
                  </a:schemeClr>
                </a:solidFill>
                <a:latin typeface="FbAfikoman Regular" panose="02020603050405020304" pitchFamily="18" charset="-79"/>
                <a:cs typeface="FbAfikoman Regular" panose="02020603050405020304" pitchFamily="18" charset="-79"/>
              </a:rPr>
              <a:t>נחמיה מול לעג הצרים</a:t>
            </a:r>
            <a:endParaRPr lang="he-IL" sz="2800" dirty="0"/>
          </a:p>
        </p:txBody>
      </p:sp>
      <p:sp>
        <p:nvSpPr>
          <p:cNvPr id="3" name="מציין מיקום טקסט 2">
            <a:extLst>
              <a:ext uri="{FF2B5EF4-FFF2-40B4-BE49-F238E27FC236}">
                <a16:creationId xmlns:a16="http://schemas.microsoft.com/office/drawing/2014/main" id="{330546E8-4160-4A91-9D70-82AFEEA38975}"/>
              </a:ext>
            </a:extLst>
          </p:cNvPr>
          <p:cNvSpPr>
            <a:spLocks noGrp="1"/>
          </p:cNvSpPr>
          <p:nvPr>
            <p:ph type="body" idx="1"/>
          </p:nvPr>
        </p:nvSpPr>
        <p:spPr>
          <a:xfrm>
            <a:off x="2837543" y="731756"/>
            <a:ext cx="5952711" cy="4187316"/>
          </a:xfrm>
          <a:custGeom>
            <a:avLst/>
            <a:gdLst>
              <a:gd name="connsiteX0" fmla="*/ 0 w 5952711"/>
              <a:gd name="connsiteY0" fmla="*/ 0 h 4187316"/>
              <a:gd name="connsiteX1" fmla="*/ 5952711 w 5952711"/>
              <a:gd name="connsiteY1" fmla="*/ 0 h 4187316"/>
              <a:gd name="connsiteX2" fmla="*/ 5952711 w 5952711"/>
              <a:gd name="connsiteY2" fmla="*/ 4187316 h 4187316"/>
              <a:gd name="connsiteX3" fmla="*/ 0 w 5952711"/>
              <a:gd name="connsiteY3" fmla="*/ 4187316 h 4187316"/>
              <a:gd name="connsiteX4" fmla="*/ 0 w 5952711"/>
              <a:gd name="connsiteY4" fmla="*/ 0 h 41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2711" h="4187316" extrusionOk="0">
                <a:moveTo>
                  <a:pt x="0" y="0"/>
                </a:moveTo>
                <a:cubicBezTo>
                  <a:pt x="1279448" y="107513"/>
                  <a:pt x="5264022" y="73635"/>
                  <a:pt x="5952711" y="0"/>
                </a:cubicBezTo>
                <a:cubicBezTo>
                  <a:pt x="5835229" y="1161044"/>
                  <a:pt x="6005269" y="3035371"/>
                  <a:pt x="5952711" y="4187316"/>
                </a:cubicBezTo>
                <a:cubicBezTo>
                  <a:pt x="4261730" y="4313064"/>
                  <a:pt x="1453618" y="4097878"/>
                  <a:pt x="0" y="4187316"/>
                </a:cubicBezTo>
                <a:cubicBezTo>
                  <a:pt x="-49457" y="2515622"/>
                  <a:pt x="-152936" y="674816"/>
                  <a:pt x="0" y="0"/>
                </a:cubicBezTo>
                <a:close/>
              </a:path>
            </a:pathLst>
          </a:custGeom>
          <a:ln>
            <a:solidFill>
              <a:schemeClr val="tx2">
                <a:lumMod val="50000"/>
              </a:schemeClr>
            </a:solidFill>
            <a:extLst>
              <a:ext uri="{C807C97D-BFC1-408E-A445-0C87EB9F89A2}">
                <ask:lineSketchStyleProps xmlns:ask="http://schemas.microsoft.com/office/drawing/2018/sketchyshapes" sd="1579150421">
                  <ask:type>
                    <ask:lineSketchCurved/>
                  </ask:type>
                </ask:lineSketchStyleProps>
              </a:ext>
            </a:extLst>
          </a:ln>
        </p:spPr>
        <p:txBody>
          <a:bodyPr/>
          <a:lstStyle/>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a:t>
            </a:r>
            <a:r>
              <a:rPr lang="he-IL" sz="2000" dirty="0" err="1">
                <a:latin typeface="FbBejerano Bold" panose="02020803050405020304" pitchFamily="18" charset="-79"/>
                <a:cs typeface="FbBejerano Bold" panose="02020803050405020304" pitchFamily="18" charset="-79"/>
              </a:rPr>
              <a:t>יט</a:t>
            </a:r>
            <a:r>
              <a:rPr lang="he-IL" sz="2000" dirty="0">
                <a:latin typeface="FbBejerano Bold" panose="02020803050405020304" pitchFamily="18" charset="-79"/>
                <a:cs typeface="FbBejerano Bold" panose="02020803050405020304" pitchFamily="18" charset="-79"/>
              </a:rPr>
              <a:t>) וַיִּשְׁמַע </a:t>
            </a:r>
            <a:r>
              <a:rPr lang="he-IL" sz="2000" dirty="0" err="1">
                <a:latin typeface="FbBejerano Bold" panose="02020803050405020304" pitchFamily="18" charset="-79"/>
                <a:cs typeface="FbBejerano Bold" panose="02020803050405020304" pitchFamily="18" charset="-79"/>
              </a:rPr>
              <a:t>סַנְבַלַּט</a:t>
            </a:r>
            <a:r>
              <a:rPr lang="he-IL" sz="2000" dirty="0">
                <a:latin typeface="FbBejerano Bold" panose="02020803050405020304" pitchFamily="18" charset="-79"/>
                <a:cs typeface="FbBejerano Bold" panose="02020803050405020304" pitchFamily="18" charset="-79"/>
              </a:rPr>
              <a:t> </a:t>
            </a:r>
            <a:r>
              <a:rPr lang="he-IL" sz="2000" dirty="0" err="1">
                <a:latin typeface="FbBejerano Bold" panose="02020803050405020304" pitchFamily="18" charset="-79"/>
                <a:cs typeface="FbBejerano Bold" panose="02020803050405020304" pitchFamily="18" charset="-79"/>
              </a:rPr>
              <a:t>הַחֹרֹנִי</a:t>
            </a:r>
            <a:r>
              <a:rPr lang="he-IL" sz="2000" dirty="0">
                <a:latin typeface="FbBejerano Bold" panose="02020803050405020304" pitchFamily="18" charset="-79"/>
                <a:cs typeface="FbBejerano Bold" panose="02020803050405020304" pitchFamily="18" charset="-79"/>
              </a:rPr>
              <a:t> </a:t>
            </a:r>
            <a:r>
              <a:rPr lang="he-IL" sz="2000" dirty="0" err="1">
                <a:latin typeface="FbBejerano Bold" panose="02020803050405020304" pitchFamily="18" charset="-79"/>
                <a:cs typeface="FbBejerano Bold" panose="02020803050405020304" pitchFamily="18" charset="-79"/>
              </a:rPr>
              <a:t>וְטֹבִיָּה</a:t>
            </a:r>
            <a:r>
              <a:rPr lang="he-IL" sz="2000" dirty="0">
                <a:latin typeface="FbBejerano Bold" panose="02020803050405020304" pitchFamily="18" charset="-79"/>
                <a:cs typeface="FbBejerano Bold" panose="02020803050405020304" pitchFamily="18" charset="-79"/>
              </a:rPr>
              <a:t> הָעֶבֶד הָעַמּוֹנִי וְגֶשֶׁם הָעַרְבִי</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      וַיַּלְעִגוּ לָנוּ וַיִּבְזוּ עָלֵינוּ </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     וַיֹּאמְרוּ מָה הַדָּבָר הַזֶּה אֲשֶׁר אַתֶּם עֹשִׂים, הַעַל הַמֶּלֶךְ אַתֶּם מֹרְדִים:</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(כ) וָאָשִׁיב אוֹתָם דָּבָר וָאוֹמַר לָהֶם:</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     </a:t>
            </a:r>
            <a:r>
              <a:rPr lang="he-IL" sz="2000" dirty="0" err="1">
                <a:latin typeface="FbBejerano Bold" panose="02020803050405020304" pitchFamily="18" charset="-79"/>
                <a:cs typeface="FbBejerano Bold" panose="02020803050405020304" pitchFamily="18" charset="-79"/>
              </a:rPr>
              <a:t>אֱלֹהֵי</a:t>
            </a:r>
            <a:r>
              <a:rPr lang="he-IL" sz="2000" dirty="0">
                <a:latin typeface="FbBejerano Bold" panose="02020803050405020304" pitchFamily="18" charset="-79"/>
                <a:cs typeface="FbBejerano Bold" panose="02020803050405020304" pitchFamily="18" charset="-79"/>
              </a:rPr>
              <a:t> הַשָּׁמַיִם הוּא יַצְלִיחַ לָנוּ </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     וַאֲנַחְנוּ  עֲבָדָיו נָקוּם וּבָנִינוּ </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     וְלָכֶם אֵין חֵלֶק וּצְדָקָה </a:t>
            </a:r>
            <a:r>
              <a:rPr lang="he-IL" sz="2000" dirty="0" err="1">
                <a:latin typeface="FbBejerano Bold" panose="02020803050405020304" pitchFamily="18" charset="-79"/>
                <a:cs typeface="FbBejerano Bold" panose="02020803050405020304" pitchFamily="18" charset="-79"/>
              </a:rPr>
              <a:t>וְזִכָּרוֹן</a:t>
            </a:r>
            <a:r>
              <a:rPr lang="he-IL" sz="2000" dirty="0">
                <a:latin typeface="FbBejerano Bold" panose="02020803050405020304" pitchFamily="18" charset="-79"/>
                <a:cs typeface="FbBejerano Bold" panose="02020803050405020304" pitchFamily="18" charset="-79"/>
              </a:rPr>
              <a:t> בִּירוּשָׁלִָם!</a:t>
            </a:r>
          </a:p>
          <a:p>
            <a:pPr marL="152400" indent="0" algn="r" rtl="1">
              <a:lnSpc>
                <a:spcPct val="150000"/>
              </a:lnSpc>
              <a:buNone/>
            </a:pPr>
            <a:r>
              <a:rPr lang="he-IL" sz="2000" dirty="0">
                <a:latin typeface="FbBejerano Bold" panose="02020803050405020304" pitchFamily="18" charset="-79"/>
                <a:cs typeface="FbBejerano Bold" panose="02020803050405020304" pitchFamily="18" charset="-79"/>
              </a:rPr>
              <a:t> </a:t>
            </a:r>
          </a:p>
          <a:p>
            <a:pPr marL="152400" indent="0" algn="r" rtl="1">
              <a:buNone/>
            </a:pPr>
            <a:endParaRPr lang="he-IL" dirty="0"/>
          </a:p>
        </p:txBody>
      </p:sp>
      <p:grpSp>
        <p:nvGrpSpPr>
          <p:cNvPr id="4" name="Google Shape;1244;p40">
            <a:extLst>
              <a:ext uri="{FF2B5EF4-FFF2-40B4-BE49-F238E27FC236}">
                <a16:creationId xmlns:a16="http://schemas.microsoft.com/office/drawing/2014/main" id="{BE46A7FC-AC3F-42DD-A3D6-B6936A27AEFC}"/>
              </a:ext>
            </a:extLst>
          </p:cNvPr>
          <p:cNvGrpSpPr/>
          <p:nvPr/>
        </p:nvGrpSpPr>
        <p:grpSpPr>
          <a:xfrm>
            <a:off x="449943" y="352647"/>
            <a:ext cx="2261002" cy="2014754"/>
            <a:chOff x="1857000" y="3245400"/>
            <a:chExt cx="1241586" cy="1186575"/>
          </a:xfrm>
          <a:solidFill>
            <a:srgbClr val="760016"/>
          </a:solidFill>
        </p:grpSpPr>
        <p:sp>
          <p:nvSpPr>
            <p:cNvPr id="5" name="Google Shape;1245;p40">
              <a:extLst>
                <a:ext uri="{FF2B5EF4-FFF2-40B4-BE49-F238E27FC236}">
                  <a16:creationId xmlns:a16="http://schemas.microsoft.com/office/drawing/2014/main" id="{AFA41F93-3C78-4C57-96A9-C2EC1006C5D1}"/>
                </a:ext>
              </a:extLst>
            </p:cNvPr>
            <p:cNvSpPr/>
            <p:nvPr/>
          </p:nvSpPr>
          <p:spPr>
            <a:xfrm>
              <a:off x="2505363" y="4113936"/>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rgbClr val="66FFCC"/>
            </a:solidFill>
            <a:ln>
              <a:solidFill>
                <a:srgbClr val="FFCC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6;p40">
              <a:extLst>
                <a:ext uri="{FF2B5EF4-FFF2-40B4-BE49-F238E27FC236}">
                  <a16:creationId xmlns:a16="http://schemas.microsoft.com/office/drawing/2014/main" id="{32D87F6F-E4CC-4F79-893B-C6F69F5B86C0}"/>
                </a:ext>
              </a:extLst>
            </p:cNvPr>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7;p40">
              <a:extLst>
                <a:ext uri="{FF2B5EF4-FFF2-40B4-BE49-F238E27FC236}">
                  <a16:creationId xmlns:a16="http://schemas.microsoft.com/office/drawing/2014/main" id="{B5C950CA-4FF8-4705-A426-46644176B6FD}"/>
                </a:ext>
              </a:extLst>
            </p:cNvPr>
            <p:cNvSpPr/>
            <p:nvPr/>
          </p:nvSpPr>
          <p:spPr>
            <a:xfrm rot="168532">
              <a:off x="1875361" y="32496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rgbClr val="A7FFE2"/>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lvl="0" algn="r" rtl="1"/>
              <a:r>
                <a:rPr lang="he-IL" sz="16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כמו בימי בניית המקדש, המתוארים בספר עזרא, כך גם בימי נחמיה רבו הצרים. </a:t>
              </a:r>
            </a:p>
            <a:p>
              <a:pPr lvl="0" algn="r" rtl="1"/>
              <a:r>
                <a:rPr lang="he-IL" sz="16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בימי זרובבל הם נאבקו על הפסקת בנין המקדש, </a:t>
              </a:r>
            </a:p>
            <a:p>
              <a:pPr lvl="0" algn="r" rtl="1"/>
              <a:r>
                <a:rPr lang="he-IL" sz="16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ובפרקנו הם מתעוררים להפסיק </a:t>
              </a:r>
            </a:p>
            <a:p>
              <a:pPr lvl="0" algn="r" rtl="1"/>
              <a:r>
                <a:rPr lang="he-IL" sz="16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את עבודת בניית חומת העיר        </a:t>
              </a:r>
            </a:p>
          </p:txBody>
        </p:sp>
        <p:sp>
          <p:nvSpPr>
            <p:cNvPr id="8" name="Google Shape;1248;p40">
              <a:extLst>
                <a:ext uri="{FF2B5EF4-FFF2-40B4-BE49-F238E27FC236}">
                  <a16:creationId xmlns:a16="http://schemas.microsoft.com/office/drawing/2014/main" id="{80739A41-1A27-4764-B5F1-A02568856304}"/>
                </a:ext>
              </a:extLst>
            </p:cNvPr>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 name="מחבר ישר 17">
            <a:extLst>
              <a:ext uri="{FF2B5EF4-FFF2-40B4-BE49-F238E27FC236}">
                <a16:creationId xmlns:a16="http://schemas.microsoft.com/office/drawing/2014/main" id="{CCE264E6-B2C7-44F2-8007-C2AC75DA219F}"/>
              </a:ext>
            </a:extLst>
          </p:cNvPr>
          <p:cNvCxnSpPr>
            <a:cxnSpLocks/>
          </p:cNvCxnSpPr>
          <p:nvPr/>
        </p:nvCxnSpPr>
        <p:spPr>
          <a:xfrm flipH="1">
            <a:off x="3240979" y="2276777"/>
            <a:ext cx="4477555"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a:extLst>
              <a:ext uri="{FF2B5EF4-FFF2-40B4-BE49-F238E27FC236}">
                <a16:creationId xmlns:a16="http://schemas.microsoft.com/office/drawing/2014/main" id="{B5C16EB1-3475-4749-ABD6-AB9474ABC81F}"/>
              </a:ext>
            </a:extLst>
          </p:cNvPr>
          <p:cNvCxnSpPr>
            <a:cxnSpLocks/>
          </p:cNvCxnSpPr>
          <p:nvPr/>
        </p:nvCxnSpPr>
        <p:spPr>
          <a:xfrm flipH="1">
            <a:off x="7883128" y="2709774"/>
            <a:ext cx="407143"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27065AA4-98CB-4A6A-BCE3-5EE0C7EBD7D2}"/>
              </a:ext>
            </a:extLst>
          </p:cNvPr>
          <p:cNvCxnSpPr>
            <a:cxnSpLocks/>
          </p:cNvCxnSpPr>
          <p:nvPr/>
        </p:nvCxnSpPr>
        <p:spPr>
          <a:xfrm flipH="1">
            <a:off x="7213600" y="3159823"/>
            <a:ext cx="1039330"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Google Shape;302;p40">
            <a:hlinkClick r:id="rId2" action="ppaction://hlinksldjump"/>
            <a:extLst>
              <a:ext uri="{FF2B5EF4-FFF2-40B4-BE49-F238E27FC236}">
                <a16:creationId xmlns:a16="http://schemas.microsoft.com/office/drawing/2014/main" id="{D42ADBD3-D5AA-4446-A421-901A346779B7}"/>
              </a:ext>
            </a:extLst>
          </p:cNvPr>
          <p:cNvSpPr/>
          <p:nvPr/>
        </p:nvSpPr>
        <p:spPr>
          <a:xfrm>
            <a:off x="6580982" y="1547227"/>
            <a:ext cx="902011" cy="321146"/>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rgbClr val="0070C0"/>
            </a:solidFill>
            <a:prstDash val="solid"/>
            <a:round/>
            <a:headEnd type="none" w="med" len="med"/>
            <a:tailEnd type="none" w="med" len="med"/>
          </a:ln>
        </p:spPr>
      </p:sp>
      <p:sp>
        <p:nvSpPr>
          <p:cNvPr id="29" name="Google Shape;302;p40">
            <a:hlinkClick r:id="rId2" action="ppaction://hlinksldjump"/>
            <a:extLst>
              <a:ext uri="{FF2B5EF4-FFF2-40B4-BE49-F238E27FC236}">
                <a16:creationId xmlns:a16="http://schemas.microsoft.com/office/drawing/2014/main" id="{E0D095B1-B892-4DD1-A328-4655C7E5CD99}"/>
              </a:ext>
            </a:extLst>
          </p:cNvPr>
          <p:cNvSpPr/>
          <p:nvPr/>
        </p:nvSpPr>
        <p:spPr>
          <a:xfrm>
            <a:off x="7491729" y="1450620"/>
            <a:ext cx="902011" cy="385145"/>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rgbClr val="0070C0"/>
            </a:solidFill>
            <a:prstDash val="solid"/>
            <a:round/>
            <a:headEnd type="none" w="med" len="med"/>
            <a:tailEnd type="none" w="med" len="med"/>
          </a:ln>
        </p:spPr>
      </p:sp>
      <p:cxnSp>
        <p:nvCxnSpPr>
          <p:cNvPr id="31" name="מחבר ישר 30">
            <a:extLst>
              <a:ext uri="{FF2B5EF4-FFF2-40B4-BE49-F238E27FC236}">
                <a16:creationId xmlns:a16="http://schemas.microsoft.com/office/drawing/2014/main" id="{C4D9CB6A-1EF4-477C-AA20-0FDAD8B59B7F}"/>
              </a:ext>
            </a:extLst>
          </p:cNvPr>
          <p:cNvCxnSpPr>
            <a:cxnSpLocks/>
          </p:cNvCxnSpPr>
          <p:nvPr/>
        </p:nvCxnSpPr>
        <p:spPr>
          <a:xfrm flipH="1">
            <a:off x="4078513" y="1351899"/>
            <a:ext cx="3637091"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מלבן: פינות מעוגלות 38">
            <a:extLst>
              <a:ext uri="{FF2B5EF4-FFF2-40B4-BE49-F238E27FC236}">
                <a16:creationId xmlns:a16="http://schemas.microsoft.com/office/drawing/2014/main" id="{BC0D9308-8051-4644-9735-6EF8A4017978}"/>
              </a:ext>
            </a:extLst>
          </p:cNvPr>
          <p:cNvSpPr/>
          <p:nvPr/>
        </p:nvSpPr>
        <p:spPr>
          <a:xfrm>
            <a:off x="5334000" y="3307735"/>
            <a:ext cx="3059740" cy="981867"/>
          </a:xfrm>
          <a:custGeom>
            <a:avLst/>
            <a:gdLst>
              <a:gd name="connsiteX0" fmla="*/ 0 w 3059740"/>
              <a:gd name="connsiteY0" fmla="*/ 163648 h 981867"/>
              <a:gd name="connsiteX1" fmla="*/ 163648 w 3059740"/>
              <a:gd name="connsiteY1" fmla="*/ 0 h 981867"/>
              <a:gd name="connsiteX2" fmla="*/ 2896092 w 3059740"/>
              <a:gd name="connsiteY2" fmla="*/ 0 h 981867"/>
              <a:gd name="connsiteX3" fmla="*/ 3059740 w 3059740"/>
              <a:gd name="connsiteY3" fmla="*/ 163648 h 981867"/>
              <a:gd name="connsiteX4" fmla="*/ 3059740 w 3059740"/>
              <a:gd name="connsiteY4" fmla="*/ 818219 h 981867"/>
              <a:gd name="connsiteX5" fmla="*/ 2896092 w 3059740"/>
              <a:gd name="connsiteY5" fmla="*/ 981867 h 981867"/>
              <a:gd name="connsiteX6" fmla="*/ 163648 w 3059740"/>
              <a:gd name="connsiteY6" fmla="*/ 981867 h 981867"/>
              <a:gd name="connsiteX7" fmla="*/ 0 w 3059740"/>
              <a:gd name="connsiteY7" fmla="*/ 818219 h 981867"/>
              <a:gd name="connsiteX8" fmla="*/ 0 w 3059740"/>
              <a:gd name="connsiteY8" fmla="*/ 163648 h 98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9740" h="981867" extrusionOk="0">
                <a:moveTo>
                  <a:pt x="0" y="163648"/>
                </a:moveTo>
                <a:cubicBezTo>
                  <a:pt x="3165" y="73449"/>
                  <a:pt x="78393" y="177"/>
                  <a:pt x="163648" y="0"/>
                </a:cubicBezTo>
                <a:cubicBezTo>
                  <a:pt x="897092" y="87190"/>
                  <a:pt x="2516167" y="2967"/>
                  <a:pt x="2896092" y="0"/>
                </a:cubicBezTo>
                <a:cubicBezTo>
                  <a:pt x="2978899" y="11219"/>
                  <a:pt x="3072618" y="71594"/>
                  <a:pt x="3059740" y="163648"/>
                </a:cubicBezTo>
                <a:cubicBezTo>
                  <a:pt x="3018904" y="256551"/>
                  <a:pt x="3013437" y="675843"/>
                  <a:pt x="3059740" y="818219"/>
                </a:cubicBezTo>
                <a:cubicBezTo>
                  <a:pt x="3061456" y="909910"/>
                  <a:pt x="2988938" y="975811"/>
                  <a:pt x="2896092" y="981867"/>
                </a:cubicBezTo>
                <a:cubicBezTo>
                  <a:pt x="2021259" y="816880"/>
                  <a:pt x="1010911" y="1042294"/>
                  <a:pt x="163648" y="981867"/>
                </a:cubicBezTo>
                <a:cubicBezTo>
                  <a:pt x="72791" y="978450"/>
                  <a:pt x="5268" y="904530"/>
                  <a:pt x="0" y="818219"/>
                </a:cubicBezTo>
                <a:cubicBezTo>
                  <a:pt x="-52341" y="718434"/>
                  <a:pt x="9251" y="300380"/>
                  <a:pt x="0" y="163648"/>
                </a:cubicBezTo>
                <a:close/>
              </a:path>
            </a:pathLst>
          </a:custGeom>
          <a:noFill/>
          <a:ln>
            <a:extLst>
              <a:ext uri="{C807C97D-BFC1-408E-A445-0C87EB9F89A2}">
                <ask:lineSketchStyleProps xmlns:ask="http://schemas.microsoft.com/office/drawing/2018/sketchyshapes" sd="50774053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0" name="תמונה 39">
            <a:extLst>
              <a:ext uri="{FF2B5EF4-FFF2-40B4-BE49-F238E27FC236}">
                <a16:creationId xmlns:a16="http://schemas.microsoft.com/office/drawing/2014/main" id="{45917061-D16F-4DA3-B0D5-D229AB82DF41}"/>
              </a:ext>
            </a:extLst>
          </p:cNvPr>
          <p:cNvPicPr>
            <a:picLocks noChangeAspect="1"/>
          </p:cNvPicPr>
          <p:nvPr/>
        </p:nvPicPr>
        <p:blipFill>
          <a:blip r:embed="rId3"/>
          <a:stretch>
            <a:fillRect/>
          </a:stretch>
        </p:blipFill>
        <p:spPr>
          <a:xfrm>
            <a:off x="3045234" y="3778656"/>
            <a:ext cx="1359960" cy="1021891"/>
          </a:xfrm>
          <a:prstGeom prst="rect">
            <a:avLst/>
          </a:prstGeom>
        </p:spPr>
      </p:pic>
      <p:grpSp>
        <p:nvGrpSpPr>
          <p:cNvPr id="41" name="Google Shape;1244;p40">
            <a:extLst>
              <a:ext uri="{FF2B5EF4-FFF2-40B4-BE49-F238E27FC236}">
                <a16:creationId xmlns:a16="http://schemas.microsoft.com/office/drawing/2014/main" id="{88F89AB6-ACE5-4107-8889-3B01D808D702}"/>
              </a:ext>
            </a:extLst>
          </p:cNvPr>
          <p:cNvGrpSpPr/>
          <p:nvPr/>
        </p:nvGrpSpPr>
        <p:grpSpPr>
          <a:xfrm rot="20641630">
            <a:off x="369710" y="2582003"/>
            <a:ext cx="2540897" cy="2298899"/>
            <a:chOff x="1857000" y="3245400"/>
            <a:chExt cx="1241586" cy="1186575"/>
          </a:xfrm>
          <a:solidFill>
            <a:srgbClr val="760016"/>
          </a:solidFill>
        </p:grpSpPr>
        <p:sp>
          <p:nvSpPr>
            <p:cNvPr id="42" name="Google Shape;1245;p40">
              <a:extLst>
                <a:ext uri="{FF2B5EF4-FFF2-40B4-BE49-F238E27FC236}">
                  <a16:creationId xmlns:a16="http://schemas.microsoft.com/office/drawing/2014/main" id="{B26095B9-9DC2-46C8-A029-E7C64AE9FE21}"/>
                </a:ext>
              </a:extLst>
            </p:cNvPr>
            <p:cNvSpPr/>
            <p:nvPr/>
          </p:nvSpPr>
          <p:spPr>
            <a:xfrm>
              <a:off x="2505363" y="4113936"/>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rgbClr val="66FFCC"/>
            </a:solidFill>
            <a:ln>
              <a:solidFill>
                <a:srgbClr val="FFCC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46;p40">
              <a:extLst>
                <a:ext uri="{FF2B5EF4-FFF2-40B4-BE49-F238E27FC236}">
                  <a16:creationId xmlns:a16="http://schemas.microsoft.com/office/drawing/2014/main" id="{9CB76DFC-E3B8-48F6-B765-6A89CD589E26}"/>
                </a:ext>
              </a:extLst>
            </p:cNvPr>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47;p40">
              <a:extLst>
                <a:ext uri="{FF2B5EF4-FFF2-40B4-BE49-F238E27FC236}">
                  <a16:creationId xmlns:a16="http://schemas.microsoft.com/office/drawing/2014/main" id="{6C54B046-6EE5-44F6-879B-22DAD8A31B6A}"/>
                </a:ext>
              </a:extLst>
            </p:cNvPr>
            <p:cNvSpPr/>
            <p:nvPr/>
          </p:nvSpPr>
          <p:spPr>
            <a:xfrm rot="168532">
              <a:off x="1875361" y="32496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rgbClr val="FFCCFF"/>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lvl="0" algn="r" rtl="1"/>
              <a:r>
                <a:rPr lang="he-IL" sz="2400" dirty="0">
                  <a:ln w="0">
                    <a:solidFill>
                      <a:schemeClr val="tx2">
                        <a:lumMod val="50000"/>
                      </a:schemeClr>
                    </a:solidFill>
                  </a:ln>
                  <a:solidFill>
                    <a:schemeClr val="accent1"/>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a:t>
              </a:r>
              <a:r>
                <a:rPr lang="he-IL" sz="2400" dirty="0">
                  <a:ln w="0">
                    <a:solidFill>
                      <a:schemeClr val="tx2">
                        <a:lumMod val="50000"/>
                      </a:schemeClr>
                    </a:solidFill>
                  </a:ln>
                  <a:solidFill>
                    <a:srgbClr val="0070C0"/>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תגובת נחמיה ללעג הצרים: </a:t>
              </a:r>
            </a:p>
            <a:p>
              <a:pPr marL="285750" lvl="0" indent="-285750" algn="r" rtl="1">
                <a:buFontTx/>
                <a:buChar char="-"/>
              </a:pPr>
              <a:r>
                <a:rPr lang="he-IL" sz="18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אינו חושש מדבריהם ומהאיומים שלהם. </a:t>
              </a:r>
            </a:p>
            <a:p>
              <a:pPr marL="285750" lvl="0" indent="-285750" algn="r" rtl="1">
                <a:buFontTx/>
                <a:buChar char="-"/>
              </a:pPr>
              <a:r>
                <a:rPr lang="he-IL" sz="18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הוא סמוך ובטוח בקב"ה ובאישור מלך פרס. </a:t>
              </a:r>
            </a:p>
            <a:p>
              <a:pPr marL="285750" lvl="0" indent="-285750" algn="r" rtl="1">
                <a:buFontTx/>
                <a:buChar char="-"/>
              </a:pPr>
              <a:r>
                <a:rPr lang="he-IL" sz="18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הוא עונה להם- שאין להם   </a:t>
              </a:r>
            </a:p>
            <a:p>
              <a:pPr marL="285750" lvl="0" indent="-285750" algn="r" rtl="1">
                <a:buFontTx/>
                <a:buChar char="-"/>
              </a:pPr>
              <a:r>
                <a:rPr lang="he-IL" sz="18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זכות להתערב בבנייה שתימשך  </a:t>
              </a:r>
            </a:p>
            <a:p>
              <a:pPr marL="285750" lvl="0" indent="-285750" algn="r" rtl="1">
                <a:buFontTx/>
                <a:buChar char="-"/>
              </a:pPr>
              <a:r>
                <a:rPr lang="he-IL" sz="1800" dirty="0">
                  <a:solidFill>
                    <a:schemeClr val="tx2">
                      <a:lumMod val="75000"/>
                    </a:schemeClr>
                  </a:solidFill>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                      בכל מקרה!         </a:t>
              </a:r>
            </a:p>
          </p:txBody>
        </p:sp>
        <p:sp>
          <p:nvSpPr>
            <p:cNvPr id="45" name="Google Shape;1248;p40">
              <a:extLst>
                <a:ext uri="{FF2B5EF4-FFF2-40B4-BE49-F238E27FC236}">
                  <a16:creationId xmlns:a16="http://schemas.microsoft.com/office/drawing/2014/main" id="{A4FA1A93-67ED-4DC3-8F81-925D88630E8F}"/>
                </a:ext>
              </a:extLst>
            </p:cNvPr>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grp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968;p52">
            <a:extLst>
              <a:ext uri="{FF2B5EF4-FFF2-40B4-BE49-F238E27FC236}">
                <a16:creationId xmlns:a16="http://schemas.microsoft.com/office/drawing/2014/main" id="{827EDDF0-BC7B-4CA9-9AF2-05C9601924C5}"/>
              </a:ext>
            </a:extLst>
          </p:cNvPr>
          <p:cNvSpPr/>
          <p:nvPr/>
        </p:nvSpPr>
        <p:spPr>
          <a:xfrm rot="725551">
            <a:off x="2386844" y="2254631"/>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68;p52">
            <a:extLst>
              <a:ext uri="{FF2B5EF4-FFF2-40B4-BE49-F238E27FC236}">
                <a16:creationId xmlns:a16="http://schemas.microsoft.com/office/drawing/2014/main" id="{0745A4E2-B259-4CB9-9F6B-B2BCC25FC710}"/>
              </a:ext>
            </a:extLst>
          </p:cNvPr>
          <p:cNvSpPr/>
          <p:nvPr/>
        </p:nvSpPr>
        <p:spPr>
          <a:xfrm rot="20851900">
            <a:off x="644573" y="204359"/>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13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ppt_x"/>
                                          </p:val>
                                        </p:tav>
                                        <p:tav tm="100000">
                                          <p:val>
                                            <p:strVal val="#ppt_x"/>
                                          </p:val>
                                        </p:tav>
                                      </p:tavLst>
                                    </p:anim>
                                    <p:anim calcmode="lin" valueType="num">
                                      <p:cBhvr additive="base">
                                        <p:cTn id="4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712876" y="525832"/>
            <a:ext cx="7717500" cy="572700"/>
          </a:xfrm>
          <a:prstGeom prst="rect">
            <a:avLst/>
          </a:prstGeom>
        </p:spPr>
        <p:txBody>
          <a:bodyPr spcFirstLastPara="1" wrap="square" lIns="91425" tIns="91425" rIns="91425" bIns="91425" anchor="ctr" anchorCtr="0">
            <a:noAutofit/>
          </a:bodyPr>
          <a:lstStyle/>
          <a:p>
            <a:pPr lvl="0" rtl="1"/>
            <a:r>
              <a:rPr lang="he-IL" sz="3200" dirty="0">
                <a:solidFill>
                  <a:schemeClr val="tx2">
                    <a:lumMod val="50000"/>
                  </a:schemeClr>
                </a:solidFill>
                <a:latin typeface="FbAfikoman Regular" panose="02020603050405020304" pitchFamily="18" charset="-79"/>
                <a:cs typeface="FbAfikoman Regular" panose="02020603050405020304" pitchFamily="18" charset="-79"/>
              </a:rPr>
              <a:t>נשים לב להדרגתיות בעימות בין נחמיה לצרים:</a:t>
            </a:r>
            <a:endParaRPr dirty="0"/>
          </a:p>
        </p:txBody>
      </p:sp>
      <p:grpSp>
        <p:nvGrpSpPr>
          <p:cNvPr id="340" name="Google Shape;340;p35"/>
          <p:cNvGrpSpPr/>
          <p:nvPr/>
        </p:nvGrpSpPr>
        <p:grpSpPr>
          <a:xfrm>
            <a:off x="2504660" y="1133688"/>
            <a:ext cx="4134677" cy="221374"/>
            <a:chOff x="729050" y="223975"/>
            <a:chExt cx="6133625" cy="328400"/>
          </a:xfrm>
        </p:grpSpPr>
        <p:sp>
          <p:nvSpPr>
            <p:cNvPr id="341" name="Google Shape;341;p35"/>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לוחית 4">
            <a:extLst>
              <a:ext uri="{FF2B5EF4-FFF2-40B4-BE49-F238E27FC236}">
                <a16:creationId xmlns:a16="http://schemas.microsoft.com/office/drawing/2014/main" id="{F162FD6C-7DD1-4377-830A-8B6C3CE3994A}"/>
              </a:ext>
            </a:extLst>
          </p:cNvPr>
          <p:cNvSpPr/>
          <p:nvPr/>
        </p:nvSpPr>
        <p:spPr>
          <a:xfrm>
            <a:off x="5900217" y="2274172"/>
            <a:ext cx="2477360" cy="2450228"/>
          </a:xfrm>
          <a:custGeom>
            <a:avLst/>
            <a:gdLst>
              <a:gd name="connsiteX0" fmla="*/ 0 w 2477360"/>
              <a:gd name="connsiteY0" fmla="*/ 408380 h 2450228"/>
              <a:gd name="connsiteX1" fmla="*/ 408380 w 2477360"/>
              <a:gd name="connsiteY1" fmla="*/ 0 h 2450228"/>
              <a:gd name="connsiteX2" fmla="*/ 2068980 w 2477360"/>
              <a:gd name="connsiteY2" fmla="*/ 0 h 2450228"/>
              <a:gd name="connsiteX3" fmla="*/ 2477360 w 2477360"/>
              <a:gd name="connsiteY3" fmla="*/ 408380 h 2450228"/>
              <a:gd name="connsiteX4" fmla="*/ 2477360 w 2477360"/>
              <a:gd name="connsiteY4" fmla="*/ 2041848 h 2450228"/>
              <a:gd name="connsiteX5" fmla="*/ 2068980 w 2477360"/>
              <a:gd name="connsiteY5" fmla="*/ 2450228 h 2450228"/>
              <a:gd name="connsiteX6" fmla="*/ 408380 w 2477360"/>
              <a:gd name="connsiteY6" fmla="*/ 2450228 h 2450228"/>
              <a:gd name="connsiteX7" fmla="*/ 0 w 2477360"/>
              <a:gd name="connsiteY7" fmla="*/ 2041848 h 2450228"/>
              <a:gd name="connsiteX8" fmla="*/ 0 w 2477360"/>
              <a:gd name="connsiteY8" fmla="*/ 408380 h 245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360" h="2450228" fill="none" extrusionOk="0">
                <a:moveTo>
                  <a:pt x="0" y="408380"/>
                </a:moveTo>
                <a:cubicBezTo>
                  <a:pt x="244054" y="395283"/>
                  <a:pt x="371332" y="222975"/>
                  <a:pt x="408380" y="0"/>
                </a:cubicBezTo>
                <a:cubicBezTo>
                  <a:pt x="807691" y="135410"/>
                  <a:pt x="1252145" y="-117575"/>
                  <a:pt x="2068980" y="0"/>
                </a:cubicBezTo>
                <a:cubicBezTo>
                  <a:pt x="2067788" y="242808"/>
                  <a:pt x="2213875" y="423280"/>
                  <a:pt x="2477360" y="408380"/>
                </a:cubicBezTo>
                <a:cubicBezTo>
                  <a:pt x="2384833" y="1100959"/>
                  <a:pt x="2417676" y="1508927"/>
                  <a:pt x="2477360" y="2041848"/>
                </a:cubicBezTo>
                <a:cubicBezTo>
                  <a:pt x="2240726" y="2007643"/>
                  <a:pt x="2069845" y="2196091"/>
                  <a:pt x="2068980" y="2450228"/>
                </a:cubicBezTo>
                <a:cubicBezTo>
                  <a:pt x="1856031" y="2522848"/>
                  <a:pt x="611869" y="2437953"/>
                  <a:pt x="408380" y="2450228"/>
                </a:cubicBezTo>
                <a:cubicBezTo>
                  <a:pt x="412659" y="2236257"/>
                  <a:pt x="234455" y="2029029"/>
                  <a:pt x="0" y="2041848"/>
                </a:cubicBezTo>
                <a:cubicBezTo>
                  <a:pt x="134529" y="1258097"/>
                  <a:pt x="139349" y="1167101"/>
                  <a:pt x="0" y="408380"/>
                </a:cubicBezTo>
                <a:close/>
              </a:path>
              <a:path w="2477360" h="2450228" stroke="0" extrusionOk="0">
                <a:moveTo>
                  <a:pt x="0" y="408380"/>
                </a:moveTo>
                <a:cubicBezTo>
                  <a:pt x="212309" y="405675"/>
                  <a:pt x="369617" y="221567"/>
                  <a:pt x="408380" y="0"/>
                </a:cubicBezTo>
                <a:cubicBezTo>
                  <a:pt x="1205135" y="20030"/>
                  <a:pt x="1505097" y="-138484"/>
                  <a:pt x="2068980" y="0"/>
                </a:cubicBezTo>
                <a:cubicBezTo>
                  <a:pt x="2093471" y="225691"/>
                  <a:pt x="2286555" y="412628"/>
                  <a:pt x="2477360" y="408380"/>
                </a:cubicBezTo>
                <a:cubicBezTo>
                  <a:pt x="2596899" y="1177998"/>
                  <a:pt x="2533692" y="1573991"/>
                  <a:pt x="2477360" y="2041848"/>
                </a:cubicBezTo>
                <a:cubicBezTo>
                  <a:pt x="2259054" y="2024282"/>
                  <a:pt x="2061340" y="2214570"/>
                  <a:pt x="2068980" y="2450228"/>
                </a:cubicBezTo>
                <a:cubicBezTo>
                  <a:pt x="1415139" y="2545951"/>
                  <a:pt x="621778" y="2429404"/>
                  <a:pt x="408380" y="2450228"/>
                </a:cubicBezTo>
                <a:cubicBezTo>
                  <a:pt x="415662" y="2235670"/>
                  <a:pt x="250877" y="2074532"/>
                  <a:pt x="0" y="2041848"/>
                </a:cubicBezTo>
                <a:cubicBezTo>
                  <a:pt x="-69478" y="1298511"/>
                  <a:pt x="-46024" y="939462"/>
                  <a:pt x="0" y="408380"/>
                </a:cubicBezTo>
                <a:close/>
              </a:path>
            </a:pathLst>
          </a:custGeom>
          <a:solidFill>
            <a:schemeClr val="tx2">
              <a:lumMod val="50000"/>
            </a:schemeClr>
          </a:solidFill>
          <a:ln w="12700">
            <a:extLst>
              <a:ext uri="{C807C97D-BFC1-408E-A445-0C87EB9F89A2}">
                <ask:lineSketchStyleProps xmlns:ask="http://schemas.microsoft.com/office/drawing/2018/sketchyshapes" sd="198946862">
                  <a:prstGeom prst="plaqu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harsh" dir="t"/>
            </a:scene3d>
            <a:sp3d extrusionH="57150" prstMaterial="matte">
              <a:bevelT w="63500" h="12700" prst="angle"/>
              <a:contourClr>
                <a:schemeClr val="bg1">
                  <a:lumMod val="65000"/>
                </a:schemeClr>
              </a:contourClr>
            </a:sp3d>
          </a:bodyPr>
          <a:lstStyle/>
          <a:p>
            <a:pPr algn="ctr"/>
            <a:r>
              <a:rPr lang="he-IL" sz="2000" b="1" dirty="0">
                <a:ln/>
                <a:solidFill>
                  <a:schemeClr val="accent3"/>
                </a:solidFill>
                <a:latin typeface="FbKapriza Bold" panose="02020603050405020304" pitchFamily="18" charset="-79"/>
                <a:cs typeface="FbKapriza Bold" panose="02020603050405020304" pitchFamily="18" charset="-79"/>
              </a:rPr>
              <a:t>פסוק י': </a:t>
            </a:r>
            <a:r>
              <a:rPr lang="he-IL" sz="2000" b="1" dirty="0">
                <a:ln/>
                <a:solidFill>
                  <a:schemeClr val="accent3"/>
                </a:solidFill>
                <a:latin typeface="FbBejerano Bold" panose="02020803050405020304" pitchFamily="18" charset="-79"/>
                <a:cs typeface="FbBejerano Bold" panose="02020803050405020304" pitchFamily="18" charset="-79"/>
              </a:rPr>
              <a:t>וַיִּשְׁמַע </a:t>
            </a:r>
            <a:r>
              <a:rPr lang="he-IL" sz="2000" b="1" dirty="0" err="1">
                <a:ln/>
                <a:solidFill>
                  <a:schemeClr val="accent3"/>
                </a:solidFill>
                <a:latin typeface="FbBejerano Bold" panose="02020803050405020304" pitchFamily="18" charset="-79"/>
                <a:cs typeface="FbBejerano Bold" panose="02020803050405020304" pitchFamily="18" charset="-79"/>
              </a:rPr>
              <a:t>סַנְבַלַּט</a:t>
            </a:r>
            <a:r>
              <a:rPr lang="he-IL" sz="2000" b="1" dirty="0">
                <a:ln/>
                <a:solidFill>
                  <a:schemeClr val="accent3"/>
                </a:solidFill>
                <a:latin typeface="FbBejerano Bold" panose="02020803050405020304" pitchFamily="18" charset="-79"/>
                <a:cs typeface="FbBejerano Bold" panose="02020803050405020304" pitchFamily="18" charset="-79"/>
              </a:rPr>
              <a:t> </a:t>
            </a:r>
            <a:r>
              <a:rPr lang="he-IL" sz="2000" b="1" dirty="0" err="1">
                <a:ln/>
                <a:solidFill>
                  <a:schemeClr val="accent3"/>
                </a:solidFill>
                <a:latin typeface="FbBejerano Bold" panose="02020803050405020304" pitchFamily="18" charset="-79"/>
                <a:cs typeface="FbBejerano Bold" panose="02020803050405020304" pitchFamily="18" charset="-79"/>
              </a:rPr>
              <a:t>הַחֹרֹנִי</a:t>
            </a:r>
            <a:r>
              <a:rPr lang="he-IL" sz="2000" b="1" dirty="0">
                <a:ln/>
                <a:solidFill>
                  <a:schemeClr val="accent3"/>
                </a:solidFill>
                <a:latin typeface="FbBejerano Bold" panose="02020803050405020304" pitchFamily="18" charset="-79"/>
                <a:cs typeface="FbBejerano Bold" panose="02020803050405020304" pitchFamily="18" charset="-79"/>
              </a:rPr>
              <a:t>, וְטוֹבִיָּה הָעֶבֶד </a:t>
            </a:r>
            <a:r>
              <a:rPr lang="he-IL" sz="2000" b="1" dirty="0" err="1">
                <a:ln/>
                <a:solidFill>
                  <a:schemeClr val="accent3"/>
                </a:solidFill>
                <a:latin typeface="FbBejerano Bold" panose="02020803050405020304" pitchFamily="18" charset="-79"/>
                <a:cs typeface="FbBejerano Bold" panose="02020803050405020304" pitchFamily="18" charset="-79"/>
              </a:rPr>
              <a:t>הָעַמֹּנִי</a:t>
            </a:r>
            <a:r>
              <a:rPr lang="he-IL" sz="2000" b="1" dirty="0">
                <a:ln/>
                <a:solidFill>
                  <a:schemeClr val="accent3"/>
                </a:solidFill>
                <a:latin typeface="FbBejerano Bold" panose="02020803050405020304" pitchFamily="18" charset="-79"/>
                <a:cs typeface="FbBejerano Bold" panose="02020803050405020304" pitchFamily="18" charset="-79"/>
              </a:rPr>
              <a:t>, וַיֵּרַע לָהֶם, רָעָה גְדֹלָה:  אֲשֶׁר-בָּא אָדָם, לְבַקֵּשׁ טוֹבָה לִבְנֵי יִשְׂרָאֵל </a:t>
            </a:r>
          </a:p>
          <a:p>
            <a:pPr algn="ctr"/>
            <a:endParaRPr lang="he-IL" sz="2000" b="1" dirty="0">
              <a:ln/>
              <a:solidFill>
                <a:schemeClr val="accent3"/>
              </a:solidFill>
              <a:latin typeface="FbKapriza Bold" panose="02020603050405020304" pitchFamily="18" charset="-79"/>
              <a:cs typeface="FbKapriza Bold" panose="02020603050405020304" pitchFamily="18" charset="-79"/>
            </a:endParaRPr>
          </a:p>
        </p:txBody>
      </p:sp>
      <p:sp>
        <p:nvSpPr>
          <p:cNvPr id="23" name="Google Shape;464;p41">
            <a:extLst>
              <a:ext uri="{FF2B5EF4-FFF2-40B4-BE49-F238E27FC236}">
                <a16:creationId xmlns:a16="http://schemas.microsoft.com/office/drawing/2014/main" id="{AEBACDB4-0536-45EA-BB09-A0F6E02F209F}"/>
              </a:ext>
            </a:extLst>
          </p:cNvPr>
          <p:cNvSpPr txBox="1">
            <a:spLocks/>
          </p:cNvSpPr>
          <p:nvPr/>
        </p:nvSpPr>
        <p:spPr>
          <a:xfrm>
            <a:off x="6832897" y="1590260"/>
            <a:ext cx="603300" cy="534122"/>
          </a:xfrm>
          <a:custGeom>
            <a:avLst/>
            <a:gdLst>
              <a:gd name="connsiteX0" fmla="*/ 0 w 603300"/>
              <a:gd name="connsiteY0" fmla="*/ 0 h 534122"/>
              <a:gd name="connsiteX1" fmla="*/ 603300 w 603300"/>
              <a:gd name="connsiteY1" fmla="*/ 0 h 534122"/>
              <a:gd name="connsiteX2" fmla="*/ 603300 w 603300"/>
              <a:gd name="connsiteY2" fmla="*/ 534122 h 534122"/>
              <a:gd name="connsiteX3" fmla="*/ 0 w 603300"/>
              <a:gd name="connsiteY3" fmla="*/ 534122 h 534122"/>
              <a:gd name="connsiteX4" fmla="*/ 0 w 603300"/>
              <a:gd name="connsiteY4" fmla="*/ 0 h 53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00" h="534122" fill="none" extrusionOk="0">
                <a:moveTo>
                  <a:pt x="0" y="0"/>
                </a:moveTo>
                <a:cubicBezTo>
                  <a:pt x="178381" y="-45200"/>
                  <a:pt x="518780" y="31662"/>
                  <a:pt x="603300" y="0"/>
                </a:cubicBezTo>
                <a:cubicBezTo>
                  <a:pt x="592230" y="144718"/>
                  <a:pt x="589433" y="382501"/>
                  <a:pt x="603300" y="534122"/>
                </a:cubicBezTo>
                <a:cubicBezTo>
                  <a:pt x="323238" y="480822"/>
                  <a:pt x="93293" y="571782"/>
                  <a:pt x="0" y="534122"/>
                </a:cubicBezTo>
                <a:cubicBezTo>
                  <a:pt x="33797" y="318196"/>
                  <a:pt x="-41563" y="55881"/>
                  <a:pt x="0" y="0"/>
                </a:cubicBezTo>
                <a:close/>
              </a:path>
              <a:path w="603300" h="534122" stroke="0" extrusionOk="0">
                <a:moveTo>
                  <a:pt x="0" y="0"/>
                </a:moveTo>
                <a:cubicBezTo>
                  <a:pt x="229281" y="25140"/>
                  <a:pt x="457193" y="38768"/>
                  <a:pt x="603300" y="0"/>
                </a:cubicBezTo>
                <a:cubicBezTo>
                  <a:pt x="633772" y="161679"/>
                  <a:pt x="632720" y="462838"/>
                  <a:pt x="603300" y="534122"/>
                </a:cubicBezTo>
                <a:cubicBezTo>
                  <a:pt x="401404" y="523744"/>
                  <a:pt x="158064" y="539357"/>
                  <a:pt x="0" y="534122"/>
                </a:cubicBezTo>
                <a:cubicBezTo>
                  <a:pt x="-14603" y="354303"/>
                  <a:pt x="36497" y="198140"/>
                  <a:pt x="0" y="0"/>
                </a:cubicBezTo>
                <a:close/>
              </a:path>
            </a:pathLst>
          </a:custGeom>
          <a:solidFill>
            <a:schemeClr val="tx2">
              <a:lumMod val="50000"/>
            </a:schemeClr>
          </a:solidFill>
          <a:ln>
            <a:solidFill>
              <a:schemeClr val="tx1"/>
            </a:solidFill>
            <a:extLst>
              <a:ext uri="{C807C97D-BFC1-408E-A445-0C87EB9F89A2}">
                <ask:lineSketchStyleProps xmlns:ask="http://schemas.microsoft.com/office/drawing/2018/sketchyshapes" sd="3665219511">
                  <a:prstGeom prst="rect">
                    <a:avLst/>
                  </a:prstGeom>
                  <ask:type>
                    <ask:lineSketchCurved/>
                  </ask:type>
                </ask:lineSketchStyleProps>
              </a:ext>
            </a:extLst>
          </a:ln>
        </p:spPr>
        <p:txBody>
          <a:bodyPr spcFirstLastPara="1" wrap="square" lIns="91425" tIns="91425" rIns="91425" bIns="91425" anchor="t" anchorCtr="0">
            <a:noAutofit/>
            <a:scene3d>
              <a:camera prst="orthographicFront"/>
              <a:lightRig rig="harsh" dir="t"/>
            </a:scene3d>
            <a:sp3d extrusionH="57150" prstMaterial="matte">
              <a:bevelT w="63500" h="12700" prst="angle"/>
              <a:contourClr>
                <a:schemeClr val="bg1">
                  <a:lumMod val="65000"/>
                </a:schemeClr>
              </a:contourClr>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400" b="1" dirty="0">
                <a:ln/>
                <a:solidFill>
                  <a:schemeClr val="accent3"/>
                </a:solidFill>
                <a:latin typeface="FbKapriza Bold" panose="02020603050405020304" pitchFamily="18" charset="-79"/>
                <a:cs typeface="FbKapriza Bold" panose="02020603050405020304" pitchFamily="18" charset="-79"/>
              </a:rPr>
              <a:t>01</a:t>
            </a:r>
          </a:p>
        </p:txBody>
      </p:sp>
      <p:sp>
        <p:nvSpPr>
          <p:cNvPr id="24" name="Google Shape;464;p41">
            <a:extLst>
              <a:ext uri="{FF2B5EF4-FFF2-40B4-BE49-F238E27FC236}">
                <a16:creationId xmlns:a16="http://schemas.microsoft.com/office/drawing/2014/main" id="{AB9F613E-03B3-4A29-80EE-FA25A33BA1E3}"/>
              </a:ext>
            </a:extLst>
          </p:cNvPr>
          <p:cNvSpPr txBox="1">
            <a:spLocks/>
          </p:cNvSpPr>
          <p:nvPr/>
        </p:nvSpPr>
        <p:spPr>
          <a:xfrm>
            <a:off x="1740920" y="1590260"/>
            <a:ext cx="603300" cy="534122"/>
          </a:xfrm>
          <a:custGeom>
            <a:avLst/>
            <a:gdLst>
              <a:gd name="connsiteX0" fmla="*/ 0 w 603300"/>
              <a:gd name="connsiteY0" fmla="*/ 0 h 534122"/>
              <a:gd name="connsiteX1" fmla="*/ 603300 w 603300"/>
              <a:gd name="connsiteY1" fmla="*/ 0 h 534122"/>
              <a:gd name="connsiteX2" fmla="*/ 603300 w 603300"/>
              <a:gd name="connsiteY2" fmla="*/ 534122 h 534122"/>
              <a:gd name="connsiteX3" fmla="*/ 0 w 603300"/>
              <a:gd name="connsiteY3" fmla="*/ 534122 h 534122"/>
              <a:gd name="connsiteX4" fmla="*/ 0 w 603300"/>
              <a:gd name="connsiteY4" fmla="*/ 0 h 53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00" h="534122" fill="none" extrusionOk="0">
                <a:moveTo>
                  <a:pt x="0" y="0"/>
                </a:moveTo>
                <a:cubicBezTo>
                  <a:pt x="178381" y="-45200"/>
                  <a:pt x="518780" y="31662"/>
                  <a:pt x="603300" y="0"/>
                </a:cubicBezTo>
                <a:cubicBezTo>
                  <a:pt x="592230" y="144718"/>
                  <a:pt x="589433" y="382501"/>
                  <a:pt x="603300" y="534122"/>
                </a:cubicBezTo>
                <a:cubicBezTo>
                  <a:pt x="323238" y="480822"/>
                  <a:pt x="93293" y="571782"/>
                  <a:pt x="0" y="534122"/>
                </a:cubicBezTo>
                <a:cubicBezTo>
                  <a:pt x="33797" y="318196"/>
                  <a:pt x="-41563" y="55881"/>
                  <a:pt x="0" y="0"/>
                </a:cubicBezTo>
                <a:close/>
              </a:path>
              <a:path w="603300" h="534122" stroke="0" extrusionOk="0">
                <a:moveTo>
                  <a:pt x="0" y="0"/>
                </a:moveTo>
                <a:cubicBezTo>
                  <a:pt x="229281" y="25140"/>
                  <a:pt x="457193" y="38768"/>
                  <a:pt x="603300" y="0"/>
                </a:cubicBezTo>
                <a:cubicBezTo>
                  <a:pt x="633772" y="161679"/>
                  <a:pt x="632720" y="462838"/>
                  <a:pt x="603300" y="534122"/>
                </a:cubicBezTo>
                <a:cubicBezTo>
                  <a:pt x="401404" y="523744"/>
                  <a:pt x="158064" y="539357"/>
                  <a:pt x="0" y="534122"/>
                </a:cubicBezTo>
                <a:cubicBezTo>
                  <a:pt x="-14603" y="354303"/>
                  <a:pt x="36497" y="198140"/>
                  <a:pt x="0" y="0"/>
                </a:cubicBezTo>
                <a:close/>
              </a:path>
            </a:pathLst>
          </a:custGeom>
          <a:solidFill>
            <a:schemeClr val="tx2">
              <a:lumMod val="50000"/>
            </a:schemeClr>
          </a:solidFill>
          <a:ln>
            <a:solidFill>
              <a:schemeClr val="tx1"/>
            </a:solidFill>
            <a:extLst>
              <a:ext uri="{C807C97D-BFC1-408E-A445-0C87EB9F89A2}">
                <ask:lineSketchStyleProps xmlns:ask="http://schemas.microsoft.com/office/drawing/2018/sketchyshapes" sd="3665219511">
                  <a:prstGeom prst="rect">
                    <a:avLst/>
                  </a:prstGeom>
                  <ask:type>
                    <ask:lineSketchCurved/>
                  </ask:type>
                </ask:lineSketchStyleProps>
              </a:ext>
            </a:extLst>
          </a:ln>
        </p:spPr>
        <p:txBody>
          <a:bodyPr spcFirstLastPara="1" wrap="square" lIns="91425" tIns="91425" rIns="91425" bIns="91425" anchor="t" anchorCtr="0">
            <a:noAutofit/>
            <a:scene3d>
              <a:camera prst="orthographicFront"/>
              <a:lightRig rig="harsh" dir="t"/>
            </a:scene3d>
            <a:sp3d extrusionH="57150" prstMaterial="matte">
              <a:bevelT w="63500" h="12700" prst="angle"/>
              <a:contourClr>
                <a:schemeClr val="bg1">
                  <a:lumMod val="65000"/>
                </a:schemeClr>
              </a:contourClr>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400" b="1" dirty="0">
                <a:ln/>
                <a:solidFill>
                  <a:schemeClr val="accent3"/>
                </a:solidFill>
                <a:latin typeface="FbKapriza Bold" panose="02020603050405020304" pitchFamily="18" charset="-79"/>
                <a:cs typeface="FbKapriza Bold" panose="02020603050405020304" pitchFamily="18" charset="-79"/>
              </a:rPr>
              <a:t>0</a:t>
            </a:r>
            <a:r>
              <a:rPr lang="he-IL" sz="2400" b="1" dirty="0">
                <a:ln/>
                <a:solidFill>
                  <a:schemeClr val="accent3"/>
                </a:solidFill>
                <a:latin typeface="FbKapriza Bold" panose="02020603050405020304" pitchFamily="18" charset="-79"/>
                <a:cs typeface="FbKapriza Bold" panose="02020603050405020304" pitchFamily="18" charset="-79"/>
              </a:rPr>
              <a:t>2</a:t>
            </a:r>
            <a:endParaRPr lang="en" sz="2400" b="1" dirty="0">
              <a:ln/>
              <a:solidFill>
                <a:schemeClr val="accent3"/>
              </a:solidFill>
              <a:latin typeface="FbKapriza Bold" panose="02020603050405020304" pitchFamily="18" charset="-79"/>
              <a:cs typeface="FbKapriza Bold" panose="02020603050405020304" pitchFamily="18" charset="-79"/>
            </a:endParaRPr>
          </a:p>
        </p:txBody>
      </p:sp>
      <p:sp>
        <p:nvSpPr>
          <p:cNvPr id="25" name="לוחית 24">
            <a:extLst>
              <a:ext uri="{FF2B5EF4-FFF2-40B4-BE49-F238E27FC236}">
                <a16:creationId xmlns:a16="http://schemas.microsoft.com/office/drawing/2014/main" id="{68375F58-3974-4746-A759-AC31C1587270}"/>
              </a:ext>
            </a:extLst>
          </p:cNvPr>
          <p:cNvSpPr/>
          <p:nvPr/>
        </p:nvSpPr>
        <p:spPr>
          <a:xfrm>
            <a:off x="578944" y="2327843"/>
            <a:ext cx="2477360" cy="2396558"/>
          </a:xfrm>
          <a:custGeom>
            <a:avLst/>
            <a:gdLst>
              <a:gd name="connsiteX0" fmla="*/ 0 w 2477360"/>
              <a:gd name="connsiteY0" fmla="*/ 399434 h 2396558"/>
              <a:gd name="connsiteX1" fmla="*/ 399434 w 2477360"/>
              <a:gd name="connsiteY1" fmla="*/ 0 h 2396558"/>
              <a:gd name="connsiteX2" fmla="*/ 2077926 w 2477360"/>
              <a:gd name="connsiteY2" fmla="*/ 0 h 2396558"/>
              <a:gd name="connsiteX3" fmla="*/ 2477360 w 2477360"/>
              <a:gd name="connsiteY3" fmla="*/ 399434 h 2396558"/>
              <a:gd name="connsiteX4" fmla="*/ 2477360 w 2477360"/>
              <a:gd name="connsiteY4" fmla="*/ 1997124 h 2396558"/>
              <a:gd name="connsiteX5" fmla="*/ 2077926 w 2477360"/>
              <a:gd name="connsiteY5" fmla="*/ 2396558 h 2396558"/>
              <a:gd name="connsiteX6" fmla="*/ 399434 w 2477360"/>
              <a:gd name="connsiteY6" fmla="*/ 2396558 h 2396558"/>
              <a:gd name="connsiteX7" fmla="*/ 0 w 2477360"/>
              <a:gd name="connsiteY7" fmla="*/ 1997124 h 2396558"/>
              <a:gd name="connsiteX8" fmla="*/ 0 w 2477360"/>
              <a:gd name="connsiteY8" fmla="*/ 399434 h 23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360" h="2396558" fill="none" extrusionOk="0">
                <a:moveTo>
                  <a:pt x="0" y="399434"/>
                </a:moveTo>
                <a:cubicBezTo>
                  <a:pt x="237913" y="387186"/>
                  <a:pt x="366774" y="218338"/>
                  <a:pt x="399434" y="0"/>
                </a:cubicBezTo>
                <a:cubicBezTo>
                  <a:pt x="1081007" y="149684"/>
                  <a:pt x="1264250" y="79678"/>
                  <a:pt x="2077926" y="0"/>
                </a:cubicBezTo>
                <a:cubicBezTo>
                  <a:pt x="2077625" y="224964"/>
                  <a:pt x="2220676" y="413603"/>
                  <a:pt x="2477360" y="399434"/>
                </a:cubicBezTo>
                <a:cubicBezTo>
                  <a:pt x="2407153" y="762807"/>
                  <a:pt x="2451877" y="1491970"/>
                  <a:pt x="2477360" y="1997124"/>
                </a:cubicBezTo>
                <a:cubicBezTo>
                  <a:pt x="2248323" y="1971108"/>
                  <a:pt x="2079112" y="2136778"/>
                  <a:pt x="2077926" y="2396558"/>
                </a:cubicBezTo>
                <a:cubicBezTo>
                  <a:pt x="1628797" y="2318639"/>
                  <a:pt x="760339" y="2258894"/>
                  <a:pt x="399434" y="2396558"/>
                </a:cubicBezTo>
                <a:cubicBezTo>
                  <a:pt x="400470" y="2178759"/>
                  <a:pt x="240645" y="1968294"/>
                  <a:pt x="0" y="1997124"/>
                </a:cubicBezTo>
                <a:cubicBezTo>
                  <a:pt x="-82906" y="1497308"/>
                  <a:pt x="120647" y="839020"/>
                  <a:pt x="0" y="399434"/>
                </a:cubicBezTo>
                <a:close/>
              </a:path>
              <a:path w="2477360" h="2396558" stroke="0" extrusionOk="0">
                <a:moveTo>
                  <a:pt x="0" y="399434"/>
                </a:moveTo>
                <a:cubicBezTo>
                  <a:pt x="211177" y="397508"/>
                  <a:pt x="392017" y="219840"/>
                  <a:pt x="399434" y="0"/>
                </a:cubicBezTo>
                <a:cubicBezTo>
                  <a:pt x="937233" y="-92116"/>
                  <a:pt x="1435786" y="-134064"/>
                  <a:pt x="2077926" y="0"/>
                </a:cubicBezTo>
                <a:cubicBezTo>
                  <a:pt x="2110992" y="220802"/>
                  <a:pt x="2280677" y="402359"/>
                  <a:pt x="2477360" y="399434"/>
                </a:cubicBezTo>
                <a:cubicBezTo>
                  <a:pt x="2572076" y="712466"/>
                  <a:pt x="2590855" y="1697556"/>
                  <a:pt x="2477360" y="1997124"/>
                </a:cubicBezTo>
                <a:cubicBezTo>
                  <a:pt x="2272425" y="1959093"/>
                  <a:pt x="2071216" y="2167074"/>
                  <a:pt x="2077926" y="2396558"/>
                </a:cubicBezTo>
                <a:cubicBezTo>
                  <a:pt x="1722881" y="2424451"/>
                  <a:pt x="609697" y="2451228"/>
                  <a:pt x="399434" y="2396558"/>
                </a:cubicBezTo>
                <a:cubicBezTo>
                  <a:pt x="400985" y="2178296"/>
                  <a:pt x="228343" y="2007111"/>
                  <a:pt x="0" y="1997124"/>
                </a:cubicBezTo>
                <a:cubicBezTo>
                  <a:pt x="21210" y="1450915"/>
                  <a:pt x="2653" y="959536"/>
                  <a:pt x="0" y="399434"/>
                </a:cubicBezTo>
                <a:close/>
              </a:path>
            </a:pathLst>
          </a:custGeom>
          <a:solidFill>
            <a:schemeClr val="tx2">
              <a:lumMod val="50000"/>
            </a:schemeClr>
          </a:solidFill>
          <a:ln w="12700">
            <a:extLst>
              <a:ext uri="{C807C97D-BFC1-408E-A445-0C87EB9F89A2}">
                <ask:lineSketchStyleProps xmlns:ask="http://schemas.microsoft.com/office/drawing/2018/sketchyshapes" sd="198946862">
                  <a:prstGeom prst="plaqu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harsh" dir="t"/>
            </a:scene3d>
            <a:sp3d extrusionH="57150" prstMaterial="matte">
              <a:bevelT w="63500" h="12700" prst="angle"/>
              <a:contourClr>
                <a:schemeClr val="bg1">
                  <a:lumMod val="65000"/>
                </a:schemeClr>
              </a:contourClr>
            </a:sp3d>
          </a:bodyPr>
          <a:lstStyle/>
          <a:p>
            <a:pPr algn="r"/>
            <a:r>
              <a:rPr lang="he-IL" sz="1600" b="1" dirty="0">
                <a:ln/>
                <a:solidFill>
                  <a:schemeClr val="accent3"/>
                </a:solidFill>
                <a:latin typeface="FbKapriza Bold" panose="02020603050405020304" pitchFamily="18" charset="-79"/>
                <a:cs typeface="FbKapriza Bold" panose="02020603050405020304" pitchFamily="18" charset="-79"/>
              </a:rPr>
              <a:t>פסוק </a:t>
            </a:r>
            <a:r>
              <a:rPr lang="he-IL" sz="1600" b="1" dirty="0" err="1">
                <a:ln/>
                <a:solidFill>
                  <a:schemeClr val="accent3"/>
                </a:solidFill>
                <a:latin typeface="FbKapriza Bold" panose="02020603050405020304" pitchFamily="18" charset="-79"/>
                <a:cs typeface="FbKapriza Bold" panose="02020603050405020304" pitchFamily="18" charset="-79"/>
              </a:rPr>
              <a:t>יט</a:t>
            </a:r>
            <a:r>
              <a:rPr lang="he-IL" sz="1600" b="1" dirty="0">
                <a:ln/>
                <a:solidFill>
                  <a:schemeClr val="accent3"/>
                </a:solidFill>
                <a:latin typeface="FbKapriza Bold" panose="02020603050405020304" pitchFamily="18" charset="-79"/>
                <a:cs typeface="FbKapriza Bold" panose="02020603050405020304" pitchFamily="18" charset="-79"/>
              </a:rPr>
              <a:t>: </a:t>
            </a:r>
            <a:r>
              <a:rPr lang="he-IL" sz="1800" b="1" dirty="0">
                <a:ln/>
                <a:solidFill>
                  <a:schemeClr val="accent3"/>
                </a:solidFill>
                <a:latin typeface="FbBejerano Bold" panose="02020803050405020304" pitchFamily="18" charset="-79"/>
                <a:cs typeface="FbBejerano Bold" panose="02020803050405020304" pitchFamily="18" charset="-79"/>
              </a:rPr>
              <a:t>ויִּשְׁמַע </a:t>
            </a:r>
            <a:r>
              <a:rPr lang="he-IL" sz="1800" b="1" dirty="0" err="1">
                <a:ln/>
                <a:solidFill>
                  <a:schemeClr val="accent3"/>
                </a:solidFill>
                <a:latin typeface="FbBejerano Bold" panose="02020803050405020304" pitchFamily="18" charset="-79"/>
                <a:cs typeface="FbBejerano Bold" panose="02020803050405020304" pitchFamily="18" charset="-79"/>
              </a:rPr>
              <a:t>סַנְבַלַּט</a:t>
            </a:r>
            <a:r>
              <a:rPr lang="he-IL" sz="1800" b="1" dirty="0">
                <a:ln/>
                <a:solidFill>
                  <a:schemeClr val="accent3"/>
                </a:solidFill>
                <a:latin typeface="FbBejerano Bold" panose="02020803050405020304" pitchFamily="18" charset="-79"/>
                <a:cs typeface="FbBejerano Bold" panose="02020803050405020304" pitchFamily="18" charset="-79"/>
              </a:rPr>
              <a:t> </a:t>
            </a:r>
            <a:r>
              <a:rPr lang="he-IL" sz="1800" b="1" dirty="0" err="1">
                <a:ln/>
                <a:solidFill>
                  <a:schemeClr val="accent3"/>
                </a:solidFill>
                <a:latin typeface="FbBejerano Bold" panose="02020803050405020304" pitchFamily="18" charset="-79"/>
                <a:cs typeface="FbBejerano Bold" panose="02020803050405020304" pitchFamily="18" charset="-79"/>
              </a:rPr>
              <a:t>הַחֹרֹנִי</a:t>
            </a:r>
            <a:r>
              <a:rPr lang="he-IL" sz="1800" b="1" dirty="0">
                <a:ln/>
                <a:solidFill>
                  <a:schemeClr val="accent3"/>
                </a:solidFill>
                <a:latin typeface="FbBejerano Bold" panose="02020803050405020304" pitchFamily="18" charset="-79"/>
                <a:cs typeface="FbBejerano Bold" panose="02020803050405020304" pitchFamily="18" charset="-79"/>
              </a:rPr>
              <a:t> </a:t>
            </a:r>
            <a:r>
              <a:rPr lang="he-IL" sz="1800" b="1" dirty="0" err="1">
                <a:ln/>
                <a:solidFill>
                  <a:schemeClr val="accent3"/>
                </a:solidFill>
                <a:latin typeface="FbBejerano Bold" panose="02020803050405020304" pitchFamily="18" charset="-79"/>
                <a:cs typeface="FbBejerano Bold" panose="02020803050405020304" pitchFamily="18" charset="-79"/>
              </a:rPr>
              <a:t>וְטֹבִיָּה</a:t>
            </a:r>
            <a:r>
              <a:rPr lang="he-IL" sz="1800" b="1" dirty="0">
                <a:ln/>
                <a:solidFill>
                  <a:schemeClr val="accent3"/>
                </a:solidFill>
                <a:latin typeface="FbBejerano Bold" panose="02020803050405020304" pitchFamily="18" charset="-79"/>
                <a:cs typeface="FbBejerano Bold" panose="02020803050405020304" pitchFamily="18" charset="-79"/>
              </a:rPr>
              <a:t> הָעֶבֶד הָעַמּוֹנִי וְגֶשֶׁם הָעַרְבִי</a:t>
            </a:r>
          </a:p>
          <a:p>
            <a:pPr algn="r"/>
            <a:r>
              <a:rPr lang="he-IL" sz="1800" b="1" dirty="0">
                <a:ln/>
                <a:solidFill>
                  <a:schemeClr val="accent3"/>
                </a:solidFill>
                <a:latin typeface="FbBejerano Bold" panose="02020803050405020304" pitchFamily="18" charset="-79"/>
                <a:cs typeface="FbBejerano Bold" panose="02020803050405020304" pitchFamily="18" charset="-79"/>
              </a:rPr>
              <a:t>וַיַּלְעִגוּ לָנוּ וַיִּבְזוּ עָלֵינוּ וַיֹּאמְרוּ מָה הַדָּבָר הַזֶּה אֲשֶׁר אַתֶּם עֹשִׂים הַעַל הַמֶּלֶךְ אַתֶּם מֹרְדִים:</a:t>
            </a:r>
          </a:p>
        </p:txBody>
      </p:sp>
      <p:sp>
        <p:nvSpPr>
          <p:cNvPr id="7" name="חץ: למטה 6">
            <a:extLst>
              <a:ext uri="{FF2B5EF4-FFF2-40B4-BE49-F238E27FC236}">
                <a16:creationId xmlns:a16="http://schemas.microsoft.com/office/drawing/2014/main" id="{3F2BF883-5FE5-4C51-9FE0-D4520DB74E3F}"/>
              </a:ext>
            </a:extLst>
          </p:cNvPr>
          <p:cNvSpPr/>
          <p:nvPr/>
        </p:nvSpPr>
        <p:spPr>
          <a:xfrm rot="16200000">
            <a:off x="5913522" y="1445909"/>
            <a:ext cx="138382" cy="867679"/>
          </a:xfrm>
          <a:custGeom>
            <a:avLst/>
            <a:gdLst>
              <a:gd name="connsiteX0" fmla="*/ 0 w 138382"/>
              <a:gd name="connsiteY0" fmla="*/ 798488 h 867679"/>
              <a:gd name="connsiteX1" fmla="*/ 34596 w 138382"/>
              <a:gd name="connsiteY1" fmla="*/ 798488 h 867679"/>
              <a:gd name="connsiteX2" fmla="*/ 34596 w 138382"/>
              <a:gd name="connsiteY2" fmla="*/ 0 h 867679"/>
              <a:gd name="connsiteX3" fmla="*/ 103787 w 138382"/>
              <a:gd name="connsiteY3" fmla="*/ 0 h 867679"/>
              <a:gd name="connsiteX4" fmla="*/ 103787 w 138382"/>
              <a:gd name="connsiteY4" fmla="*/ 798488 h 867679"/>
              <a:gd name="connsiteX5" fmla="*/ 138382 w 138382"/>
              <a:gd name="connsiteY5" fmla="*/ 798488 h 867679"/>
              <a:gd name="connsiteX6" fmla="*/ 69191 w 138382"/>
              <a:gd name="connsiteY6" fmla="*/ 867679 h 867679"/>
              <a:gd name="connsiteX7" fmla="*/ 0 w 138382"/>
              <a:gd name="connsiteY7" fmla="*/ 798488 h 86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2" h="867679" fill="none" extrusionOk="0">
                <a:moveTo>
                  <a:pt x="0" y="798488"/>
                </a:moveTo>
                <a:cubicBezTo>
                  <a:pt x="14556" y="800794"/>
                  <a:pt x="29810" y="797826"/>
                  <a:pt x="34596" y="798488"/>
                </a:cubicBezTo>
                <a:cubicBezTo>
                  <a:pt x="85374" y="678414"/>
                  <a:pt x="22182" y="230555"/>
                  <a:pt x="34596" y="0"/>
                </a:cubicBezTo>
                <a:cubicBezTo>
                  <a:pt x="67193" y="2230"/>
                  <a:pt x="77650" y="3876"/>
                  <a:pt x="103787" y="0"/>
                </a:cubicBezTo>
                <a:cubicBezTo>
                  <a:pt x="151367" y="136429"/>
                  <a:pt x="99653" y="635758"/>
                  <a:pt x="103787" y="798488"/>
                </a:cubicBezTo>
                <a:cubicBezTo>
                  <a:pt x="119341" y="796302"/>
                  <a:pt x="133138" y="797934"/>
                  <a:pt x="138382" y="798488"/>
                </a:cubicBezTo>
                <a:cubicBezTo>
                  <a:pt x="126374" y="821363"/>
                  <a:pt x="85941" y="862232"/>
                  <a:pt x="69191" y="867679"/>
                </a:cubicBezTo>
                <a:cubicBezTo>
                  <a:pt x="60426" y="859234"/>
                  <a:pt x="30474" y="835037"/>
                  <a:pt x="0" y="798488"/>
                </a:cubicBezTo>
                <a:close/>
              </a:path>
              <a:path w="138382" h="867679" stroke="0" extrusionOk="0">
                <a:moveTo>
                  <a:pt x="0" y="798488"/>
                </a:moveTo>
                <a:cubicBezTo>
                  <a:pt x="14275" y="799577"/>
                  <a:pt x="25868" y="801159"/>
                  <a:pt x="34596" y="798488"/>
                </a:cubicBezTo>
                <a:cubicBezTo>
                  <a:pt x="42501" y="521118"/>
                  <a:pt x="14963" y="149085"/>
                  <a:pt x="34596" y="0"/>
                </a:cubicBezTo>
                <a:cubicBezTo>
                  <a:pt x="53063" y="-2797"/>
                  <a:pt x="90505" y="3753"/>
                  <a:pt x="103787" y="0"/>
                </a:cubicBezTo>
                <a:cubicBezTo>
                  <a:pt x="114877" y="308844"/>
                  <a:pt x="59153" y="647851"/>
                  <a:pt x="103787" y="798488"/>
                </a:cubicBezTo>
                <a:cubicBezTo>
                  <a:pt x="107823" y="798918"/>
                  <a:pt x="131073" y="801546"/>
                  <a:pt x="138382" y="798488"/>
                </a:cubicBezTo>
                <a:cubicBezTo>
                  <a:pt x="99169" y="825742"/>
                  <a:pt x="85963" y="853638"/>
                  <a:pt x="69191" y="867679"/>
                </a:cubicBezTo>
                <a:cubicBezTo>
                  <a:pt x="51178" y="845367"/>
                  <a:pt x="22754" y="822080"/>
                  <a:pt x="0" y="798488"/>
                </a:cubicBezTo>
                <a:close/>
              </a:path>
            </a:pathLst>
          </a:custGeom>
          <a:ln w="6350">
            <a:solidFill>
              <a:schemeClr val="tx2">
                <a:lumMod val="50000"/>
              </a:schemeClr>
            </a:solidFill>
            <a:extLst>
              <a:ext uri="{C807C97D-BFC1-408E-A445-0C87EB9F89A2}">
                <ask:lineSketchStyleProps xmlns:ask="http://schemas.microsoft.com/office/drawing/2018/sketchyshapes" sd="2705034212">
                  <a:prstGeom prst="down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חץ: למטה 27">
            <a:extLst>
              <a:ext uri="{FF2B5EF4-FFF2-40B4-BE49-F238E27FC236}">
                <a16:creationId xmlns:a16="http://schemas.microsoft.com/office/drawing/2014/main" id="{BD2C5F2D-9C08-4066-B1AD-5E98F66EF993}"/>
              </a:ext>
            </a:extLst>
          </p:cNvPr>
          <p:cNvSpPr/>
          <p:nvPr/>
        </p:nvSpPr>
        <p:spPr>
          <a:xfrm rot="5400000">
            <a:off x="3147874" y="1423481"/>
            <a:ext cx="138382" cy="867679"/>
          </a:xfrm>
          <a:custGeom>
            <a:avLst/>
            <a:gdLst>
              <a:gd name="connsiteX0" fmla="*/ 0 w 138382"/>
              <a:gd name="connsiteY0" fmla="*/ 798488 h 867679"/>
              <a:gd name="connsiteX1" fmla="*/ 34596 w 138382"/>
              <a:gd name="connsiteY1" fmla="*/ 798488 h 867679"/>
              <a:gd name="connsiteX2" fmla="*/ 34596 w 138382"/>
              <a:gd name="connsiteY2" fmla="*/ 0 h 867679"/>
              <a:gd name="connsiteX3" fmla="*/ 103787 w 138382"/>
              <a:gd name="connsiteY3" fmla="*/ 0 h 867679"/>
              <a:gd name="connsiteX4" fmla="*/ 103787 w 138382"/>
              <a:gd name="connsiteY4" fmla="*/ 798488 h 867679"/>
              <a:gd name="connsiteX5" fmla="*/ 138382 w 138382"/>
              <a:gd name="connsiteY5" fmla="*/ 798488 h 867679"/>
              <a:gd name="connsiteX6" fmla="*/ 69191 w 138382"/>
              <a:gd name="connsiteY6" fmla="*/ 867679 h 867679"/>
              <a:gd name="connsiteX7" fmla="*/ 0 w 138382"/>
              <a:gd name="connsiteY7" fmla="*/ 798488 h 86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2" h="867679" fill="none" extrusionOk="0">
                <a:moveTo>
                  <a:pt x="0" y="798488"/>
                </a:moveTo>
                <a:cubicBezTo>
                  <a:pt x="14556" y="800794"/>
                  <a:pt x="29810" y="797826"/>
                  <a:pt x="34596" y="798488"/>
                </a:cubicBezTo>
                <a:cubicBezTo>
                  <a:pt x="85374" y="678414"/>
                  <a:pt x="22182" y="230555"/>
                  <a:pt x="34596" y="0"/>
                </a:cubicBezTo>
                <a:cubicBezTo>
                  <a:pt x="67193" y="2230"/>
                  <a:pt x="77650" y="3876"/>
                  <a:pt x="103787" y="0"/>
                </a:cubicBezTo>
                <a:cubicBezTo>
                  <a:pt x="151367" y="136429"/>
                  <a:pt x="99653" y="635758"/>
                  <a:pt x="103787" y="798488"/>
                </a:cubicBezTo>
                <a:cubicBezTo>
                  <a:pt x="119341" y="796302"/>
                  <a:pt x="133138" y="797934"/>
                  <a:pt x="138382" y="798488"/>
                </a:cubicBezTo>
                <a:cubicBezTo>
                  <a:pt x="126374" y="821363"/>
                  <a:pt x="85941" y="862232"/>
                  <a:pt x="69191" y="867679"/>
                </a:cubicBezTo>
                <a:cubicBezTo>
                  <a:pt x="60426" y="859234"/>
                  <a:pt x="30474" y="835037"/>
                  <a:pt x="0" y="798488"/>
                </a:cubicBezTo>
                <a:close/>
              </a:path>
              <a:path w="138382" h="867679" stroke="0" extrusionOk="0">
                <a:moveTo>
                  <a:pt x="0" y="798488"/>
                </a:moveTo>
                <a:cubicBezTo>
                  <a:pt x="14275" y="799577"/>
                  <a:pt x="25868" y="801159"/>
                  <a:pt x="34596" y="798488"/>
                </a:cubicBezTo>
                <a:cubicBezTo>
                  <a:pt x="42501" y="521118"/>
                  <a:pt x="14963" y="149085"/>
                  <a:pt x="34596" y="0"/>
                </a:cubicBezTo>
                <a:cubicBezTo>
                  <a:pt x="53063" y="-2797"/>
                  <a:pt x="90505" y="3753"/>
                  <a:pt x="103787" y="0"/>
                </a:cubicBezTo>
                <a:cubicBezTo>
                  <a:pt x="114877" y="308844"/>
                  <a:pt x="59153" y="647851"/>
                  <a:pt x="103787" y="798488"/>
                </a:cubicBezTo>
                <a:cubicBezTo>
                  <a:pt x="107823" y="798918"/>
                  <a:pt x="131073" y="801546"/>
                  <a:pt x="138382" y="798488"/>
                </a:cubicBezTo>
                <a:cubicBezTo>
                  <a:pt x="99169" y="825742"/>
                  <a:pt x="85963" y="853638"/>
                  <a:pt x="69191" y="867679"/>
                </a:cubicBezTo>
                <a:cubicBezTo>
                  <a:pt x="51178" y="845367"/>
                  <a:pt x="22754" y="822080"/>
                  <a:pt x="0" y="798488"/>
                </a:cubicBezTo>
                <a:close/>
              </a:path>
            </a:pathLst>
          </a:custGeom>
          <a:ln w="6350">
            <a:solidFill>
              <a:schemeClr val="tx2">
                <a:lumMod val="50000"/>
              </a:schemeClr>
            </a:solidFill>
            <a:extLst>
              <a:ext uri="{C807C97D-BFC1-408E-A445-0C87EB9F89A2}">
                <ask:lineSketchStyleProps xmlns:ask="http://schemas.microsoft.com/office/drawing/2018/sketchyshapes" sd="2705034212">
                  <a:prstGeom prst="down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8" name="Picture 4" descr="תוצאת תמונה עבור מאזנים gif">
            <a:extLst>
              <a:ext uri="{FF2B5EF4-FFF2-40B4-BE49-F238E27FC236}">
                <a16:creationId xmlns:a16="http://schemas.microsoft.com/office/drawing/2014/main" id="{66B18C06-2D90-439A-8C04-4702A4A91BC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01422" y="1192335"/>
            <a:ext cx="1809750" cy="1809750"/>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302;p40">
            <a:hlinkClick r:id="rId4" action="ppaction://hlinksldjump"/>
            <a:extLst>
              <a:ext uri="{FF2B5EF4-FFF2-40B4-BE49-F238E27FC236}">
                <a16:creationId xmlns:a16="http://schemas.microsoft.com/office/drawing/2014/main" id="{74748ABF-6D25-44F1-85B0-546806FF6A5C}"/>
              </a:ext>
            </a:extLst>
          </p:cNvPr>
          <p:cNvSpPr/>
          <p:nvPr/>
        </p:nvSpPr>
        <p:spPr>
          <a:xfrm>
            <a:off x="6220789" y="3105146"/>
            <a:ext cx="1320560" cy="363767"/>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rgbClr val="FFC000"/>
            </a:solidFill>
            <a:prstDash val="solid"/>
            <a:round/>
            <a:headEnd type="none" w="med" len="med"/>
            <a:tailEnd type="none" w="med" len="med"/>
          </a:ln>
        </p:spPr>
      </p:sp>
      <p:sp>
        <p:nvSpPr>
          <p:cNvPr id="26" name="Google Shape;302;p40">
            <a:hlinkClick r:id="rId4" action="ppaction://hlinksldjump"/>
            <a:extLst>
              <a:ext uri="{FF2B5EF4-FFF2-40B4-BE49-F238E27FC236}">
                <a16:creationId xmlns:a16="http://schemas.microsoft.com/office/drawing/2014/main" id="{5AE41436-061E-42CD-B09C-039A28589CA5}"/>
              </a:ext>
            </a:extLst>
          </p:cNvPr>
          <p:cNvSpPr/>
          <p:nvPr/>
        </p:nvSpPr>
        <p:spPr>
          <a:xfrm>
            <a:off x="1171932" y="3353693"/>
            <a:ext cx="1581571" cy="35560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rgbClr val="FFC000"/>
            </a:solidFill>
            <a:prstDash val="solid"/>
            <a:round/>
            <a:headEnd type="none" w="med" len="med"/>
            <a:tailEnd type="none" w="med" len="med"/>
          </a:ln>
        </p:spPr>
      </p:sp>
      <p:sp>
        <p:nvSpPr>
          <p:cNvPr id="27" name="Google Shape;302;p40">
            <a:hlinkClick r:id="rId4" action="ppaction://hlinksldjump"/>
            <a:extLst>
              <a:ext uri="{FF2B5EF4-FFF2-40B4-BE49-F238E27FC236}">
                <a16:creationId xmlns:a16="http://schemas.microsoft.com/office/drawing/2014/main" id="{D3872CF1-8E10-4D0B-A384-820A6904F375}"/>
              </a:ext>
            </a:extLst>
          </p:cNvPr>
          <p:cNvSpPr/>
          <p:nvPr/>
        </p:nvSpPr>
        <p:spPr>
          <a:xfrm>
            <a:off x="878114" y="3671197"/>
            <a:ext cx="1905111" cy="94647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rgbClr val="FFC000"/>
            </a:solidFill>
            <a:prstDash val="solid"/>
            <a:round/>
            <a:headEnd type="none" w="med" len="med"/>
            <a:tailEnd type="none" w="med" len="med"/>
          </a:ln>
        </p:spPr>
      </p:sp>
    </p:spTree>
    <p:extLst>
      <p:ext uri="{BB962C8B-B14F-4D97-AF65-F5344CB8AC3E}">
        <p14:creationId xmlns:p14="http://schemas.microsoft.com/office/powerpoint/2010/main" val="37618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24" grpId="0" animBg="1"/>
      <p:bldP spid="25" grpId="0" animBg="1"/>
      <p:bldP spid="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54"/>
          <p:cNvSpPr txBox="1">
            <a:spLocks noGrp="1"/>
          </p:cNvSpPr>
          <p:nvPr>
            <p:ph type="title"/>
          </p:nvPr>
        </p:nvSpPr>
        <p:spPr>
          <a:xfrm>
            <a:off x="713250" y="539500"/>
            <a:ext cx="7717500" cy="572700"/>
          </a:xfrm>
          <a:prstGeom prst="rect">
            <a:avLst/>
          </a:prstGeom>
        </p:spPr>
        <p:txBody>
          <a:bodyPr spcFirstLastPara="1" wrap="square" lIns="91425" tIns="91425" rIns="91425" bIns="91425" anchor="ctr" anchorCtr="0">
            <a:noAutofit/>
          </a:bodyPr>
          <a:lstStyle/>
          <a:p>
            <a:pPr lvl="0" rtl="1"/>
            <a:r>
              <a:rPr lang="he-IL" sz="3600" dirty="0">
                <a:solidFill>
                  <a:schemeClr val="tx2">
                    <a:lumMod val="50000"/>
                  </a:schemeClr>
                </a:solidFill>
                <a:latin typeface="FbAfikoman Regular" panose="02020603050405020304" pitchFamily="18" charset="-79"/>
                <a:cs typeface="FbAfikoman Regular" panose="02020603050405020304" pitchFamily="18" charset="-79"/>
              </a:rPr>
              <a:t>ציר זמן</a:t>
            </a:r>
            <a:endParaRPr dirty="0"/>
          </a:p>
        </p:txBody>
      </p:sp>
      <p:grpSp>
        <p:nvGrpSpPr>
          <p:cNvPr id="1001" name="Google Shape;1001;p54"/>
          <p:cNvGrpSpPr/>
          <p:nvPr/>
        </p:nvGrpSpPr>
        <p:grpSpPr>
          <a:xfrm>
            <a:off x="2504660" y="1192335"/>
            <a:ext cx="4134677" cy="86504"/>
            <a:chOff x="729050" y="310975"/>
            <a:chExt cx="6133625" cy="128325"/>
          </a:xfrm>
        </p:grpSpPr>
        <p:sp>
          <p:nvSpPr>
            <p:cNvPr id="1002" name="Google Shape;1002;p54"/>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4"/>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4"/>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4"/>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4"/>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4"/>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4"/>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4"/>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54"/>
          <p:cNvGrpSpPr/>
          <p:nvPr/>
        </p:nvGrpSpPr>
        <p:grpSpPr>
          <a:xfrm>
            <a:off x="5043560" y="1969236"/>
            <a:ext cx="3745200" cy="892031"/>
            <a:chOff x="5003513" y="2031149"/>
            <a:chExt cx="3745200" cy="892031"/>
          </a:xfrm>
        </p:grpSpPr>
        <p:cxnSp>
          <p:nvCxnSpPr>
            <p:cNvPr id="1013" name="Google Shape;1013;p54"/>
            <p:cNvCxnSpPr>
              <a:cxnSpLocks/>
              <a:stCxn id="1014" idx="3"/>
            </p:cNvCxnSpPr>
            <p:nvPr/>
          </p:nvCxnSpPr>
          <p:spPr>
            <a:xfrm flipV="1">
              <a:off x="7507612" y="2469133"/>
              <a:ext cx="1241101" cy="8032"/>
            </a:xfrm>
            <a:prstGeom prst="straightConnector1">
              <a:avLst/>
            </a:prstGeom>
            <a:noFill/>
            <a:ln w="28575" cap="flat" cmpd="sng">
              <a:solidFill>
                <a:srgbClr val="C00000"/>
              </a:solidFill>
              <a:prstDash val="dash"/>
              <a:round/>
              <a:headEnd type="none" w="med" len="med"/>
              <a:tailEnd type="none" w="med" len="med"/>
            </a:ln>
          </p:spPr>
        </p:cxnSp>
        <p:cxnSp>
          <p:nvCxnSpPr>
            <p:cNvPr id="1017" name="Google Shape;1017;p54"/>
            <p:cNvCxnSpPr>
              <a:cxnSpLocks/>
              <a:endCxn id="1014" idx="1"/>
            </p:cNvCxnSpPr>
            <p:nvPr/>
          </p:nvCxnSpPr>
          <p:spPr>
            <a:xfrm flipV="1">
              <a:off x="5003513" y="2477165"/>
              <a:ext cx="2211570" cy="8466"/>
            </a:xfrm>
            <a:prstGeom prst="straightConnector1">
              <a:avLst/>
            </a:prstGeom>
            <a:noFill/>
            <a:ln w="28575" cap="flat" cmpd="sng">
              <a:solidFill>
                <a:srgbClr val="C00000"/>
              </a:solidFill>
              <a:prstDash val="dash"/>
              <a:round/>
              <a:headEnd type="none" w="med" len="med"/>
              <a:tailEnd type="none" w="med" len="med"/>
            </a:ln>
          </p:spPr>
        </p:cxnSp>
        <p:sp>
          <p:nvSpPr>
            <p:cNvPr id="1014" name="Google Shape;1014;p54"/>
            <p:cNvSpPr/>
            <p:nvPr/>
          </p:nvSpPr>
          <p:spPr>
            <a:xfrm>
              <a:off x="7215083" y="2031149"/>
              <a:ext cx="292529" cy="892031"/>
            </a:xfrm>
            <a:prstGeom prst="plaque">
              <a:avLst>
                <a:gd name="adj" fmla="val 8732"/>
              </a:avLst>
            </a:prstGeom>
            <a:noFill/>
            <a:ln w="2857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 name="Google Shape;1020;p54"/>
          <p:cNvSpPr txBox="1"/>
          <p:nvPr/>
        </p:nvSpPr>
        <p:spPr>
          <a:xfrm rot="5400000">
            <a:off x="7043771" y="2288207"/>
            <a:ext cx="715244" cy="238027"/>
          </a:xfrm>
          <a:prstGeom prst="rect">
            <a:avLst/>
          </a:prstGeom>
          <a:noFill/>
          <a:ln>
            <a:noFill/>
          </a:ln>
          <a:effectLst>
            <a:outerShdw dist="19050" algn="bl" rotWithShape="0">
              <a:schemeClr val="accent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he-IL" sz="1600" dirty="0">
                <a:solidFill>
                  <a:schemeClr val="lt2"/>
                </a:solidFill>
                <a:latin typeface="Lobster"/>
                <a:ea typeface="Lobster"/>
                <a:cs typeface="Lobster"/>
                <a:sym typeface="Lobster"/>
              </a:rPr>
              <a:t>586-</a:t>
            </a:r>
            <a:endParaRPr sz="1600" dirty="0">
              <a:solidFill>
                <a:schemeClr val="lt2"/>
              </a:solidFill>
              <a:latin typeface="Lobster"/>
              <a:ea typeface="Lobster"/>
              <a:cs typeface="Lobster"/>
              <a:sym typeface="Lobster"/>
            </a:endParaRPr>
          </a:p>
        </p:txBody>
      </p:sp>
      <p:sp>
        <p:nvSpPr>
          <p:cNvPr id="1021" name="Google Shape;1021;p54"/>
          <p:cNvSpPr txBox="1"/>
          <p:nvPr/>
        </p:nvSpPr>
        <p:spPr>
          <a:xfrm>
            <a:off x="6994826" y="3019155"/>
            <a:ext cx="828473" cy="512002"/>
          </a:xfrm>
          <a:custGeom>
            <a:avLst/>
            <a:gdLst>
              <a:gd name="connsiteX0" fmla="*/ 0 w 828473"/>
              <a:gd name="connsiteY0" fmla="*/ 0 h 512002"/>
              <a:gd name="connsiteX1" fmla="*/ 828473 w 828473"/>
              <a:gd name="connsiteY1" fmla="*/ 0 h 512002"/>
              <a:gd name="connsiteX2" fmla="*/ 828473 w 828473"/>
              <a:gd name="connsiteY2" fmla="*/ 512002 h 512002"/>
              <a:gd name="connsiteX3" fmla="*/ 0 w 828473"/>
              <a:gd name="connsiteY3" fmla="*/ 512002 h 512002"/>
              <a:gd name="connsiteX4" fmla="*/ 0 w 828473"/>
              <a:gd name="connsiteY4" fmla="*/ 0 h 51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73" h="512002" extrusionOk="0">
                <a:moveTo>
                  <a:pt x="0" y="0"/>
                </a:moveTo>
                <a:cubicBezTo>
                  <a:pt x="245422" y="41249"/>
                  <a:pt x="479287" y="60913"/>
                  <a:pt x="828473" y="0"/>
                </a:cubicBezTo>
                <a:cubicBezTo>
                  <a:pt x="791758" y="136593"/>
                  <a:pt x="866175" y="428042"/>
                  <a:pt x="828473" y="512002"/>
                </a:cubicBezTo>
                <a:cubicBezTo>
                  <a:pt x="512034" y="480271"/>
                  <a:pt x="209485" y="581254"/>
                  <a:pt x="0" y="512002"/>
                </a:cubicBezTo>
                <a:cubicBezTo>
                  <a:pt x="-17976" y="386471"/>
                  <a:pt x="21143" y="252986"/>
                  <a:pt x="0" y="0"/>
                </a:cubicBezTo>
                <a:close/>
              </a:path>
            </a:pathLst>
          </a:custGeom>
          <a:noFill/>
          <a:ln>
            <a:solidFill>
              <a:schemeClr val="accent1">
                <a:lumMod val="50000"/>
              </a:schemeClr>
            </a:solidFill>
            <a:extLst>
              <a:ext uri="{C807C97D-BFC1-408E-A445-0C87EB9F89A2}">
                <ask:lineSketchStyleProps xmlns:ask="http://schemas.microsoft.com/office/drawing/2018/sketchyshapes" sd="2591744542">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ctr" rtl="1">
              <a:spcBef>
                <a:spcPts val="0"/>
              </a:spcBef>
              <a:spcAft>
                <a:spcPts val="0"/>
              </a:spcAft>
              <a:buNone/>
            </a:pPr>
            <a:r>
              <a:rPr lang="he-IL" dirty="0">
                <a:solidFill>
                  <a:schemeClr val="lt2"/>
                </a:solidFill>
                <a:latin typeface="FbKapriza Bold" panose="02020603050405020304" pitchFamily="18" charset="-79"/>
                <a:ea typeface="Lobster"/>
                <a:cs typeface="FbKapriza Bold" panose="02020603050405020304" pitchFamily="18" charset="-79"/>
                <a:sym typeface="Lobster"/>
              </a:rPr>
              <a:t>חורבן הבית</a:t>
            </a:r>
          </a:p>
          <a:p>
            <a:pPr marL="0" lvl="0" indent="0" algn="ctr" rtl="1">
              <a:spcBef>
                <a:spcPts val="0"/>
              </a:spcBef>
              <a:spcAft>
                <a:spcPts val="0"/>
              </a:spcAft>
              <a:buNone/>
            </a:pPr>
            <a:r>
              <a:rPr lang="he-IL" dirty="0">
                <a:solidFill>
                  <a:schemeClr val="lt2"/>
                </a:solidFill>
                <a:latin typeface="FbKapriza Bold" panose="02020603050405020304" pitchFamily="18" charset="-79"/>
                <a:ea typeface="Lobster"/>
                <a:cs typeface="FbKapriza Bold" panose="02020603050405020304" pitchFamily="18" charset="-79"/>
                <a:sym typeface="Lobster"/>
              </a:rPr>
              <a:t> וגלות בבל</a:t>
            </a:r>
            <a:endParaRPr dirty="0">
              <a:solidFill>
                <a:schemeClr val="lt2"/>
              </a:solidFill>
              <a:latin typeface="FbKapriza Bold" panose="02020603050405020304" pitchFamily="18" charset="-79"/>
              <a:ea typeface="Lobster"/>
              <a:cs typeface="FbKapriza Bold" panose="02020603050405020304" pitchFamily="18" charset="-79"/>
              <a:sym typeface="Lobster"/>
            </a:endParaRPr>
          </a:p>
        </p:txBody>
      </p:sp>
      <p:grpSp>
        <p:nvGrpSpPr>
          <p:cNvPr id="40" name="Google Shape;1010;p54">
            <a:extLst>
              <a:ext uri="{FF2B5EF4-FFF2-40B4-BE49-F238E27FC236}">
                <a16:creationId xmlns:a16="http://schemas.microsoft.com/office/drawing/2014/main" id="{D23F0636-6D1C-4A1A-B1F8-6540CFAC19BE}"/>
              </a:ext>
            </a:extLst>
          </p:cNvPr>
          <p:cNvGrpSpPr/>
          <p:nvPr/>
        </p:nvGrpSpPr>
        <p:grpSpPr>
          <a:xfrm>
            <a:off x="1271108" y="1984376"/>
            <a:ext cx="3745200" cy="892031"/>
            <a:chOff x="5003513" y="2031149"/>
            <a:chExt cx="3745200" cy="892031"/>
          </a:xfrm>
        </p:grpSpPr>
        <p:cxnSp>
          <p:nvCxnSpPr>
            <p:cNvPr id="41" name="Google Shape;1013;p54">
              <a:extLst>
                <a:ext uri="{FF2B5EF4-FFF2-40B4-BE49-F238E27FC236}">
                  <a16:creationId xmlns:a16="http://schemas.microsoft.com/office/drawing/2014/main" id="{25460A45-9A37-4953-838A-204DFDFC6B72}"/>
                </a:ext>
              </a:extLst>
            </p:cNvPr>
            <p:cNvCxnSpPr>
              <a:cxnSpLocks/>
              <a:stCxn id="43" idx="3"/>
            </p:cNvCxnSpPr>
            <p:nvPr/>
          </p:nvCxnSpPr>
          <p:spPr>
            <a:xfrm flipV="1">
              <a:off x="7507612" y="2469133"/>
              <a:ext cx="1241101" cy="8032"/>
            </a:xfrm>
            <a:prstGeom prst="straightConnector1">
              <a:avLst/>
            </a:prstGeom>
            <a:noFill/>
            <a:ln w="28575" cap="flat" cmpd="sng">
              <a:solidFill>
                <a:srgbClr val="C00000"/>
              </a:solidFill>
              <a:prstDash val="dash"/>
              <a:round/>
              <a:headEnd type="none" w="med" len="med"/>
              <a:tailEnd type="none" w="med" len="med"/>
            </a:ln>
          </p:spPr>
        </p:cxnSp>
        <p:cxnSp>
          <p:nvCxnSpPr>
            <p:cNvPr id="42" name="Google Shape;1017;p54">
              <a:extLst>
                <a:ext uri="{FF2B5EF4-FFF2-40B4-BE49-F238E27FC236}">
                  <a16:creationId xmlns:a16="http://schemas.microsoft.com/office/drawing/2014/main" id="{AE237CA7-352C-4903-BB96-71D12566A4BB}"/>
                </a:ext>
              </a:extLst>
            </p:cNvPr>
            <p:cNvCxnSpPr>
              <a:cxnSpLocks/>
              <a:endCxn id="43" idx="1"/>
            </p:cNvCxnSpPr>
            <p:nvPr/>
          </p:nvCxnSpPr>
          <p:spPr>
            <a:xfrm flipV="1">
              <a:off x="5003513" y="2477165"/>
              <a:ext cx="2211570" cy="8466"/>
            </a:xfrm>
            <a:prstGeom prst="straightConnector1">
              <a:avLst/>
            </a:prstGeom>
            <a:noFill/>
            <a:ln w="28575" cap="flat" cmpd="sng">
              <a:solidFill>
                <a:srgbClr val="C00000"/>
              </a:solidFill>
              <a:prstDash val="dash"/>
              <a:round/>
              <a:headEnd type="none" w="med" len="med"/>
              <a:tailEnd type="none" w="med" len="med"/>
            </a:ln>
          </p:spPr>
        </p:cxnSp>
        <p:sp>
          <p:nvSpPr>
            <p:cNvPr id="43" name="Google Shape;1014;p54">
              <a:extLst>
                <a:ext uri="{FF2B5EF4-FFF2-40B4-BE49-F238E27FC236}">
                  <a16:creationId xmlns:a16="http://schemas.microsoft.com/office/drawing/2014/main" id="{14D4BA7F-E074-406F-A65B-FC3F0C019870}"/>
                </a:ext>
              </a:extLst>
            </p:cNvPr>
            <p:cNvSpPr/>
            <p:nvPr/>
          </p:nvSpPr>
          <p:spPr>
            <a:xfrm>
              <a:off x="7215083" y="2031149"/>
              <a:ext cx="292529" cy="892031"/>
            </a:xfrm>
            <a:prstGeom prst="plaque">
              <a:avLst>
                <a:gd name="adj" fmla="val 8732"/>
              </a:avLst>
            </a:prstGeom>
            <a:noFill/>
            <a:ln w="2857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1014;p54">
            <a:extLst>
              <a:ext uri="{FF2B5EF4-FFF2-40B4-BE49-F238E27FC236}">
                <a16:creationId xmlns:a16="http://schemas.microsoft.com/office/drawing/2014/main" id="{E86330F0-C047-451C-8946-A1A10232139D}"/>
              </a:ext>
            </a:extLst>
          </p:cNvPr>
          <p:cNvSpPr/>
          <p:nvPr/>
        </p:nvSpPr>
        <p:spPr>
          <a:xfrm>
            <a:off x="5928259" y="1961203"/>
            <a:ext cx="292529" cy="892031"/>
          </a:xfrm>
          <a:prstGeom prst="plaque">
            <a:avLst>
              <a:gd name="adj" fmla="val 8732"/>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14;p54">
            <a:extLst>
              <a:ext uri="{FF2B5EF4-FFF2-40B4-BE49-F238E27FC236}">
                <a16:creationId xmlns:a16="http://schemas.microsoft.com/office/drawing/2014/main" id="{CD8A24C2-4825-436B-8459-F72904661322}"/>
              </a:ext>
            </a:extLst>
          </p:cNvPr>
          <p:cNvSpPr/>
          <p:nvPr/>
        </p:nvSpPr>
        <p:spPr>
          <a:xfrm>
            <a:off x="4616975" y="1969235"/>
            <a:ext cx="292529" cy="892031"/>
          </a:xfrm>
          <a:prstGeom prst="plaque">
            <a:avLst>
              <a:gd name="adj" fmla="val 8732"/>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14;p54">
            <a:extLst>
              <a:ext uri="{FF2B5EF4-FFF2-40B4-BE49-F238E27FC236}">
                <a16:creationId xmlns:a16="http://schemas.microsoft.com/office/drawing/2014/main" id="{45C95E20-E8A4-47E7-B021-DEE062168695}"/>
              </a:ext>
            </a:extLst>
          </p:cNvPr>
          <p:cNvSpPr/>
          <p:nvPr/>
        </p:nvSpPr>
        <p:spPr>
          <a:xfrm>
            <a:off x="2312538" y="1937171"/>
            <a:ext cx="292529" cy="892031"/>
          </a:xfrm>
          <a:prstGeom prst="plaque">
            <a:avLst>
              <a:gd name="adj" fmla="val 8732"/>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14;p54">
            <a:extLst>
              <a:ext uri="{FF2B5EF4-FFF2-40B4-BE49-F238E27FC236}">
                <a16:creationId xmlns:a16="http://schemas.microsoft.com/office/drawing/2014/main" id="{56A5E2D2-DFB5-408B-84AF-1E97FBC776C2}"/>
              </a:ext>
            </a:extLst>
          </p:cNvPr>
          <p:cNvSpPr/>
          <p:nvPr/>
        </p:nvSpPr>
        <p:spPr>
          <a:xfrm>
            <a:off x="1121671" y="1976344"/>
            <a:ext cx="292529" cy="892031"/>
          </a:xfrm>
          <a:prstGeom prst="plaque">
            <a:avLst>
              <a:gd name="adj" fmla="val 8732"/>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1017;p54">
            <a:extLst>
              <a:ext uri="{FF2B5EF4-FFF2-40B4-BE49-F238E27FC236}">
                <a16:creationId xmlns:a16="http://schemas.microsoft.com/office/drawing/2014/main" id="{35CE7835-E773-42D0-AC86-28E2A945F3A3}"/>
              </a:ext>
            </a:extLst>
          </p:cNvPr>
          <p:cNvCxnSpPr>
            <a:cxnSpLocks/>
          </p:cNvCxnSpPr>
          <p:nvPr/>
        </p:nvCxnSpPr>
        <p:spPr>
          <a:xfrm flipV="1">
            <a:off x="66195" y="2438858"/>
            <a:ext cx="2211570" cy="8466"/>
          </a:xfrm>
          <a:prstGeom prst="straightConnector1">
            <a:avLst/>
          </a:prstGeom>
          <a:noFill/>
          <a:ln w="28575" cap="flat" cmpd="sng">
            <a:solidFill>
              <a:srgbClr val="C00000"/>
            </a:solidFill>
            <a:prstDash val="dash"/>
            <a:round/>
            <a:headEnd type="none" w="med" len="med"/>
            <a:tailEnd type="none" w="med" len="med"/>
          </a:ln>
        </p:spPr>
      </p:cxnSp>
      <p:sp>
        <p:nvSpPr>
          <p:cNvPr id="49" name="Google Shape;1020;p54">
            <a:extLst>
              <a:ext uri="{FF2B5EF4-FFF2-40B4-BE49-F238E27FC236}">
                <a16:creationId xmlns:a16="http://schemas.microsoft.com/office/drawing/2014/main" id="{3A5B9C6B-5AD3-440A-B6FC-F3FB348ED44B}"/>
              </a:ext>
            </a:extLst>
          </p:cNvPr>
          <p:cNvSpPr txBox="1"/>
          <p:nvPr/>
        </p:nvSpPr>
        <p:spPr>
          <a:xfrm rot="5400000">
            <a:off x="920296" y="2264174"/>
            <a:ext cx="715244" cy="238027"/>
          </a:xfrm>
          <a:prstGeom prst="rect">
            <a:avLst/>
          </a:prstGeom>
          <a:noFill/>
          <a:ln>
            <a:noFill/>
          </a:ln>
          <a:effectLst>
            <a:outerShdw dist="19050" algn="bl" rotWithShape="0">
              <a:schemeClr val="accent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he-IL" sz="1600" dirty="0">
                <a:solidFill>
                  <a:schemeClr val="lt2"/>
                </a:solidFill>
                <a:latin typeface="Lobster"/>
                <a:ea typeface="Lobster"/>
                <a:cs typeface="Lobster"/>
                <a:sym typeface="Lobster"/>
              </a:rPr>
              <a:t>455-</a:t>
            </a:r>
            <a:endParaRPr sz="1600" dirty="0">
              <a:solidFill>
                <a:schemeClr val="lt2"/>
              </a:solidFill>
              <a:latin typeface="Lobster"/>
              <a:ea typeface="Lobster"/>
              <a:cs typeface="Lobster"/>
              <a:sym typeface="Lobster"/>
            </a:endParaRPr>
          </a:p>
        </p:txBody>
      </p:sp>
      <p:sp>
        <p:nvSpPr>
          <p:cNvPr id="50" name="Google Shape;1020;p54">
            <a:extLst>
              <a:ext uri="{FF2B5EF4-FFF2-40B4-BE49-F238E27FC236}">
                <a16:creationId xmlns:a16="http://schemas.microsoft.com/office/drawing/2014/main" id="{C09A5DD6-CC94-4D69-9B35-0C0B52CB1C4E}"/>
              </a:ext>
            </a:extLst>
          </p:cNvPr>
          <p:cNvSpPr txBox="1"/>
          <p:nvPr/>
        </p:nvSpPr>
        <p:spPr>
          <a:xfrm rot="5400000">
            <a:off x="2094764" y="2288206"/>
            <a:ext cx="715244" cy="238027"/>
          </a:xfrm>
          <a:prstGeom prst="rect">
            <a:avLst/>
          </a:prstGeom>
          <a:noFill/>
          <a:ln>
            <a:noFill/>
          </a:ln>
          <a:effectLst>
            <a:outerShdw dist="19050" algn="bl" rotWithShape="0">
              <a:schemeClr val="accent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he-IL" sz="1600" dirty="0">
                <a:solidFill>
                  <a:schemeClr val="lt2"/>
                </a:solidFill>
                <a:latin typeface="Lobster"/>
                <a:ea typeface="Lobster"/>
                <a:cs typeface="Lobster"/>
                <a:sym typeface="Lobster"/>
              </a:rPr>
              <a:t>516-</a:t>
            </a:r>
            <a:endParaRPr sz="1600" dirty="0">
              <a:solidFill>
                <a:schemeClr val="lt2"/>
              </a:solidFill>
              <a:latin typeface="Lobster"/>
              <a:ea typeface="Lobster"/>
              <a:cs typeface="Lobster"/>
              <a:sym typeface="Lobster"/>
            </a:endParaRPr>
          </a:p>
        </p:txBody>
      </p:sp>
      <p:sp>
        <p:nvSpPr>
          <p:cNvPr id="51" name="Google Shape;1020;p54">
            <a:extLst>
              <a:ext uri="{FF2B5EF4-FFF2-40B4-BE49-F238E27FC236}">
                <a16:creationId xmlns:a16="http://schemas.microsoft.com/office/drawing/2014/main" id="{0CEF1638-6CED-41D7-A371-FC607B7A438F}"/>
              </a:ext>
            </a:extLst>
          </p:cNvPr>
          <p:cNvSpPr txBox="1"/>
          <p:nvPr/>
        </p:nvSpPr>
        <p:spPr>
          <a:xfrm rot="5400000">
            <a:off x="3283412" y="2288205"/>
            <a:ext cx="715244" cy="238027"/>
          </a:xfrm>
          <a:prstGeom prst="rect">
            <a:avLst/>
          </a:prstGeom>
          <a:noFill/>
          <a:ln>
            <a:noFill/>
          </a:ln>
          <a:effectLst>
            <a:outerShdw dist="19050" algn="bl" rotWithShape="0">
              <a:schemeClr val="accent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he-IL" sz="1600" dirty="0">
                <a:solidFill>
                  <a:schemeClr val="lt2"/>
                </a:solidFill>
                <a:latin typeface="Lobster"/>
                <a:ea typeface="Lobster"/>
                <a:cs typeface="Lobster"/>
                <a:sym typeface="Lobster"/>
              </a:rPr>
              <a:t>537-</a:t>
            </a:r>
            <a:endParaRPr sz="1600" dirty="0">
              <a:solidFill>
                <a:schemeClr val="lt2"/>
              </a:solidFill>
              <a:latin typeface="Lobster"/>
              <a:ea typeface="Lobster"/>
              <a:cs typeface="Lobster"/>
              <a:sym typeface="Lobster"/>
            </a:endParaRPr>
          </a:p>
        </p:txBody>
      </p:sp>
      <p:sp>
        <p:nvSpPr>
          <p:cNvPr id="52" name="Google Shape;1020;p54">
            <a:extLst>
              <a:ext uri="{FF2B5EF4-FFF2-40B4-BE49-F238E27FC236}">
                <a16:creationId xmlns:a16="http://schemas.microsoft.com/office/drawing/2014/main" id="{FC732FA6-DB10-4C48-BBEB-D6CB02B4A815}"/>
              </a:ext>
            </a:extLst>
          </p:cNvPr>
          <p:cNvSpPr txBox="1"/>
          <p:nvPr/>
        </p:nvSpPr>
        <p:spPr>
          <a:xfrm rot="5400000">
            <a:off x="4410071" y="2235385"/>
            <a:ext cx="715244" cy="238027"/>
          </a:xfrm>
          <a:prstGeom prst="rect">
            <a:avLst/>
          </a:prstGeom>
          <a:noFill/>
          <a:ln>
            <a:noFill/>
          </a:ln>
          <a:effectLst>
            <a:outerShdw dist="19050" algn="bl" rotWithShape="0">
              <a:schemeClr val="accent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he-IL" sz="1600" dirty="0">
                <a:solidFill>
                  <a:schemeClr val="lt2"/>
                </a:solidFill>
                <a:latin typeface="Lobster"/>
                <a:ea typeface="Lobster"/>
                <a:cs typeface="Lobster"/>
                <a:sym typeface="Lobster"/>
              </a:rPr>
              <a:t>538-</a:t>
            </a:r>
            <a:endParaRPr sz="1600" dirty="0">
              <a:solidFill>
                <a:schemeClr val="lt2"/>
              </a:solidFill>
              <a:latin typeface="Lobster"/>
              <a:ea typeface="Lobster"/>
              <a:cs typeface="Lobster"/>
              <a:sym typeface="Lobster"/>
            </a:endParaRPr>
          </a:p>
        </p:txBody>
      </p:sp>
      <p:sp>
        <p:nvSpPr>
          <p:cNvPr id="53" name="Google Shape;1020;p54">
            <a:extLst>
              <a:ext uri="{FF2B5EF4-FFF2-40B4-BE49-F238E27FC236}">
                <a16:creationId xmlns:a16="http://schemas.microsoft.com/office/drawing/2014/main" id="{BC53AA98-DB29-4000-8EEB-03851C3BFEFA}"/>
              </a:ext>
            </a:extLst>
          </p:cNvPr>
          <p:cNvSpPr txBox="1"/>
          <p:nvPr/>
        </p:nvSpPr>
        <p:spPr>
          <a:xfrm rot="5400000">
            <a:off x="5705237" y="2235386"/>
            <a:ext cx="715244" cy="238027"/>
          </a:xfrm>
          <a:prstGeom prst="rect">
            <a:avLst/>
          </a:prstGeom>
          <a:noFill/>
          <a:ln>
            <a:noFill/>
          </a:ln>
          <a:effectLst>
            <a:outerShdw dist="19050" algn="bl" rotWithShape="0">
              <a:schemeClr val="accent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he-IL" sz="1600" dirty="0">
                <a:solidFill>
                  <a:schemeClr val="lt2"/>
                </a:solidFill>
                <a:latin typeface="Lobster"/>
                <a:ea typeface="Lobster"/>
                <a:cs typeface="Lobster"/>
                <a:sym typeface="Lobster"/>
              </a:rPr>
              <a:t>539-</a:t>
            </a:r>
            <a:endParaRPr sz="1600" dirty="0">
              <a:solidFill>
                <a:schemeClr val="lt2"/>
              </a:solidFill>
              <a:latin typeface="Lobster"/>
              <a:ea typeface="Lobster"/>
              <a:cs typeface="Lobster"/>
              <a:sym typeface="Lobster"/>
            </a:endParaRPr>
          </a:p>
        </p:txBody>
      </p:sp>
      <p:sp>
        <p:nvSpPr>
          <p:cNvPr id="59" name="Google Shape;1021;p54">
            <a:extLst>
              <a:ext uri="{FF2B5EF4-FFF2-40B4-BE49-F238E27FC236}">
                <a16:creationId xmlns:a16="http://schemas.microsoft.com/office/drawing/2014/main" id="{59DCD7F8-BD1F-4030-8812-0B4B5789735B}"/>
              </a:ext>
            </a:extLst>
          </p:cNvPr>
          <p:cNvSpPr txBox="1"/>
          <p:nvPr/>
        </p:nvSpPr>
        <p:spPr>
          <a:xfrm>
            <a:off x="5638142" y="3017201"/>
            <a:ext cx="828473" cy="512002"/>
          </a:xfrm>
          <a:custGeom>
            <a:avLst/>
            <a:gdLst>
              <a:gd name="connsiteX0" fmla="*/ 0 w 828473"/>
              <a:gd name="connsiteY0" fmla="*/ 0 h 512002"/>
              <a:gd name="connsiteX1" fmla="*/ 828473 w 828473"/>
              <a:gd name="connsiteY1" fmla="*/ 0 h 512002"/>
              <a:gd name="connsiteX2" fmla="*/ 828473 w 828473"/>
              <a:gd name="connsiteY2" fmla="*/ 512002 h 512002"/>
              <a:gd name="connsiteX3" fmla="*/ 0 w 828473"/>
              <a:gd name="connsiteY3" fmla="*/ 512002 h 512002"/>
              <a:gd name="connsiteX4" fmla="*/ 0 w 828473"/>
              <a:gd name="connsiteY4" fmla="*/ 0 h 51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73" h="512002" extrusionOk="0">
                <a:moveTo>
                  <a:pt x="0" y="0"/>
                </a:moveTo>
                <a:cubicBezTo>
                  <a:pt x="245422" y="41249"/>
                  <a:pt x="479287" y="60913"/>
                  <a:pt x="828473" y="0"/>
                </a:cubicBezTo>
                <a:cubicBezTo>
                  <a:pt x="791758" y="136593"/>
                  <a:pt x="866175" y="428042"/>
                  <a:pt x="828473" y="512002"/>
                </a:cubicBezTo>
                <a:cubicBezTo>
                  <a:pt x="512034" y="480271"/>
                  <a:pt x="209485" y="581254"/>
                  <a:pt x="0" y="512002"/>
                </a:cubicBezTo>
                <a:cubicBezTo>
                  <a:pt x="-17976" y="386471"/>
                  <a:pt x="21143" y="252986"/>
                  <a:pt x="0" y="0"/>
                </a:cubicBezTo>
                <a:close/>
              </a:path>
            </a:pathLst>
          </a:custGeom>
          <a:noFill/>
          <a:ln>
            <a:solidFill>
              <a:schemeClr val="accent1">
                <a:lumMod val="50000"/>
              </a:schemeClr>
            </a:solidFill>
            <a:extLst>
              <a:ext uri="{C807C97D-BFC1-408E-A445-0C87EB9F89A2}">
                <ask:lineSketchStyleProps xmlns:ask="http://schemas.microsoft.com/office/drawing/2018/sketchyshapes" sd="2591744542">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ctr" rtl="1">
              <a:spcBef>
                <a:spcPts val="0"/>
              </a:spcBef>
              <a:spcAft>
                <a:spcPts val="0"/>
              </a:spcAft>
              <a:buNone/>
            </a:pPr>
            <a:r>
              <a:rPr lang="he-IL" dirty="0">
                <a:solidFill>
                  <a:schemeClr val="lt2"/>
                </a:solidFill>
                <a:latin typeface="FbKapriza Bold" panose="02020603050405020304" pitchFamily="18" charset="-79"/>
                <a:ea typeface="Lobster"/>
                <a:cs typeface="FbKapriza Bold" panose="02020603050405020304" pitchFamily="18" charset="-79"/>
                <a:sym typeface="Lobster"/>
              </a:rPr>
              <a:t>נפילת בבל בידי פרס</a:t>
            </a:r>
            <a:endParaRPr dirty="0">
              <a:solidFill>
                <a:schemeClr val="lt2"/>
              </a:solidFill>
              <a:latin typeface="FbKapriza Bold" panose="02020603050405020304" pitchFamily="18" charset="-79"/>
              <a:ea typeface="Lobster"/>
              <a:cs typeface="FbKapriza Bold" panose="02020603050405020304" pitchFamily="18" charset="-79"/>
              <a:sym typeface="Lobster"/>
            </a:endParaRPr>
          </a:p>
        </p:txBody>
      </p:sp>
      <p:sp>
        <p:nvSpPr>
          <p:cNvPr id="60" name="Google Shape;1021;p54">
            <a:extLst>
              <a:ext uri="{FF2B5EF4-FFF2-40B4-BE49-F238E27FC236}">
                <a16:creationId xmlns:a16="http://schemas.microsoft.com/office/drawing/2014/main" id="{C40E2A05-54EF-4601-9FAB-0AC42711DB37}"/>
              </a:ext>
            </a:extLst>
          </p:cNvPr>
          <p:cNvSpPr txBox="1"/>
          <p:nvPr/>
        </p:nvSpPr>
        <p:spPr>
          <a:xfrm>
            <a:off x="4349002" y="3017201"/>
            <a:ext cx="828473" cy="512002"/>
          </a:xfrm>
          <a:custGeom>
            <a:avLst/>
            <a:gdLst>
              <a:gd name="connsiteX0" fmla="*/ 0 w 828473"/>
              <a:gd name="connsiteY0" fmla="*/ 0 h 512002"/>
              <a:gd name="connsiteX1" fmla="*/ 828473 w 828473"/>
              <a:gd name="connsiteY1" fmla="*/ 0 h 512002"/>
              <a:gd name="connsiteX2" fmla="*/ 828473 w 828473"/>
              <a:gd name="connsiteY2" fmla="*/ 512002 h 512002"/>
              <a:gd name="connsiteX3" fmla="*/ 0 w 828473"/>
              <a:gd name="connsiteY3" fmla="*/ 512002 h 512002"/>
              <a:gd name="connsiteX4" fmla="*/ 0 w 828473"/>
              <a:gd name="connsiteY4" fmla="*/ 0 h 51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73" h="512002" extrusionOk="0">
                <a:moveTo>
                  <a:pt x="0" y="0"/>
                </a:moveTo>
                <a:cubicBezTo>
                  <a:pt x="245422" y="41249"/>
                  <a:pt x="479287" y="60913"/>
                  <a:pt x="828473" y="0"/>
                </a:cubicBezTo>
                <a:cubicBezTo>
                  <a:pt x="791758" y="136593"/>
                  <a:pt x="866175" y="428042"/>
                  <a:pt x="828473" y="512002"/>
                </a:cubicBezTo>
                <a:cubicBezTo>
                  <a:pt x="512034" y="480271"/>
                  <a:pt x="209485" y="581254"/>
                  <a:pt x="0" y="512002"/>
                </a:cubicBezTo>
                <a:cubicBezTo>
                  <a:pt x="-17976" y="386471"/>
                  <a:pt x="21143" y="252986"/>
                  <a:pt x="0" y="0"/>
                </a:cubicBezTo>
                <a:close/>
              </a:path>
            </a:pathLst>
          </a:custGeom>
          <a:noFill/>
          <a:ln>
            <a:solidFill>
              <a:schemeClr val="accent1">
                <a:lumMod val="50000"/>
              </a:schemeClr>
            </a:solidFill>
            <a:extLst>
              <a:ext uri="{C807C97D-BFC1-408E-A445-0C87EB9F89A2}">
                <ask:lineSketchStyleProps xmlns:ask="http://schemas.microsoft.com/office/drawing/2018/sketchyshapes" sd="2591744542">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ctr" rtl="1">
              <a:spcBef>
                <a:spcPts val="0"/>
              </a:spcBef>
              <a:spcAft>
                <a:spcPts val="0"/>
              </a:spcAft>
              <a:buNone/>
            </a:pPr>
            <a:r>
              <a:rPr lang="he-IL" dirty="0">
                <a:solidFill>
                  <a:schemeClr val="lt2"/>
                </a:solidFill>
                <a:latin typeface="FbKapriza Bold" panose="02020603050405020304" pitchFamily="18" charset="-79"/>
                <a:ea typeface="Lobster"/>
                <a:cs typeface="FbKapriza Bold" panose="02020603050405020304" pitchFamily="18" charset="-79"/>
                <a:sym typeface="Lobster"/>
              </a:rPr>
              <a:t>הצהרת כורש</a:t>
            </a:r>
            <a:endParaRPr dirty="0">
              <a:solidFill>
                <a:schemeClr val="lt2"/>
              </a:solidFill>
              <a:latin typeface="FbKapriza Bold" panose="02020603050405020304" pitchFamily="18" charset="-79"/>
              <a:ea typeface="Lobster"/>
              <a:cs typeface="FbKapriza Bold" panose="02020603050405020304" pitchFamily="18" charset="-79"/>
              <a:sym typeface="Lobster"/>
            </a:endParaRPr>
          </a:p>
        </p:txBody>
      </p:sp>
      <p:sp>
        <p:nvSpPr>
          <p:cNvPr id="61" name="Google Shape;1021;p54">
            <a:extLst>
              <a:ext uri="{FF2B5EF4-FFF2-40B4-BE49-F238E27FC236}">
                <a16:creationId xmlns:a16="http://schemas.microsoft.com/office/drawing/2014/main" id="{E72F0120-7A68-4D87-8972-9A0D69847368}"/>
              </a:ext>
            </a:extLst>
          </p:cNvPr>
          <p:cNvSpPr txBox="1"/>
          <p:nvPr/>
        </p:nvSpPr>
        <p:spPr>
          <a:xfrm>
            <a:off x="3214705" y="3001201"/>
            <a:ext cx="828473" cy="512002"/>
          </a:xfrm>
          <a:custGeom>
            <a:avLst/>
            <a:gdLst>
              <a:gd name="connsiteX0" fmla="*/ 0 w 828473"/>
              <a:gd name="connsiteY0" fmla="*/ 0 h 512002"/>
              <a:gd name="connsiteX1" fmla="*/ 828473 w 828473"/>
              <a:gd name="connsiteY1" fmla="*/ 0 h 512002"/>
              <a:gd name="connsiteX2" fmla="*/ 828473 w 828473"/>
              <a:gd name="connsiteY2" fmla="*/ 512002 h 512002"/>
              <a:gd name="connsiteX3" fmla="*/ 0 w 828473"/>
              <a:gd name="connsiteY3" fmla="*/ 512002 h 512002"/>
              <a:gd name="connsiteX4" fmla="*/ 0 w 828473"/>
              <a:gd name="connsiteY4" fmla="*/ 0 h 51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73" h="512002" extrusionOk="0">
                <a:moveTo>
                  <a:pt x="0" y="0"/>
                </a:moveTo>
                <a:cubicBezTo>
                  <a:pt x="245422" y="41249"/>
                  <a:pt x="479287" y="60913"/>
                  <a:pt x="828473" y="0"/>
                </a:cubicBezTo>
                <a:cubicBezTo>
                  <a:pt x="791758" y="136593"/>
                  <a:pt x="866175" y="428042"/>
                  <a:pt x="828473" y="512002"/>
                </a:cubicBezTo>
                <a:cubicBezTo>
                  <a:pt x="512034" y="480271"/>
                  <a:pt x="209485" y="581254"/>
                  <a:pt x="0" y="512002"/>
                </a:cubicBezTo>
                <a:cubicBezTo>
                  <a:pt x="-17976" y="386471"/>
                  <a:pt x="21143" y="252986"/>
                  <a:pt x="0" y="0"/>
                </a:cubicBezTo>
                <a:close/>
              </a:path>
            </a:pathLst>
          </a:custGeom>
          <a:noFill/>
          <a:ln>
            <a:solidFill>
              <a:schemeClr val="accent1">
                <a:lumMod val="50000"/>
              </a:schemeClr>
            </a:solidFill>
            <a:extLst>
              <a:ext uri="{C807C97D-BFC1-408E-A445-0C87EB9F89A2}">
                <ask:lineSketchStyleProps xmlns:ask="http://schemas.microsoft.com/office/drawing/2018/sketchyshapes" sd="2591744542">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ctr" rtl="1">
              <a:spcBef>
                <a:spcPts val="0"/>
              </a:spcBef>
              <a:spcAft>
                <a:spcPts val="0"/>
              </a:spcAft>
              <a:buNone/>
            </a:pPr>
            <a:r>
              <a:rPr lang="he-IL" sz="1200" dirty="0">
                <a:solidFill>
                  <a:schemeClr val="lt2"/>
                </a:solidFill>
                <a:latin typeface="FbKapriza Bold" panose="02020603050405020304" pitchFamily="18" charset="-79"/>
                <a:ea typeface="Lobster"/>
                <a:cs typeface="FbKapriza Bold" panose="02020603050405020304" pitchFamily="18" charset="-79"/>
                <a:sym typeface="Lobster"/>
              </a:rPr>
              <a:t>עליית ראשוני היהודים לירושלים</a:t>
            </a:r>
            <a:endParaRPr sz="1200" dirty="0">
              <a:solidFill>
                <a:schemeClr val="lt2"/>
              </a:solidFill>
              <a:latin typeface="FbKapriza Bold" panose="02020603050405020304" pitchFamily="18" charset="-79"/>
              <a:ea typeface="Lobster"/>
              <a:cs typeface="FbKapriza Bold" panose="02020603050405020304" pitchFamily="18" charset="-79"/>
              <a:sym typeface="Lobster"/>
            </a:endParaRPr>
          </a:p>
        </p:txBody>
      </p:sp>
      <p:sp>
        <p:nvSpPr>
          <p:cNvPr id="62" name="Google Shape;1021;p54">
            <a:extLst>
              <a:ext uri="{FF2B5EF4-FFF2-40B4-BE49-F238E27FC236}">
                <a16:creationId xmlns:a16="http://schemas.microsoft.com/office/drawing/2014/main" id="{A8CBB172-D642-42A6-A4DA-B122A1625FAD}"/>
              </a:ext>
            </a:extLst>
          </p:cNvPr>
          <p:cNvSpPr txBox="1"/>
          <p:nvPr/>
        </p:nvSpPr>
        <p:spPr>
          <a:xfrm>
            <a:off x="2038149" y="3024224"/>
            <a:ext cx="828473" cy="512002"/>
          </a:xfrm>
          <a:custGeom>
            <a:avLst/>
            <a:gdLst>
              <a:gd name="connsiteX0" fmla="*/ 0 w 828473"/>
              <a:gd name="connsiteY0" fmla="*/ 0 h 512002"/>
              <a:gd name="connsiteX1" fmla="*/ 828473 w 828473"/>
              <a:gd name="connsiteY1" fmla="*/ 0 h 512002"/>
              <a:gd name="connsiteX2" fmla="*/ 828473 w 828473"/>
              <a:gd name="connsiteY2" fmla="*/ 512002 h 512002"/>
              <a:gd name="connsiteX3" fmla="*/ 0 w 828473"/>
              <a:gd name="connsiteY3" fmla="*/ 512002 h 512002"/>
              <a:gd name="connsiteX4" fmla="*/ 0 w 828473"/>
              <a:gd name="connsiteY4" fmla="*/ 0 h 51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73" h="512002" extrusionOk="0">
                <a:moveTo>
                  <a:pt x="0" y="0"/>
                </a:moveTo>
                <a:cubicBezTo>
                  <a:pt x="245422" y="41249"/>
                  <a:pt x="479287" y="60913"/>
                  <a:pt x="828473" y="0"/>
                </a:cubicBezTo>
                <a:cubicBezTo>
                  <a:pt x="791758" y="136593"/>
                  <a:pt x="866175" y="428042"/>
                  <a:pt x="828473" y="512002"/>
                </a:cubicBezTo>
                <a:cubicBezTo>
                  <a:pt x="512034" y="480271"/>
                  <a:pt x="209485" y="581254"/>
                  <a:pt x="0" y="512002"/>
                </a:cubicBezTo>
                <a:cubicBezTo>
                  <a:pt x="-17976" y="386471"/>
                  <a:pt x="21143" y="252986"/>
                  <a:pt x="0" y="0"/>
                </a:cubicBezTo>
                <a:close/>
              </a:path>
            </a:pathLst>
          </a:custGeom>
          <a:noFill/>
          <a:ln>
            <a:solidFill>
              <a:schemeClr val="accent1">
                <a:lumMod val="50000"/>
              </a:schemeClr>
            </a:solidFill>
            <a:extLst>
              <a:ext uri="{C807C97D-BFC1-408E-A445-0C87EB9F89A2}">
                <ask:lineSketchStyleProps xmlns:ask="http://schemas.microsoft.com/office/drawing/2018/sketchyshapes" sd="2591744542">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ctr" rtl="1">
              <a:spcBef>
                <a:spcPts val="0"/>
              </a:spcBef>
              <a:spcAft>
                <a:spcPts val="0"/>
              </a:spcAft>
              <a:buNone/>
            </a:pPr>
            <a:r>
              <a:rPr lang="he-IL" dirty="0">
                <a:solidFill>
                  <a:schemeClr val="lt2"/>
                </a:solidFill>
                <a:latin typeface="FbKapriza Bold" panose="02020603050405020304" pitchFamily="18" charset="-79"/>
                <a:ea typeface="Lobster"/>
                <a:cs typeface="FbKapriza Bold" panose="02020603050405020304" pitchFamily="18" charset="-79"/>
                <a:sym typeface="Lobster"/>
              </a:rPr>
              <a:t>השלמת בניית </a:t>
            </a:r>
            <a:r>
              <a:rPr lang="he-IL" dirty="0" err="1">
                <a:solidFill>
                  <a:schemeClr val="lt2"/>
                </a:solidFill>
                <a:latin typeface="FbKapriza Bold" panose="02020603050405020304" pitchFamily="18" charset="-79"/>
                <a:ea typeface="Lobster"/>
                <a:cs typeface="FbKapriza Bold" panose="02020603050405020304" pitchFamily="18" charset="-79"/>
                <a:sym typeface="Lobster"/>
              </a:rPr>
              <a:t>ביהמ"ק</a:t>
            </a:r>
            <a:r>
              <a:rPr lang="he-IL" dirty="0">
                <a:solidFill>
                  <a:schemeClr val="lt2"/>
                </a:solidFill>
                <a:latin typeface="FbKapriza Bold" panose="02020603050405020304" pitchFamily="18" charset="-79"/>
                <a:ea typeface="Lobster"/>
                <a:cs typeface="FbKapriza Bold" panose="02020603050405020304" pitchFamily="18" charset="-79"/>
                <a:sym typeface="Lobster"/>
              </a:rPr>
              <a:t> השני</a:t>
            </a:r>
            <a:endParaRPr dirty="0">
              <a:solidFill>
                <a:schemeClr val="lt2"/>
              </a:solidFill>
              <a:latin typeface="FbKapriza Bold" panose="02020603050405020304" pitchFamily="18" charset="-79"/>
              <a:ea typeface="Lobster"/>
              <a:cs typeface="FbKapriza Bold" panose="02020603050405020304" pitchFamily="18" charset="-79"/>
              <a:sym typeface="Lobster"/>
            </a:endParaRPr>
          </a:p>
        </p:txBody>
      </p:sp>
      <p:sp>
        <p:nvSpPr>
          <p:cNvPr id="63" name="Google Shape;1021;p54">
            <a:extLst>
              <a:ext uri="{FF2B5EF4-FFF2-40B4-BE49-F238E27FC236}">
                <a16:creationId xmlns:a16="http://schemas.microsoft.com/office/drawing/2014/main" id="{690D66CE-561A-4466-A123-794DC5605AC5}"/>
              </a:ext>
            </a:extLst>
          </p:cNvPr>
          <p:cNvSpPr txBox="1"/>
          <p:nvPr/>
        </p:nvSpPr>
        <p:spPr>
          <a:xfrm>
            <a:off x="853698" y="3017201"/>
            <a:ext cx="828473" cy="512002"/>
          </a:xfrm>
          <a:custGeom>
            <a:avLst/>
            <a:gdLst>
              <a:gd name="connsiteX0" fmla="*/ 0 w 828473"/>
              <a:gd name="connsiteY0" fmla="*/ 0 h 512002"/>
              <a:gd name="connsiteX1" fmla="*/ 828473 w 828473"/>
              <a:gd name="connsiteY1" fmla="*/ 0 h 512002"/>
              <a:gd name="connsiteX2" fmla="*/ 828473 w 828473"/>
              <a:gd name="connsiteY2" fmla="*/ 512002 h 512002"/>
              <a:gd name="connsiteX3" fmla="*/ 0 w 828473"/>
              <a:gd name="connsiteY3" fmla="*/ 512002 h 512002"/>
              <a:gd name="connsiteX4" fmla="*/ 0 w 828473"/>
              <a:gd name="connsiteY4" fmla="*/ 0 h 51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73" h="512002" extrusionOk="0">
                <a:moveTo>
                  <a:pt x="0" y="0"/>
                </a:moveTo>
                <a:cubicBezTo>
                  <a:pt x="245422" y="41249"/>
                  <a:pt x="479287" y="60913"/>
                  <a:pt x="828473" y="0"/>
                </a:cubicBezTo>
                <a:cubicBezTo>
                  <a:pt x="791758" y="136593"/>
                  <a:pt x="866175" y="428042"/>
                  <a:pt x="828473" y="512002"/>
                </a:cubicBezTo>
                <a:cubicBezTo>
                  <a:pt x="512034" y="480271"/>
                  <a:pt x="209485" y="581254"/>
                  <a:pt x="0" y="512002"/>
                </a:cubicBezTo>
                <a:cubicBezTo>
                  <a:pt x="-17976" y="386471"/>
                  <a:pt x="21143" y="252986"/>
                  <a:pt x="0" y="0"/>
                </a:cubicBezTo>
                <a:close/>
              </a:path>
            </a:pathLst>
          </a:custGeom>
          <a:noFill/>
          <a:ln>
            <a:solidFill>
              <a:schemeClr val="accent1">
                <a:lumMod val="50000"/>
              </a:schemeClr>
            </a:solidFill>
            <a:extLst>
              <a:ext uri="{C807C97D-BFC1-408E-A445-0C87EB9F89A2}">
                <ask:lineSketchStyleProps xmlns:ask="http://schemas.microsoft.com/office/drawing/2018/sketchyshapes" sd="2591744542">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ctr" rtl="1">
              <a:spcBef>
                <a:spcPts val="0"/>
              </a:spcBef>
              <a:spcAft>
                <a:spcPts val="0"/>
              </a:spcAft>
              <a:buNone/>
            </a:pPr>
            <a:r>
              <a:rPr lang="he-IL" dirty="0">
                <a:solidFill>
                  <a:schemeClr val="lt2"/>
                </a:solidFill>
                <a:latin typeface="FbKapriza Bold" panose="02020603050405020304" pitchFamily="18" charset="-79"/>
                <a:ea typeface="Lobster"/>
                <a:cs typeface="FbKapriza Bold" panose="02020603050405020304" pitchFamily="18" charset="-79"/>
                <a:sym typeface="Lobster"/>
              </a:rPr>
              <a:t>שיקום החומה ע"י נחמיה</a:t>
            </a:r>
            <a:endParaRPr dirty="0">
              <a:solidFill>
                <a:schemeClr val="lt2"/>
              </a:solidFill>
              <a:latin typeface="FbKapriza Bold" panose="02020603050405020304" pitchFamily="18" charset="-79"/>
              <a:ea typeface="Lobster"/>
              <a:cs typeface="FbKapriza Bold" panose="02020603050405020304" pitchFamily="18" charset="-79"/>
              <a:sym typeface="Lobster"/>
            </a:endParaRPr>
          </a:p>
        </p:txBody>
      </p:sp>
      <p:pic>
        <p:nvPicPr>
          <p:cNvPr id="15" name="תמונה 14">
            <a:extLst>
              <a:ext uri="{FF2B5EF4-FFF2-40B4-BE49-F238E27FC236}">
                <a16:creationId xmlns:a16="http://schemas.microsoft.com/office/drawing/2014/main" id="{37399B89-7343-4032-BBAB-75DA81906DCA}"/>
              </a:ext>
            </a:extLst>
          </p:cNvPr>
          <p:cNvPicPr>
            <a:picLocks noChangeAspect="1"/>
          </p:cNvPicPr>
          <p:nvPr/>
        </p:nvPicPr>
        <p:blipFill>
          <a:blip r:embed="rId3"/>
          <a:stretch>
            <a:fillRect/>
          </a:stretch>
        </p:blipFill>
        <p:spPr>
          <a:xfrm>
            <a:off x="5870818" y="3702237"/>
            <a:ext cx="384081" cy="371888"/>
          </a:xfrm>
          <a:prstGeom prst="rect">
            <a:avLst/>
          </a:prstGeom>
        </p:spPr>
      </p:pic>
      <p:pic>
        <p:nvPicPr>
          <p:cNvPr id="16" name="תמונה 15">
            <a:extLst>
              <a:ext uri="{FF2B5EF4-FFF2-40B4-BE49-F238E27FC236}">
                <a16:creationId xmlns:a16="http://schemas.microsoft.com/office/drawing/2014/main" id="{8BA5C5DD-9C55-4144-99E2-48493462B61D}"/>
              </a:ext>
            </a:extLst>
          </p:cNvPr>
          <p:cNvPicPr>
            <a:picLocks noChangeAspect="1"/>
          </p:cNvPicPr>
          <p:nvPr/>
        </p:nvPicPr>
        <p:blipFill>
          <a:blip r:embed="rId4"/>
          <a:stretch>
            <a:fillRect/>
          </a:stretch>
        </p:blipFill>
        <p:spPr>
          <a:xfrm>
            <a:off x="4616975" y="3693430"/>
            <a:ext cx="384081" cy="377985"/>
          </a:xfrm>
          <a:prstGeom prst="rect">
            <a:avLst/>
          </a:prstGeom>
        </p:spPr>
      </p:pic>
      <p:pic>
        <p:nvPicPr>
          <p:cNvPr id="17" name="תמונה 16">
            <a:extLst>
              <a:ext uri="{FF2B5EF4-FFF2-40B4-BE49-F238E27FC236}">
                <a16:creationId xmlns:a16="http://schemas.microsoft.com/office/drawing/2014/main" id="{FA67F6D4-2EB8-44DF-A56E-CADF919EBED6}"/>
              </a:ext>
            </a:extLst>
          </p:cNvPr>
          <p:cNvPicPr>
            <a:picLocks noChangeAspect="1"/>
          </p:cNvPicPr>
          <p:nvPr/>
        </p:nvPicPr>
        <p:blipFill>
          <a:blip r:embed="rId5"/>
          <a:stretch>
            <a:fillRect/>
          </a:stretch>
        </p:blipFill>
        <p:spPr>
          <a:xfrm>
            <a:off x="2266163" y="3693430"/>
            <a:ext cx="377985" cy="341406"/>
          </a:xfrm>
          <a:prstGeom prst="rect">
            <a:avLst/>
          </a:prstGeom>
        </p:spPr>
      </p:pic>
      <p:pic>
        <p:nvPicPr>
          <p:cNvPr id="18" name="תמונה 17">
            <a:extLst>
              <a:ext uri="{FF2B5EF4-FFF2-40B4-BE49-F238E27FC236}">
                <a16:creationId xmlns:a16="http://schemas.microsoft.com/office/drawing/2014/main" id="{8FD6D276-8DC3-4D92-AA50-F528FB7436DF}"/>
              </a:ext>
            </a:extLst>
          </p:cNvPr>
          <p:cNvPicPr>
            <a:picLocks noChangeAspect="1"/>
          </p:cNvPicPr>
          <p:nvPr/>
        </p:nvPicPr>
        <p:blipFill>
          <a:blip r:embed="rId6"/>
          <a:stretch>
            <a:fillRect/>
          </a:stretch>
        </p:blipFill>
        <p:spPr>
          <a:xfrm>
            <a:off x="1078941" y="3681017"/>
            <a:ext cx="377985" cy="377985"/>
          </a:xfrm>
          <a:prstGeom prst="rect">
            <a:avLst/>
          </a:prstGeom>
        </p:spPr>
      </p:pic>
      <p:grpSp>
        <p:nvGrpSpPr>
          <p:cNvPr id="72" name="Google Shape;1405;p60">
            <a:extLst>
              <a:ext uri="{FF2B5EF4-FFF2-40B4-BE49-F238E27FC236}">
                <a16:creationId xmlns:a16="http://schemas.microsoft.com/office/drawing/2014/main" id="{1717C62E-BD68-4BA2-9CB6-ACD8126C42DD}"/>
              </a:ext>
            </a:extLst>
          </p:cNvPr>
          <p:cNvGrpSpPr/>
          <p:nvPr/>
        </p:nvGrpSpPr>
        <p:grpSpPr>
          <a:xfrm>
            <a:off x="7255130" y="3658151"/>
            <a:ext cx="383635" cy="376685"/>
            <a:chOff x="4846738" y="3334554"/>
            <a:chExt cx="383635" cy="376685"/>
          </a:xfrm>
        </p:grpSpPr>
        <p:grpSp>
          <p:nvGrpSpPr>
            <p:cNvPr id="73" name="Google Shape;1406;p60">
              <a:extLst>
                <a:ext uri="{FF2B5EF4-FFF2-40B4-BE49-F238E27FC236}">
                  <a16:creationId xmlns:a16="http://schemas.microsoft.com/office/drawing/2014/main" id="{5EA6E1DC-B765-4AF2-9F4E-39DE468F9119}"/>
                </a:ext>
              </a:extLst>
            </p:cNvPr>
            <p:cNvGrpSpPr/>
            <p:nvPr/>
          </p:nvGrpSpPr>
          <p:grpSpPr>
            <a:xfrm>
              <a:off x="4856322" y="3344139"/>
              <a:ext cx="374050" cy="367100"/>
              <a:chOff x="4146300" y="3252000"/>
              <a:chExt cx="374050" cy="367100"/>
            </a:xfrm>
          </p:grpSpPr>
          <p:sp>
            <p:nvSpPr>
              <p:cNvPr id="80" name="Google Shape;1407;p60">
                <a:extLst>
                  <a:ext uri="{FF2B5EF4-FFF2-40B4-BE49-F238E27FC236}">
                    <a16:creationId xmlns:a16="http://schemas.microsoft.com/office/drawing/2014/main" id="{96748399-8851-4F0A-B405-5587E4A495A9}"/>
                  </a:ext>
                </a:extLst>
              </p:cNvPr>
              <p:cNvSpPr/>
              <p:nvPr/>
            </p:nvSpPr>
            <p:spPr>
              <a:xfrm>
                <a:off x="4307675" y="3406125"/>
                <a:ext cx="53825" cy="52475"/>
              </a:xfrm>
              <a:custGeom>
                <a:avLst/>
                <a:gdLst/>
                <a:ahLst/>
                <a:cxnLst/>
                <a:rect l="l" t="t" r="r" b="b"/>
                <a:pathLst>
                  <a:path w="2153" h="2099" extrusionOk="0">
                    <a:moveTo>
                      <a:pt x="1073" y="432"/>
                    </a:moveTo>
                    <a:cubicBezTo>
                      <a:pt x="1079" y="432"/>
                      <a:pt x="1079" y="432"/>
                      <a:pt x="1079" y="438"/>
                    </a:cubicBezTo>
                    <a:lnTo>
                      <a:pt x="1703" y="1655"/>
                    </a:lnTo>
                    <a:cubicBezTo>
                      <a:pt x="1703" y="1661"/>
                      <a:pt x="1703" y="1661"/>
                      <a:pt x="1703" y="1667"/>
                    </a:cubicBezTo>
                    <a:lnTo>
                      <a:pt x="444" y="1667"/>
                    </a:lnTo>
                    <a:cubicBezTo>
                      <a:pt x="444" y="1661"/>
                      <a:pt x="444" y="1661"/>
                      <a:pt x="444" y="1655"/>
                    </a:cubicBezTo>
                    <a:lnTo>
                      <a:pt x="1067" y="438"/>
                    </a:lnTo>
                    <a:cubicBezTo>
                      <a:pt x="1067" y="438"/>
                      <a:pt x="1067" y="432"/>
                      <a:pt x="1073" y="432"/>
                    </a:cubicBezTo>
                    <a:close/>
                    <a:moveTo>
                      <a:pt x="1073" y="0"/>
                    </a:moveTo>
                    <a:cubicBezTo>
                      <a:pt x="911" y="0"/>
                      <a:pt x="755" y="96"/>
                      <a:pt x="684" y="240"/>
                    </a:cubicBezTo>
                    <a:lnTo>
                      <a:pt x="66" y="1451"/>
                    </a:lnTo>
                    <a:cubicBezTo>
                      <a:pt x="0" y="1577"/>
                      <a:pt x="0" y="1732"/>
                      <a:pt x="60" y="1858"/>
                    </a:cubicBezTo>
                    <a:cubicBezTo>
                      <a:pt x="138" y="2008"/>
                      <a:pt x="288" y="2098"/>
                      <a:pt x="456" y="2098"/>
                    </a:cubicBezTo>
                    <a:lnTo>
                      <a:pt x="1697" y="2098"/>
                    </a:lnTo>
                    <a:cubicBezTo>
                      <a:pt x="1858" y="2098"/>
                      <a:pt x="2014" y="2008"/>
                      <a:pt x="2086" y="1858"/>
                    </a:cubicBezTo>
                    <a:cubicBezTo>
                      <a:pt x="2152" y="1732"/>
                      <a:pt x="2146" y="1577"/>
                      <a:pt x="2080" y="1451"/>
                    </a:cubicBezTo>
                    <a:lnTo>
                      <a:pt x="1463" y="240"/>
                    </a:lnTo>
                    <a:cubicBezTo>
                      <a:pt x="1391" y="96"/>
                      <a:pt x="1241"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08;p60">
                <a:extLst>
                  <a:ext uri="{FF2B5EF4-FFF2-40B4-BE49-F238E27FC236}">
                    <a16:creationId xmlns:a16="http://schemas.microsoft.com/office/drawing/2014/main" id="{57B45935-7156-4514-B41F-47CEE94C4467}"/>
                  </a:ext>
                </a:extLst>
              </p:cNvPr>
              <p:cNvSpPr/>
              <p:nvPr/>
            </p:nvSpPr>
            <p:spPr>
              <a:xfrm>
                <a:off x="4258375" y="3358450"/>
                <a:ext cx="64450" cy="54575"/>
              </a:xfrm>
              <a:custGeom>
                <a:avLst/>
                <a:gdLst/>
                <a:ahLst/>
                <a:cxnLst/>
                <a:rect l="l" t="t" r="r" b="b"/>
                <a:pathLst>
                  <a:path w="2578" h="2183" extrusionOk="0">
                    <a:moveTo>
                      <a:pt x="1289" y="427"/>
                    </a:moveTo>
                    <a:cubicBezTo>
                      <a:pt x="1762" y="427"/>
                      <a:pt x="2146" y="720"/>
                      <a:pt x="2146" y="1086"/>
                    </a:cubicBezTo>
                    <a:cubicBezTo>
                      <a:pt x="2146" y="1446"/>
                      <a:pt x="1762" y="1751"/>
                      <a:pt x="1295" y="1751"/>
                    </a:cubicBezTo>
                    <a:lnTo>
                      <a:pt x="1091" y="1751"/>
                    </a:lnTo>
                    <a:cubicBezTo>
                      <a:pt x="1057" y="1751"/>
                      <a:pt x="1022" y="1751"/>
                      <a:pt x="987" y="1751"/>
                    </a:cubicBezTo>
                    <a:cubicBezTo>
                      <a:pt x="762" y="1751"/>
                      <a:pt x="541" y="1747"/>
                      <a:pt x="474" y="1679"/>
                    </a:cubicBezTo>
                    <a:cubicBezTo>
                      <a:pt x="444" y="1643"/>
                      <a:pt x="432" y="1595"/>
                      <a:pt x="438" y="1547"/>
                    </a:cubicBezTo>
                    <a:cubicBezTo>
                      <a:pt x="426" y="1290"/>
                      <a:pt x="480" y="1032"/>
                      <a:pt x="588" y="798"/>
                    </a:cubicBezTo>
                    <a:cubicBezTo>
                      <a:pt x="725" y="546"/>
                      <a:pt x="953" y="427"/>
                      <a:pt x="1289" y="427"/>
                    </a:cubicBezTo>
                    <a:close/>
                    <a:moveTo>
                      <a:pt x="1295" y="1"/>
                    </a:moveTo>
                    <a:cubicBezTo>
                      <a:pt x="474" y="1"/>
                      <a:pt x="6" y="564"/>
                      <a:pt x="6" y="1553"/>
                    </a:cubicBezTo>
                    <a:cubicBezTo>
                      <a:pt x="0" y="1715"/>
                      <a:pt x="54" y="1871"/>
                      <a:pt x="168" y="1991"/>
                    </a:cubicBezTo>
                    <a:cubicBezTo>
                      <a:pt x="342" y="2159"/>
                      <a:pt x="605" y="2183"/>
                      <a:pt x="917" y="2183"/>
                    </a:cubicBezTo>
                    <a:lnTo>
                      <a:pt x="1295" y="2183"/>
                    </a:lnTo>
                    <a:cubicBezTo>
                      <a:pt x="2002" y="2183"/>
                      <a:pt x="2578" y="1697"/>
                      <a:pt x="2578" y="1092"/>
                    </a:cubicBezTo>
                    <a:cubicBezTo>
                      <a:pt x="2578" y="492"/>
                      <a:pt x="2002"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09;p60">
                <a:extLst>
                  <a:ext uri="{FF2B5EF4-FFF2-40B4-BE49-F238E27FC236}">
                    <a16:creationId xmlns:a16="http://schemas.microsoft.com/office/drawing/2014/main" id="{17C82972-DD67-4EA4-AA71-802455E6AF64}"/>
                  </a:ext>
                </a:extLst>
              </p:cNvPr>
              <p:cNvSpPr/>
              <p:nvPr/>
            </p:nvSpPr>
            <p:spPr>
              <a:xfrm>
                <a:off x="4346175" y="3358450"/>
                <a:ext cx="64625" cy="54575"/>
              </a:xfrm>
              <a:custGeom>
                <a:avLst/>
                <a:gdLst/>
                <a:ahLst/>
                <a:cxnLst/>
                <a:rect l="l" t="t" r="r" b="b"/>
                <a:pathLst>
                  <a:path w="2585" h="2183" extrusionOk="0">
                    <a:moveTo>
                      <a:pt x="1290" y="433"/>
                    </a:moveTo>
                    <a:cubicBezTo>
                      <a:pt x="1505" y="433"/>
                      <a:pt x="2147" y="433"/>
                      <a:pt x="2147" y="1559"/>
                    </a:cubicBezTo>
                    <a:cubicBezTo>
                      <a:pt x="2147" y="1601"/>
                      <a:pt x="2135" y="1643"/>
                      <a:pt x="2111" y="1679"/>
                    </a:cubicBezTo>
                    <a:cubicBezTo>
                      <a:pt x="2054" y="1740"/>
                      <a:pt x="1862" y="1754"/>
                      <a:pt x="1661" y="1754"/>
                    </a:cubicBezTo>
                    <a:cubicBezTo>
                      <a:pt x="1605" y="1754"/>
                      <a:pt x="1548" y="1753"/>
                      <a:pt x="1493" y="1751"/>
                    </a:cubicBezTo>
                    <a:lnTo>
                      <a:pt x="1290" y="1751"/>
                    </a:lnTo>
                    <a:cubicBezTo>
                      <a:pt x="822" y="1751"/>
                      <a:pt x="438" y="1458"/>
                      <a:pt x="438" y="1092"/>
                    </a:cubicBezTo>
                    <a:cubicBezTo>
                      <a:pt x="438" y="732"/>
                      <a:pt x="822" y="433"/>
                      <a:pt x="1290" y="433"/>
                    </a:cubicBezTo>
                    <a:close/>
                    <a:moveTo>
                      <a:pt x="1290" y="1"/>
                    </a:moveTo>
                    <a:cubicBezTo>
                      <a:pt x="576" y="1"/>
                      <a:pt x="1" y="492"/>
                      <a:pt x="1" y="1092"/>
                    </a:cubicBezTo>
                    <a:cubicBezTo>
                      <a:pt x="1" y="1691"/>
                      <a:pt x="576" y="2183"/>
                      <a:pt x="1290" y="2183"/>
                    </a:cubicBezTo>
                    <a:lnTo>
                      <a:pt x="1661" y="2183"/>
                    </a:lnTo>
                    <a:cubicBezTo>
                      <a:pt x="1973" y="2183"/>
                      <a:pt x="2237" y="2159"/>
                      <a:pt x="2410" y="1985"/>
                    </a:cubicBezTo>
                    <a:cubicBezTo>
                      <a:pt x="2524" y="1865"/>
                      <a:pt x="2584" y="1709"/>
                      <a:pt x="2572" y="1547"/>
                    </a:cubicBezTo>
                    <a:cubicBezTo>
                      <a:pt x="2572" y="570"/>
                      <a:pt x="2105" y="1"/>
                      <a:pt x="1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10;p60">
                <a:extLst>
                  <a:ext uri="{FF2B5EF4-FFF2-40B4-BE49-F238E27FC236}">
                    <a16:creationId xmlns:a16="http://schemas.microsoft.com/office/drawing/2014/main" id="{C7C27FE0-9E7B-4C6C-BB63-684A7B2B9993}"/>
                  </a:ext>
                </a:extLst>
              </p:cNvPr>
              <p:cNvSpPr/>
              <p:nvPr/>
            </p:nvSpPr>
            <p:spPr>
              <a:xfrm>
                <a:off x="4234675" y="3252000"/>
                <a:ext cx="164400" cy="128650"/>
              </a:xfrm>
              <a:custGeom>
                <a:avLst/>
                <a:gdLst/>
                <a:ahLst/>
                <a:cxnLst/>
                <a:rect l="l" t="t" r="r" b="b"/>
                <a:pathLst>
                  <a:path w="6576" h="5146" extrusionOk="0">
                    <a:moveTo>
                      <a:pt x="2961" y="420"/>
                    </a:moveTo>
                    <a:cubicBezTo>
                      <a:pt x="3377" y="420"/>
                      <a:pt x="3695" y="527"/>
                      <a:pt x="3831" y="584"/>
                    </a:cubicBezTo>
                    <a:cubicBezTo>
                      <a:pt x="3837" y="608"/>
                      <a:pt x="3843" y="620"/>
                      <a:pt x="3843" y="638"/>
                    </a:cubicBezTo>
                    <a:cubicBezTo>
                      <a:pt x="3843" y="644"/>
                      <a:pt x="3843" y="644"/>
                      <a:pt x="3843" y="644"/>
                    </a:cubicBezTo>
                    <a:cubicBezTo>
                      <a:pt x="3849" y="662"/>
                      <a:pt x="3849" y="680"/>
                      <a:pt x="3855" y="698"/>
                    </a:cubicBezTo>
                    <a:lnTo>
                      <a:pt x="3855" y="710"/>
                    </a:lnTo>
                    <a:cubicBezTo>
                      <a:pt x="3855" y="728"/>
                      <a:pt x="3861" y="740"/>
                      <a:pt x="3861" y="758"/>
                    </a:cubicBezTo>
                    <a:lnTo>
                      <a:pt x="3861" y="764"/>
                    </a:lnTo>
                    <a:lnTo>
                      <a:pt x="3861" y="812"/>
                    </a:lnTo>
                    <a:lnTo>
                      <a:pt x="3855" y="818"/>
                    </a:lnTo>
                    <a:lnTo>
                      <a:pt x="3855" y="860"/>
                    </a:lnTo>
                    <a:cubicBezTo>
                      <a:pt x="3855" y="866"/>
                      <a:pt x="3855" y="866"/>
                      <a:pt x="3855" y="866"/>
                    </a:cubicBezTo>
                    <a:cubicBezTo>
                      <a:pt x="3849" y="884"/>
                      <a:pt x="3849" y="896"/>
                      <a:pt x="3843" y="914"/>
                    </a:cubicBezTo>
                    <a:cubicBezTo>
                      <a:pt x="3843" y="914"/>
                      <a:pt x="3843" y="920"/>
                      <a:pt x="3843" y="920"/>
                    </a:cubicBezTo>
                    <a:cubicBezTo>
                      <a:pt x="3843" y="932"/>
                      <a:pt x="3837" y="944"/>
                      <a:pt x="3831" y="962"/>
                    </a:cubicBezTo>
                    <a:lnTo>
                      <a:pt x="3831" y="968"/>
                    </a:lnTo>
                    <a:cubicBezTo>
                      <a:pt x="3825" y="980"/>
                      <a:pt x="3819" y="992"/>
                      <a:pt x="3813" y="1004"/>
                    </a:cubicBezTo>
                    <a:cubicBezTo>
                      <a:pt x="3693" y="1232"/>
                      <a:pt x="3382" y="1298"/>
                      <a:pt x="3376" y="1298"/>
                    </a:cubicBezTo>
                    <a:cubicBezTo>
                      <a:pt x="3280" y="1316"/>
                      <a:pt x="3214" y="1400"/>
                      <a:pt x="3208" y="1502"/>
                    </a:cubicBezTo>
                    <a:cubicBezTo>
                      <a:pt x="3190" y="1819"/>
                      <a:pt x="3082" y="2065"/>
                      <a:pt x="2884" y="2239"/>
                    </a:cubicBezTo>
                    <a:cubicBezTo>
                      <a:pt x="2568" y="2518"/>
                      <a:pt x="2094" y="2552"/>
                      <a:pt x="1891" y="2552"/>
                    </a:cubicBezTo>
                    <a:cubicBezTo>
                      <a:pt x="1863" y="2552"/>
                      <a:pt x="1840" y="2551"/>
                      <a:pt x="1823" y="2551"/>
                    </a:cubicBezTo>
                    <a:lnTo>
                      <a:pt x="1787" y="2551"/>
                    </a:lnTo>
                    <a:cubicBezTo>
                      <a:pt x="1778" y="2549"/>
                      <a:pt x="1770" y="2548"/>
                      <a:pt x="1761" y="2548"/>
                    </a:cubicBezTo>
                    <a:cubicBezTo>
                      <a:pt x="1740" y="2548"/>
                      <a:pt x="1719" y="2552"/>
                      <a:pt x="1697" y="2557"/>
                    </a:cubicBezTo>
                    <a:cubicBezTo>
                      <a:pt x="1649" y="2575"/>
                      <a:pt x="1613" y="2611"/>
                      <a:pt x="1583" y="2652"/>
                    </a:cubicBezTo>
                    <a:cubicBezTo>
                      <a:pt x="1577" y="2664"/>
                      <a:pt x="1565" y="2676"/>
                      <a:pt x="1553" y="2694"/>
                    </a:cubicBezTo>
                    <a:cubicBezTo>
                      <a:pt x="1547" y="2706"/>
                      <a:pt x="1547" y="2700"/>
                      <a:pt x="1547" y="2706"/>
                    </a:cubicBezTo>
                    <a:cubicBezTo>
                      <a:pt x="1542" y="2712"/>
                      <a:pt x="1530" y="2724"/>
                      <a:pt x="1524" y="2736"/>
                    </a:cubicBezTo>
                    <a:lnTo>
                      <a:pt x="1512" y="2748"/>
                    </a:lnTo>
                    <a:lnTo>
                      <a:pt x="1488" y="2772"/>
                    </a:lnTo>
                    <a:lnTo>
                      <a:pt x="1476" y="2784"/>
                    </a:lnTo>
                    <a:lnTo>
                      <a:pt x="1458" y="2802"/>
                    </a:lnTo>
                    <a:lnTo>
                      <a:pt x="1440" y="2820"/>
                    </a:lnTo>
                    <a:lnTo>
                      <a:pt x="1422" y="2832"/>
                    </a:lnTo>
                    <a:lnTo>
                      <a:pt x="1398" y="2850"/>
                    </a:lnTo>
                    <a:cubicBezTo>
                      <a:pt x="1267" y="2935"/>
                      <a:pt x="1111" y="2983"/>
                      <a:pt x="952" y="2983"/>
                    </a:cubicBezTo>
                    <a:cubicBezTo>
                      <a:pt x="943" y="2983"/>
                      <a:pt x="933" y="2982"/>
                      <a:pt x="924" y="2982"/>
                    </a:cubicBezTo>
                    <a:cubicBezTo>
                      <a:pt x="810" y="2982"/>
                      <a:pt x="696" y="2976"/>
                      <a:pt x="582" y="2946"/>
                    </a:cubicBezTo>
                    <a:cubicBezTo>
                      <a:pt x="546" y="2581"/>
                      <a:pt x="540" y="1538"/>
                      <a:pt x="1542" y="866"/>
                    </a:cubicBezTo>
                    <a:cubicBezTo>
                      <a:pt x="2058" y="521"/>
                      <a:pt x="2556" y="420"/>
                      <a:pt x="2961" y="420"/>
                    </a:cubicBezTo>
                    <a:close/>
                    <a:moveTo>
                      <a:pt x="2956" y="0"/>
                    </a:moveTo>
                    <a:cubicBezTo>
                      <a:pt x="2481" y="0"/>
                      <a:pt x="1899" y="118"/>
                      <a:pt x="1296" y="519"/>
                    </a:cubicBezTo>
                    <a:cubicBezTo>
                      <a:pt x="702" y="902"/>
                      <a:pt x="295" y="1520"/>
                      <a:pt x="175" y="2215"/>
                    </a:cubicBezTo>
                    <a:cubicBezTo>
                      <a:pt x="115" y="2515"/>
                      <a:pt x="109" y="2820"/>
                      <a:pt x="151" y="3120"/>
                    </a:cubicBezTo>
                    <a:cubicBezTo>
                      <a:pt x="49" y="3474"/>
                      <a:pt x="1" y="3839"/>
                      <a:pt x="1" y="4211"/>
                    </a:cubicBezTo>
                    <a:lnTo>
                      <a:pt x="1" y="4930"/>
                    </a:lnTo>
                    <a:cubicBezTo>
                      <a:pt x="1" y="5052"/>
                      <a:pt x="99" y="5145"/>
                      <a:pt x="216" y="5145"/>
                    </a:cubicBezTo>
                    <a:cubicBezTo>
                      <a:pt x="232" y="5145"/>
                      <a:pt x="248" y="5144"/>
                      <a:pt x="265" y="5140"/>
                    </a:cubicBezTo>
                    <a:cubicBezTo>
                      <a:pt x="367" y="5116"/>
                      <a:pt x="433" y="5026"/>
                      <a:pt x="433" y="4924"/>
                    </a:cubicBezTo>
                    <a:lnTo>
                      <a:pt x="433" y="4211"/>
                    </a:lnTo>
                    <a:cubicBezTo>
                      <a:pt x="433" y="3935"/>
                      <a:pt x="463" y="3660"/>
                      <a:pt x="528" y="3390"/>
                    </a:cubicBezTo>
                    <a:cubicBezTo>
                      <a:pt x="606" y="3408"/>
                      <a:pt x="690" y="3414"/>
                      <a:pt x="768" y="3420"/>
                    </a:cubicBezTo>
                    <a:lnTo>
                      <a:pt x="1062" y="3420"/>
                    </a:lnTo>
                    <a:lnTo>
                      <a:pt x="1104" y="3414"/>
                    </a:lnTo>
                    <a:lnTo>
                      <a:pt x="1134" y="3408"/>
                    </a:lnTo>
                    <a:cubicBezTo>
                      <a:pt x="1146" y="3408"/>
                      <a:pt x="1158" y="3408"/>
                      <a:pt x="1170" y="3402"/>
                    </a:cubicBezTo>
                    <a:lnTo>
                      <a:pt x="1206" y="3396"/>
                    </a:lnTo>
                    <a:lnTo>
                      <a:pt x="1236" y="3390"/>
                    </a:lnTo>
                    <a:lnTo>
                      <a:pt x="1272" y="3384"/>
                    </a:lnTo>
                    <a:lnTo>
                      <a:pt x="1302" y="3372"/>
                    </a:lnTo>
                    <a:lnTo>
                      <a:pt x="1338" y="3366"/>
                    </a:lnTo>
                    <a:lnTo>
                      <a:pt x="1362" y="3354"/>
                    </a:lnTo>
                    <a:lnTo>
                      <a:pt x="1404" y="3342"/>
                    </a:lnTo>
                    <a:lnTo>
                      <a:pt x="1422" y="3330"/>
                    </a:lnTo>
                    <a:lnTo>
                      <a:pt x="1464" y="3318"/>
                    </a:lnTo>
                    <a:lnTo>
                      <a:pt x="1482" y="3306"/>
                    </a:lnTo>
                    <a:lnTo>
                      <a:pt x="1524" y="3288"/>
                    </a:lnTo>
                    <a:lnTo>
                      <a:pt x="1536" y="3282"/>
                    </a:lnTo>
                    <a:cubicBezTo>
                      <a:pt x="1553" y="3270"/>
                      <a:pt x="1565" y="3264"/>
                      <a:pt x="1583" y="3252"/>
                    </a:cubicBezTo>
                    <a:lnTo>
                      <a:pt x="1589" y="3252"/>
                    </a:lnTo>
                    <a:lnTo>
                      <a:pt x="1637" y="3222"/>
                    </a:lnTo>
                    <a:lnTo>
                      <a:pt x="1685" y="3186"/>
                    </a:lnTo>
                    <a:cubicBezTo>
                      <a:pt x="1703" y="3174"/>
                      <a:pt x="1721" y="3162"/>
                      <a:pt x="1733" y="3150"/>
                    </a:cubicBezTo>
                    <a:cubicBezTo>
                      <a:pt x="1781" y="3102"/>
                      <a:pt x="1829" y="3060"/>
                      <a:pt x="1871" y="3006"/>
                    </a:cubicBezTo>
                    <a:cubicBezTo>
                      <a:pt x="2129" y="3006"/>
                      <a:pt x="2728" y="2964"/>
                      <a:pt x="3160" y="2593"/>
                    </a:cubicBezTo>
                    <a:cubicBezTo>
                      <a:pt x="3418" y="2365"/>
                      <a:pt x="3586" y="2047"/>
                      <a:pt x="3622" y="1699"/>
                    </a:cubicBezTo>
                    <a:cubicBezTo>
                      <a:pt x="3837" y="1621"/>
                      <a:pt x="4029" y="1478"/>
                      <a:pt x="4161" y="1286"/>
                    </a:cubicBezTo>
                    <a:cubicBezTo>
                      <a:pt x="4173" y="1274"/>
                      <a:pt x="4179" y="1256"/>
                      <a:pt x="4191" y="1238"/>
                    </a:cubicBezTo>
                    <a:cubicBezTo>
                      <a:pt x="4197" y="1226"/>
                      <a:pt x="4209" y="1202"/>
                      <a:pt x="4215" y="1184"/>
                    </a:cubicBezTo>
                    <a:lnTo>
                      <a:pt x="4227" y="1166"/>
                    </a:lnTo>
                    <a:cubicBezTo>
                      <a:pt x="4233" y="1154"/>
                      <a:pt x="4239" y="1136"/>
                      <a:pt x="4245" y="1124"/>
                    </a:cubicBezTo>
                    <a:cubicBezTo>
                      <a:pt x="4245" y="1118"/>
                      <a:pt x="4245" y="1112"/>
                      <a:pt x="4251" y="1106"/>
                    </a:cubicBezTo>
                    <a:cubicBezTo>
                      <a:pt x="4257" y="1082"/>
                      <a:pt x="4263" y="1064"/>
                      <a:pt x="4269" y="1046"/>
                    </a:cubicBezTo>
                    <a:lnTo>
                      <a:pt x="4269" y="1034"/>
                    </a:lnTo>
                    <a:lnTo>
                      <a:pt x="4281" y="980"/>
                    </a:lnTo>
                    <a:cubicBezTo>
                      <a:pt x="4281" y="974"/>
                      <a:pt x="4281" y="968"/>
                      <a:pt x="4281" y="962"/>
                    </a:cubicBezTo>
                    <a:cubicBezTo>
                      <a:pt x="4281" y="944"/>
                      <a:pt x="4281" y="932"/>
                      <a:pt x="4287" y="914"/>
                    </a:cubicBezTo>
                    <a:cubicBezTo>
                      <a:pt x="4287" y="908"/>
                      <a:pt x="4287" y="902"/>
                      <a:pt x="4287" y="896"/>
                    </a:cubicBezTo>
                    <a:lnTo>
                      <a:pt x="4287" y="830"/>
                    </a:lnTo>
                    <a:lnTo>
                      <a:pt x="4287" y="818"/>
                    </a:lnTo>
                    <a:lnTo>
                      <a:pt x="4287" y="764"/>
                    </a:lnTo>
                    <a:lnTo>
                      <a:pt x="4287" y="740"/>
                    </a:lnTo>
                    <a:cubicBezTo>
                      <a:pt x="4287" y="722"/>
                      <a:pt x="4281" y="698"/>
                      <a:pt x="4275" y="674"/>
                    </a:cubicBezTo>
                    <a:lnTo>
                      <a:pt x="4275" y="674"/>
                    </a:lnTo>
                    <a:cubicBezTo>
                      <a:pt x="4946" y="728"/>
                      <a:pt x="5594" y="968"/>
                      <a:pt x="6133" y="1376"/>
                    </a:cubicBezTo>
                    <a:cubicBezTo>
                      <a:pt x="6176" y="1407"/>
                      <a:pt x="6220" y="1420"/>
                      <a:pt x="6261" y="1420"/>
                    </a:cubicBezTo>
                    <a:cubicBezTo>
                      <a:pt x="6443" y="1420"/>
                      <a:pt x="6576" y="1159"/>
                      <a:pt x="6385" y="1022"/>
                    </a:cubicBezTo>
                    <a:lnTo>
                      <a:pt x="6391" y="1010"/>
                    </a:lnTo>
                    <a:cubicBezTo>
                      <a:pt x="5714" y="501"/>
                      <a:pt x="4898" y="225"/>
                      <a:pt x="4053" y="219"/>
                    </a:cubicBezTo>
                    <a:cubicBezTo>
                      <a:pt x="3915" y="158"/>
                      <a:pt x="3506" y="0"/>
                      <a:pt x="2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11;p60">
                <a:extLst>
                  <a:ext uri="{FF2B5EF4-FFF2-40B4-BE49-F238E27FC236}">
                    <a16:creationId xmlns:a16="http://schemas.microsoft.com/office/drawing/2014/main" id="{4F8DF9E1-F040-4E2D-B762-1120A93755F7}"/>
                  </a:ext>
                </a:extLst>
              </p:cNvPr>
              <p:cNvSpPr/>
              <p:nvPr/>
            </p:nvSpPr>
            <p:spPr>
              <a:xfrm>
                <a:off x="4146300" y="3289675"/>
                <a:ext cx="374050" cy="329425"/>
              </a:xfrm>
              <a:custGeom>
                <a:avLst/>
                <a:gdLst/>
                <a:ahLst/>
                <a:cxnLst/>
                <a:rect l="l" t="t" r="r" b="b"/>
                <a:pathLst>
                  <a:path w="14962" h="13177" extrusionOk="0">
                    <a:moveTo>
                      <a:pt x="2025" y="4058"/>
                    </a:moveTo>
                    <a:cubicBezTo>
                      <a:pt x="2070" y="4058"/>
                      <a:pt x="2116" y="4064"/>
                      <a:pt x="2163" y="4077"/>
                    </a:cubicBezTo>
                    <a:cubicBezTo>
                      <a:pt x="2577" y="4179"/>
                      <a:pt x="2715" y="4688"/>
                      <a:pt x="2415" y="4988"/>
                    </a:cubicBezTo>
                    <a:cubicBezTo>
                      <a:pt x="2403" y="5000"/>
                      <a:pt x="2391" y="5006"/>
                      <a:pt x="2379" y="5024"/>
                    </a:cubicBezTo>
                    <a:cubicBezTo>
                      <a:pt x="2331" y="5060"/>
                      <a:pt x="2301" y="5114"/>
                      <a:pt x="2295" y="5180"/>
                    </a:cubicBezTo>
                    <a:cubicBezTo>
                      <a:pt x="2295" y="5240"/>
                      <a:pt x="2319" y="5300"/>
                      <a:pt x="2361" y="5341"/>
                    </a:cubicBezTo>
                    <a:lnTo>
                      <a:pt x="3932" y="6912"/>
                    </a:lnTo>
                    <a:lnTo>
                      <a:pt x="3908" y="6936"/>
                    </a:lnTo>
                    <a:lnTo>
                      <a:pt x="3794" y="7020"/>
                    </a:lnTo>
                    <a:lnTo>
                      <a:pt x="3758" y="7050"/>
                    </a:lnTo>
                    <a:cubicBezTo>
                      <a:pt x="3722" y="7080"/>
                      <a:pt x="3680" y="7110"/>
                      <a:pt x="3638" y="7146"/>
                    </a:cubicBezTo>
                    <a:lnTo>
                      <a:pt x="3626" y="7152"/>
                    </a:lnTo>
                    <a:cubicBezTo>
                      <a:pt x="3530" y="7230"/>
                      <a:pt x="3434" y="7314"/>
                      <a:pt x="3344" y="7398"/>
                    </a:cubicBezTo>
                    <a:lnTo>
                      <a:pt x="1822" y="5881"/>
                    </a:lnTo>
                    <a:cubicBezTo>
                      <a:pt x="1780" y="5839"/>
                      <a:pt x="1726" y="5815"/>
                      <a:pt x="1672" y="5815"/>
                    </a:cubicBezTo>
                    <a:lnTo>
                      <a:pt x="1660" y="5815"/>
                    </a:lnTo>
                    <a:cubicBezTo>
                      <a:pt x="1600" y="5821"/>
                      <a:pt x="1546" y="5845"/>
                      <a:pt x="1504" y="5893"/>
                    </a:cubicBezTo>
                    <a:cubicBezTo>
                      <a:pt x="1492" y="5905"/>
                      <a:pt x="1480" y="5923"/>
                      <a:pt x="1468" y="5929"/>
                    </a:cubicBezTo>
                    <a:cubicBezTo>
                      <a:pt x="1363" y="6037"/>
                      <a:pt x="1224" y="6091"/>
                      <a:pt x="1084" y="6091"/>
                    </a:cubicBezTo>
                    <a:cubicBezTo>
                      <a:pt x="945" y="6091"/>
                      <a:pt x="806" y="6037"/>
                      <a:pt x="701" y="5929"/>
                    </a:cubicBezTo>
                    <a:cubicBezTo>
                      <a:pt x="348" y="5571"/>
                      <a:pt x="629" y="5003"/>
                      <a:pt x="1076" y="5003"/>
                    </a:cubicBezTo>
                    <a:cubicBezTo>
                      <a:pt x="1131" y="5003"/>
                      <a:pt x="1188" y="5012"/>
                      <a:pt x="1246" y="5030"/>
                    </a:cubicBezTo>
                    <a:cubicBezTo>
                      <a:pt x="1269" y="5037"/>
                      <a:pt x="1292" y="5041"/>
                      <a:pt x="1314" y="5041"/>
                    </a:cubicBezTo>
                    <a:cubicBezTo>
                      <a:pt x="1453" y="5041"/>
                      <a:pt x="1562" y="4905"/>
                      <a:pt x="1516" y="4760"/>
                    </a:cubicBezTo>
                    <a:cubicBezTo>
                      <a:pt x="1404" y="4405"/>
                      <a:pt x="1678" y="4058"/>
                      <a:pt x="2025" y="4058"/>
                    </a:cubicBezTo>
                    <a:close/>
                    <a:moveTo>
                      <a:pt x="12887" y="5353"/>
                    </a:moveTo>
                    <a:cubicBezTo>
                      <a:pt x="13234" y="5353"/>
                      <a:pt x="13508" y="5699"/>
                      <a:pt x="13397" y="6055"/>
                    </a:cubicBezTo>
                    <a:cubicBezTo>
                      <a:pt x="13355" y="6200"/>
                      <a:pt x="13461" y="6335"/>
                      <a:pt x="13599" y="6335"/>
                    </a:cubicBezTo>
                    <a:cubicBezTo>
                      <a:pt x="13621" y="6335"/>
                      <a:pt x="13643" y="6332"/>
                      <a:pt x="13666" y="6325"/>
                    </a:cubicBezTo>
                    <a:cubicBezTo>
                      <a:pt x="13721" y="6307"/>
                      <a:pt x="13776" y="6299"/>
                      <a:pt x="13829" y="6299"/>
                    </a:cubicBezTo>
                    <a:cubicBezTo>
                      <a:pt x="14165" y="6299"/>
                      <a:pt x="14443" y="6621"/>
                      <a:pt x="14350" y="6978"/>
                    </a:cubicBezTo>
                    <a:cubicBezTo>
                      <a:pt x="14285" y="7235"/>
                      <a:pt x="14058" y="7385"/>
                      <a:pt x="13826" y="7385"/>
                    </a:cubicBezTo>
                    <a:cubicBezTo>
                      <a:pt x="13690" y="7385"/>
                      <a:pt x="13553" y="7334"/>
                      <a:pt x="13445" y="7224"/>
                    </a:cubicBezTo>
                    <a:cubicBezTo>
                      <a:pt x="13433" y="7212"/>
                      <a:pt x="13421" y="7200"/>
                      <a:pt x="13409" y="7188"/>
                    </a:cubicBezTo>
                    <a:cubicBezTo>
                      <a:pt x="13367" y="7140"/>
                      <a:pt x="13313" y="7116"/>
                      <a:pt x="13253" y="7110"/>
                    </a:cubicBezTo>
                    <a:cubicBezTo>
                      <a:pt x="13193" y="7110"/>
                      <a:pt x="13133" y="7128"/>
                      <a:pt x="13091" y="7176"/>
                    </a:cubicBezTo>
                    <a:lnTo>
                      <a:pt x="12264" y="7997"/>
                    </a:lnTo>
                    <a:cubicBezTo>
                      <a:pt x="12096" y="7805"/>
                      <a:pt x="11916" y="7625"/>
                      <a:pt x="11736" y="7451"/>
                    </a:cubicBezTo>
                    <a:lnTo>
                      <a:pt x="12551" y="6636"/>
                    </a:lnTo>
                    <a:cubicBezTo>
                      <a:pt x="12641" y="6546"/>
                      <a:pt x="12635" y="6396"/>
                      <a:pt x="12539" y="6319"/>
                    </a:cubicBezTo>
                    <a:cubicBezTo>
                      <a:pt x="12521" y="6301"/>
                      <a:pt x="12509" y="6295"/>
                      <a:pt x="12497" y="6283"/>
                    </a:cubicBezTo>
                    <a:cubicBezTo>
                      <a:pt x="12198" y="5983"/>
                      <a:pt x="12336" y="5473"/>
                      <a:pt x="12749" y="5371"/>
                    </a:cubicBezTo>
                    <a:cubicBezTo>
                      <a:pt x="12796" y="5359"/>
                      <a:pt x="12842" y="5353"/>
                      <a:pt x="12887" y="5353"/>
                    </a:cubicBezTo>
                    <a:close/>
                    <a:moveTo>
                      <a:pt x="4987" y="7439"/>
                    </a:moveTo>
                    <a:cubicBezTo>
                      <a:pt x="5011" y="7439"/>
                      <a:pt x="5035" y="7445"/>
                      <a:pt x="5059" y="7451"/>
                    </a:cubicBezTo>
                    <a:lnTo>
                      <a:pt x="5238" y="7451"/>
                    </a:lnTo>
                    <a:cubicBezTo>
                      <a:pt x="5478" y="7451"/>
                      <a:pt x="5670" y="7643"/>
                      <a:pt x="5670" y="7877"/>
                    </a:cubicBezTo>
                    <a:cubicBezTo>
                      <a:pt x="5664" y="8590"/>
                      <a:pt x="6233" y="9172"/>
                      <a:pt x="6947" y="9178"/>
                    </a:cubicBezTo>
                    <a:lnTo>
                      <a:pt x="8146" y="9178"/>
                    </a:lnTo>
                    <a:cubicBezTo>
                      <a:pt x="8853" y="9178"/>
                      <a:pt x="9428" y="8602"/>
                      <a:pt x="9428" y="7889"/>
                    </a:cubicBezTo>
                    <a:cubicBezTo>
                      <a:pt x="9422" y="7655"/>
                      <a:pt x="9614" y="7463"/>
                      <a:pt x="9854" y="7463"/>
                    </a:cubicBezTo>
                    <a:lnTo>
                      <a:pt x="10034" y="7463"/>
                    </a:lnTo>
                    <a:cubicBezTo>
                      <a:pt x="10058" y="7463"/>
                      <a:pt x="10082" y="7457"/>
                      <a:pt x="10106" y="7451"/>
                    </a:cubicBezTo>
                    <a:lnTo>
                      <a:pt x="10106" y="8662"/>
                    </a:lnTo>
                    <a:cubicBezTo>
                      <a:pt x="10106" y="9262"/>
                      <a:pt x="9824" y="9807"/>
                      <a:pt x="9398" y="10047"/>
                    </a:cubicBezTo>
                    <a:lnTo>
                      <a:pt x="8955" y="10293"/>
                    </a:lnTo>
                    <a:cubicBezTo>
                      <a:pt x="8877" y="10221"/>
                      <a:pt x="8793" y="10155"/>
                      <a:pt x="8703" y="10095"/>
                    </a:cubicBezTo>
                    <a:lnTo>
                      <a:pt x="8673" y="10077"/>
                    </a:lnTo>
                    <a:lnTo>
                      <a:pt x="8631" y="10047"/>
                    </a:lnTo>
                    <a:cubicBezTo>
                      <a:pt x="8607" y="10035"/>
                      <a:pt x="8583" y="10017"/>
                      <a:pt x="8559" y="10005"/>
                    </a:cubicBezTo>
                    <a:lnTo>
                      <a:pt x="8535" y="9993"/>
                    </a:lnTo>
                    <a:lnTo>
                      <a:pt x="8427" y="9933"/>
                    </a:lnTo>
                    <a:lnTo>
                      <a:pt x="8421" y="9933"/>
                    </a:lnTo>
                    <a:cubicBezTo>
                      <a:pt x="8026" y="9735"/>
                      <a:pt x="7594" y="9603"/>
                      <a:pt x="7151" y="9555"/>
                    </a:cubicBezTo>
                    <a:lnTo>
                      <a:pt x="7139" y="9555"/>
                    </a:lnTo>
                    <a:lnTo>
                      <a:pt x="7109" y="9549"/>
                    </a:lnTo>
                    <a:cubicBezTo>
                      <a:pt x="7007" y="9537"/>
                      <a:pt x="6911" y="9532"/>
                      <a:pt x="6809" y="9526"/>
                    </a:cubicBezTo>
                    <a:cubicBezTo>
                      <a:pt x="6672" y="9516"/>
                      <a:pt x="6535" y="9511"/>
                      <a:pt x="6398" y="9511"/>
                    </a:cubicBezTo>
                    <a:cubicBezTo>
                      <a:pt x="6113" y="9511"/>
                      <a:pt x="5829" y="9531"/>
                      <a:pt x="5550" y="9567"/>
                    </a:cubicBezTo>
                    <a:lnTo>
                      <a:pt x="5514" y="9537"/>
                    </a:lnTo>
                    <a:lnTo>
                      <a:pt x="5490" y="9526"/>
                    </a:lnTo>
                    <a:lnTo>
                      <a:pt x="5442" y="9490"/>
                    </a:lnTo>
                    <a:lnTo>
                      <a:pt x="5430" y="9484"/>
                    </a:lnTo>
                    <a:lnTo>
                      <a:pt x="5382" y="9448"/>
                    </a:lnTo>
                    <a:lnTo>
                      <a:pt x="5370" y="9442"/>
                    </a:lnTo>
                    <a:lnTo>
                      <a:pt x="5322" y="9412"/>
                    </a:lnTo>
                    <a:lnTo>
                      <a:pt x="5310" y="9406"/>
                    </a:lnTo>
                    <a:lnTo>
                      <a:pt x="5268" y="9376"/>
                    </a:lnTo>
                    <a:lnTo>
                      <a:pt x="5250" y="9370"/>
                    </a:lnTo>
                    <a:lnTo>
                      <a:pt x="5208" y="9346"/>
                    </a:lnTo>
                    <a:lnTo>
                      <a:pt x="5190" y="9334"/>
                    </a:lnTo>
                    <a:lnTo>
                      <a:pt x="5154" y="9322"/>
                    </a:lnTo>
                    <a:lnTo>
                      <a:pt x="5130" y="9310"/>
                    </a:lnTo>
                    <a:lnTo>
                      <a:pt x="5124" y="9310"/>
                    </a:lnTo>
                    <a:lnTo>
                      <a:pt x="5100" y="9298"/>
                    </a:lnTo>
                    <a:lnTo>
                      <a:pt x="5088" y="9292"/>
                    </a:lnTo>
                    <a:lnTo>
                      <a:pt x="5071" y="9280"/>
                    </a:lnTo>
                    <a:cubicBezTo>
                      <a:pt x="5065" y="9268"/>
                      <a:pt x="5059" y="9250"/>
                      <a:pt x="5053" y="9232"/>
                    </a:cubicBezTo>
                    <a:cubicBezTo>
                      <a:pt x="5047" y="9220"/>
                      <a:pt x="5047" y="9202"/>
                      <a:pt x="5041" y="9184"/>
                    </a:cubicBezTo>
                    <a:lnTo>
                      <a:pt x="5041" y="9178"/>
                    </a:lnTo>
                    <a:cubicBezTo>
                      <a:pt x="5029" y="9142"/>
                      <a:pt x="5023" y="9106"/>
                      <a:pt x="5011" y="9064"/>
                    </a:cubicBezTo>
                    <a:lnTo>
                      <a:pt x="5011" y="9052"/>
                    </a:lnTo>
                    <a:cubicBezTo>
                      <a:pt x="5011" y="9040"/>
                      <a:pt x="5011" y="9022"/>
                      <a:pt x="5005" y="9004"/>
                    </a:cubicBezTo>
                    <a:cubicBezTo>
                      <a:pt x="5005" y="8998"/>
                      <a:pt x="5005" y="8998"/>
                      <a:pt x="5005" y="8992"/>
                    </a:cubicBezTo>
                    <a:cubicBezTo>
                      <a:pt x="5005" y="8974"/>
                      <a:pt x="4999" y="8950"/>
                      <a:pt x="4999" y="8932"/>
                    </a:cubicBezTo>
                    <a:lnTo>
                      <a:pt x="4999" y="8920"/>
                    </a:lnTo>
                    <a:cubicBezTo>
                      <a:pt x="4993" y="8872"/>
                      <a:pt x="4987" y="8824"/>
                      <a:pt x="4987" y="8776"/>
                    </a:cubicBezTo>
                    <a:lnTo>
                      <a:pt x="4987" y="8746"/>
                    </a:lnTo>
                    <a:lnTo>
                      <a:pt x="4987" y="8680"/>
                    </a:lnTo>
                    <a:lnTo>
                      <a:pt x="4987" y="7439"/>
                    </a:lnTo>
                    <a:close/>
                    <a:moveTo>
                      <a:pt x="10413" y="0"/>
                    </a:moveTo>
                    <a:cubicBezTo>
                      <a:pt x="10253" y="0"/>
                      <a:pt x="10105" y="195"/>
                      <a:pt x="10244" y="360"/>
                    </a:cubicBezTo>
                    <a:cubicBezTo>
                      <a:pt x="10783" y="1002"/>
                      <a:pt x="11083" y="1823"/>
                      <a:pt x="11083" y="2662"/>
                    </a:cubicBezTo>
                    <a:lnTo>
                      <a:pt x="11083" y="5797"/>
                    </a:lnTo>
                    <a:cubicBezTo>
                      <a:pt x="11083" y="6187"/>
                      <a:pt x="10897" y="6558"/>
                      <a:pt x="10585" y="6792"/>
                    </a:cubicBezTo>
                    <a:cubicBezTo>
                      <a:pt x="10537" y="6828"/>
                      <a:pt x="10489" y="6858"/>
                      <a:pt x="10435" y="6888"/>
                    </a:cubicBezTo>
                    <a:cubicBezTo>
                      <a:pt x="10417" y="6894"/>
                      <a:pt x="10405" y="6906"/>
                      <a:pt x="10387" y="6912"/>
                    </a:cubicBezTo>
                    <a:lnTo>
                      <a:pt x="10369" y="6918"/>
                    </a:lnTo>
                    <a:lnTo>
                      <a:pt x="10340" y="6936"/>
                    </a:lnTo>
                    <a:lnTo>
                      <a:pt x="10310" y="6948"/>
                    </a:lnTo>
                    <a:lnTo>
                      <a:pt x="10286" y="6954"/>
                    </a:lnTo>
                    <a:lnTo>
                      <a:pt x="10256" y="6966"/>
                    </a:lnTo>
                    <a:lnTo>
                      <a:pt x="10238" y="6978"/>
                    </a:lnTo>
                    <a:lnTo>
                      <a:pt x="10202" y="6984"/>
                    </a:lnTo>
                    <a:lnTo>
                      <a:pt x="10184" y="6990"/>
                    </a:lnTo>
                    <a:cubicBezTo>
                      <a:pt x="10148" y="7002"/>
                      <a:pt x="10106" y="7008"/>
                      <a:pt x="10070" y="7014"/>
                    </a:cubicBezTo>
                    <a:lnTo>
                      <a:pt x="10046" y="7020"/>
                    </a:lnTo>
                    <a:lnTo>
                      <a:pt x="10016" y="7020"/>
                    </a:lnTo>
                    <a:lnTo>
                      <a:pt x="9986" y="7026"/>
                    </a:lnTo>
                    <a:lnTo>
                      <a:pt x="9848" y="7026"/>
                    </a:lnTo>
                    <a:cubicBezTo>
                      <a:pt x="9374" y="7026"/>
                      <a:pt x="8991" y="7410"/>
                      <a:pt x="8991" y="7883"/>
                    </a:cubicBezTo>
                    <a:cubicBezTo>
                      <a:pt x="8991" y="8237"/>
                      <a:pt x="8769" y="8554"/>
                      <a:pt x="8433" y="8680"/>
                    </a:cubicBezTo>
                    <a:lnTo>
                      <a:pt x="8433" y="8237"/>
                    </a:lnTo>
                    <a:cubicBezTo>
                      <a:pt x="8439" y="8135"/>
                      <a:pt x="8367" y="8045"/>
                      <a:pt x="8265" y="8015"/>
                    </a:cubicBezTo>
                    <a:cubicBezTo>
                      <a:pt x="8250" y="8012"/>
                      <a:pt x="8235" y="8010"/>
                      <a:pt x="8221" y="8010"/>
                    </a:cubicBezTo>
                    <a:cubicBezTo>
                      <a:pt x="8105" y="8010"/>
                      <a:pt x="8002" y="8109"/>
                      <a:pt x="8002" y="8231"/>
                    </a:cubicBezTo>
                    <a:lnTo>
                      <a:pt x="8002" y="8728"/>
                    </a:lnTo>
                    <a:lnTo>
                      <a:pt x="7744" y="8728"/>
                    </a:lnTo>
                    <a:lnTo>
                      <a:pt x="7744" y="8237"/>
                    </a:lnTo>
                    <a:cubicBezTo>
                      <a:pt x="7744" y="8135"/>
                      <a:pt x="7678" y="8045"/>
                      <a:pt x="7576" y="8015"/>
                    </a:cubicBezTo>
                    <a:cubicBezTo>
                      <a:pt x="7560" y="8012"/>
                      <a:pt x="7545" y="8010"/>
                      <a:pt x="7530" y="8010"/>
                    </a:cubicBezTo>
                    <a:cubicBezTo>
                      <a:pt x="7411" y="8010"/>
                      <a:pt x="7312" y="8109"/>
                      <a:pt x="7312" y="8231"/>
                    </a:cubicBezTo>
                    <a:lnTo>
                      <a:pt x="7312" y="8728"/>
                    </a:lnTo>
                    <a:lnTo>
                      <a:pt x="7055" y="8728"/>
                    </a:lnTo>
                    <a:lnTo>
                      <a:pt x="7055" y="8237"/>
                    </a:lnTo>
                    <a:cubicBezTo>
                      <a:pt x="7055" y="8135"/>
                      <a:pt x="6983" y="8045"/>
                      <a:pt x="6887" y="8015"/>
                    </a:cubicBezTo>
                    <a:cubicBezTo>
                      <a:pt x="6871" y="8012"/>
                      <a:pt x="6855" y="8010"/>
                      <a:pt x="6840" y="8010"/>
                    </a:cubicBezTo>
                    <a:cubicBezTo>
                      <a:pt x="6721" y="8010"/>
                      <a:pt x="6618" y="8109"/>
                      <a:pt x="6623" y="8231"/>
                    </a:cubicBezTo>
                    <a:lnTo>
                      <a:pt x="6623" y="8680"/>
                    </a:lnTo>
                    <a:cubicBezTo>
                      <a:pt x="6287" y="8554"/>
                      <a:pt x="6066" y="8237"/>
                      <a:pt x="6066" y="7877"/>
                    </a:cubicBezTo>
                    <a:cubicBezTo>
                      <a:pt x="6066" y="7410"/>
                      <a:pt x="5682" y="7026"/>
                      <a:pt x="5208" y="7026"/>
                    </a:cubicBezTo>
                    <a:lnTo>
                      <a:pt x="5071" y="7026"/>
                    </a:lnTo>
                    <a:lnTo>
                      <a:pt x="5041" y="7020"/>
                    </a:lnTo>
                    <a:lnTo>
                      <a:pt x="5011" y="7020"/>
                    </a:lnTo>
                    <a:lnTo>
                      <a:pt x="4987" y="7014"/>
                    </a:lnTo>
                    <a:cubicBezTo>
                      <a:pt x="4963" y="7008"/>
                      <a:pt x="4939" y="7008"/>
                      <a:pt x="4909" y="6996"/>
                    </a:cubicBezTo>
                    <a:lnTo>
                      <a:pt x="4873" y="6990"/>
                    </a:lnTo>
                    <a:lnTo>
                      <a:pt x="4855" y="6984"/>
                    </a:lnTo>
                    <a:lnTo>
                      <a:pt x="4825" y="6972"/>
                    </a:lnTo>
                    <a:lnTo>
                      <a:pt x="4807" y="6966"/>
                    </a:lnTo>
                    <a:lnTo>
                      <a:pt x="4771" y="6954"/>
                    </a:lnTo>
                    <a:lnTo>
                      <a:pt x="4747" y="6948"/>
                    </a:lnTo>
                    <a:lnTo>
                      <a:pt x="4723" y="6936"/>
                    </a:lnTo>
                    <a:lnTo>
                      <a:pt x="4693" y="6924"/>
                    </a:lnTo>
                    <a:lnTo>
                      <a:pt x="4669" y="6912"/>
                    </a:lnTo>
                    <a:lnTo>
                      <a:pt x="4639" y="6894"/>
                    </a:lnTo>
                    <a:lnTo>
                      <a:pt x="4621" y="6882"/>
                    </a:lnTo>
                    <a:lnTo>
                      <a:pt x="4579" y="6864"/>
                    </a:lnTo>
                    <a:lnTo>
                      <a:pt x="4567" y="6858"/>
                    </a:lnTo>
                    <a:cubicBezTo>
                      <a:pt x="4549" y="6846"/>
                      <a:pt x="4537" y="6834"/>
                      <a:pt x="4519" y="6822"/>
                    </a:cubicBezTo>
                    <a:cubicBezTo>
                      <a:pt x="4501" y="6816"/>
                      <a:pt x="4489" y="6804"/>
                      <a:pt x="4471" y="6792"/>
                    </a:cubicBezTo>
                    <a:lnTo>
                      <a:pt x="4465" y="6780"/>
                    </a:lnTo>
                    <a:cubicBezTo>
                      <a:pt x="4153" y="6546"/>
                      <a:pt x="3974" y="6187"/>
                      <a:pt x="3974" y="5797"/>
                    </a:cubicBezTo>
                    <a:lnTo>
                      <a:pt x="3974" y="4275"/>
                    </a:lnTo>
                    <a:cubicBezTo>
                      <a:pt x="3974" y="4173"/>
                      <a:pt x="3902" y="4083"/>
                      <a:pt x="3806" y="4059"/>
                    </a:cubicBezTo>
                    <a:cubicBezTo>
                      <a:pt x="3789" y="4055"/>
                      <a:pt x="3773" y="4053"/>
                      <a:pt x="3757" y="4053"/>
                    </a:cubicBezTo>
                    <a:cubicBezTo>
                      <a:pt x="3640" y="4053"/>
                      <a:pt x="3542" y="4147"/>
                      <a:pt x="3542" y="4269"/>
                    </a:cubicBezTo>
                    <a:lnTo>
                      <a:pt x="3542" y="5797"/>
                    </a:lnTo>
                    <a:cubicBezTo>
                      <a:pt x="3542" y="5839"/>
                      <a:pt x="3542" y="5875"/>
                      <a:pt x="3542" y="5917"/>
                    </a:cubicBezTo>
                    <a:lnTo>
                      <a:pt x="2823" y="5192"/>
                    </a:lnTo>
                    <a:cubicBezTo>
                      <a:pt x="2966" y="4994"/>
                      <a:pt x="3032" y="4754"/>
                      <a:pt x="3008" y="4508"/>
                    </a:cubicBezTo>
                    <a:cubicBezTo>
                      <a:pt x="2984" y="4334"/>
                      <a:pt x="2919" y="4173"/>
                      <a:pt x="2811" y="4029"/>
                    </a:cubicBezTo>
                    <a:cubicBezTo>
                      <a:pt x="2612" y="3773"/>
                      <a:pt x="2335" y="3659"/>
                      <a:pt x="2062" y="3659"/>
                    </a:cubicBezTo>
                    <a:cubicBezTo>
                      <a:pt x="1578" y="3659"/>
                      <a:pt x="1106" y="4018"/>
                      <a:pt x="1090" y="4592"/>
                    </a:cubicBezTo>
                    <a:cubicBezTo>
                      <a:pt x="521" y="4610"/>
                      <a:pt x="89" y="5114"/>
                      <a:pt x="161" y="5677"/>
                    </a:cubicBezTo>
                    <a:cubicBezTo>
                      <a:pt x="179" y="5851"/>
                      <a:pt x="245" y="6013"/>
                      <a:pt x="353" y="6145"/>
                    </a:cubicBezTo>
                    <a:cubicBezTo>
                      <a:pt x="541" y="6390"/>
                      <a:pt x="826" y="6519"/>
                      <a:pt x="1115" y="6519"/>
                    </a:cubicBezTo>
                    <a:cubicBezTo>
                      <a:pt x="1315" y="6519"/>
                      <a:pt x="1516" y="6458"/>
                      <a:pt x="1690" y="6331"/>
                    </a:cubicBezTo>
                    <a:lnTo>
                      <a:pt x="3038" y="7679"/>
                    </a:lnTo>
                    <a:cubicBezTo>
                      <a:pt x="2547" y="8183"/>
                      <a:pt x="2103" y="8734"/>
                      <a:pt x="1732" y="9328"/>
                    </a:cubicBezTo>
                    <a:cubicBezTo>
                      <a:pt x="1666" y="9424"/>
                      <a:pt x="1684" y="9555"/>
                      <a:pt x="1786" y="9627"/>
                    </a:cubicBezTo>
                    <a:cubicBezTo>
                      <a:pt x="1822" y="9652"/>
                      <a:pt x="1864" y="9664"/>
                      <a:pt x="1906" y="9664"/>
                    </a:cubicBezTo>
                    <a:cubicBezTo>
                      <a:pt x="1975" y="9664"/>
                      <a:pt x="2044" y="9631"/>
                      <a:pt x="2085" y="9567"/>
                    </a:cubicBezTo>
                    <a:cubicBezTo>
                      <a:pt x="2487" y="8932"/>
                      <a:pt x="2960" y="8351"/>
                      <a:pt x="3500" y="7829"/>
                    </a:cubicBezTo>
                    <a:lnTo>
                      <a:pt x="3590" y="7745"/>
                    </a:lnTo>
                    <a:lnTo>
                      <a:pt x="3620" y="7721"/>
                    </a:lnTo>
                    <a:cubicBezTo>
                      <a:pt x="3710" y="7631"/>
                      <a:pt x="3812" y="7547"/>
                      <a:pt x="3908" y="7469"/>
                    </a:cubicBezTo>
                    <a:lnTo>
                      <a:pt x="3938" y="7439"/>
                    </a:lnTo>
                    <a:lnTo>
                      <a:pt x="4027" y="7374"/>
                    </a:lnTo>
                    <a:lnTo>
                      <a:pt x="4069" y="7344"/>
                    </a:lnTo>
                    <a:cubicBezTo>
                      <a:pt x="4141" y="7284"/>
                      <a:pt x="4213" y="7236"/>
                      <a:pt x="4285" y="7182"/>
                    </a:cubicBezTo>
                    <a:cubicBezTo>
                      <a:pt x="4321" y="7212"/>
                      <a:pt x="4363" y="7236"/>
                      <a:pt x="4405" y="7260"/>
                    </a:cubicBezTo>
                    <a:lnTo>
                      <a:pt x="4417" y="7260"/>
                    </a:lnTo>
                    <a:lnTo>
                      <a:pt x="4471" y="7290"/>
                    </a:lnTo>
                    <a:lnTo>
                      <a:pt x="4495" y="7302"/>
                    </a:lnTo>
                    <a:lnTo>
                      <a:pt x="4519" y="7314"/>
                    </a:lnTo>
                    <a:lnTo>
                      <a:pt x="4519" y="8674"/>
                    </a:lnTo>
                    <a:cubicBezTo>
                      <a:pt x="4519" y="8836"/>
                      <a:pt x="4537" y="8998"/>
                      <a:pt x="4567" y="9160"/>
                    </a:cubicBezTo>
                    <a:cubicBezTo>
                      <a:pt x="4498" y="9151"/>
                      <a:pt x="4428" y="9147"/>
                      <a:pt x="4359" y="9147"/>
                    </a:cubicBezTo>
                    <a:cubicBezTo>
                      <a:pt x="4183" y="9147"/>
                      <a:pt x="4009" y="9174"/>
                      <a:pt x="3842" y="9226"/>
                    </a:cubicBezTo>
                    <a:cubicBezTo>
                      <a:pt x="3560" y="9310"/>
                      <a:pt x="3302" y="9454"/>
                      <a:pt x="3086" y="9645"/>
                    </a:cubicBezTo>
                    <a:cubicBezTo>
                      <a:pt x="2996" y="9729"/>
                      <a:pt x="2996" y="9867"/>
                      <a:pt x="3080" y="9951"/>
                    </a:cubicBezTo>
                    <a:cubicBezTo>
                      <a:pt x="3121" y="9995"/>
                      <a:pt x="3177" y="10017"/>
                      <a:pt x="3235" y="10017"/>
                    </a:cubicBezTo>
                    <a:cubicBezTo>
                      <a:pt x="3288" y="10017"/>
                      <a:pt x="3343" y="9998"/>
                      <a:pt x="3386" y="9957"/>
                    </a:cubicBezTo>
                    <a:cubicBezTo>
                      <a:pt x="3554" y="9813"/>
                      <a:pt x="3752" y="9699"/>
                      <a:pt x="3968" y="9633"/>
                    </a:cubicBezTo>
                    <a:cubicBezTo>
                      <a:pt x="4092" y="9595"/>
                      <a:pt x="4224" y="9576"/>
                      <a:pt x="4355" y="9576"/>
                    </a:cubicBezTo>
                    <a:cubicBezTo>
                      <a:pt x="4514" y="9576"/>
                      <a:pt x="4674" y="9604"/>
                      <a:pt x="4825" y="9663"/>
                    </a:cubicBezTo>
                    <a:lnTo>
                      <a:pt x="4849" y="9675"/>
                    </a:lnTo>
                    <a:lnTo>
                      <a:pt x="4897" y="9693"/>
                    </a:lnTo>
                    <a:lnTo>
                      <a:pt x="4915" y="9699"/>
                    </a:lnTo>
                    <a:lnTo>
                      <a:pt x="4933" y="9711"/>
                    </a:lnTo>
                    <a:lnTo>
                      <a:pt x="4975" y="9729"/>
                    </a:lnTo>
                    <a:lnTo>
                      <a:pt x="5005" y="9747"/>
                    </a:lnTo>
                    <a:cubicBezTo>
                      <a:pt x="5029" y="9759"/>
                      <a:pt x="5053" y="9771"/>
                      <a:pt x="5071" y="9783"/>
                    </a:cubicBezTo>
                    <a:lnTo>
                      <a:pt x="5077" y="9783"/>
                    </a:lnTo>
                    <a:lnTo>
                      <a:pt x="5100" y="9801"/>
                    </a:lnTo>
                    <a:lnTo>
                      <a:pt x="5148" y="9831"/>
                    </a:lnTo>
                    <a:lnTo>
                      <a:pt x="5172" y="9843"/>
                    </a:lnTo>
                    <a:lnTo>
                      <a:pt x="5178" y="9849"/>
                    </a:lnTo>
                    <a:cubicBezTo>
                      <a:pt x="5196" y="9861"/>
                      <a:pt x="5214" y="9873"/>
                      <a:pt x="5226" y="9885"/>
                    </a:cubicBezTo>
                    <a:lnTo>
                      <a:pt x="5238" y="9897"/>
                    </a:lnTo>
                    <a:lnTo>
                      <a:pt x="5256" y="9903"/>
                    </a:lnTo>
                    <a:cubicBezTo>
                      <a:pt x="5280" y="9921"/>
                      <a:pt x="5304" y="9939"/>
                      <a:pt x="5328" y="9963"/>
                    </a:cubicBezTo>
                    <a:cubicBezTo>
                      <a:pt x="5370" y="9994"/>
                      <a:pt x="5421" y="10012"/>
                      <a:pt x="5473" y="10012"/>
                    </a:cubicBezTo>
                    <a:cubicBezTo>
                      <a:pt x="5481" y="10012"/>
                      <a:pt x="5488" y="10012"/>
                      <a:pt x="5496" y="10011"/>
                    </a:cubicBezTo>
                    <a:lnTo>
                      <a:pt x="5502" y="10011"/>
                    </a:lnTo>
                    <a:cubicBezTo>
                      <a:pt x="5513" y="10009"/>
                      <a:pt x="5880" y="9949"/>
                      <a:pt x="6380" y="9949"/>
                    </a:cubicBezTo>
                    <a:cubicBezTo>
                      <a:pt x="7282" y="9949"/>
                      <a:pt x="8619" y="10142"/>
                      <a:pt x="9093" y="11210"/>
                    </a:cubicBezTo>
                    <a:cubicBezTo>
                      <a:pt x="9129" y="11288"/>
                      <a:pt x="9207" y="11336"/>
                      <a:pt x="9291" y="11336"/>
                    </a:cubicBezTo>
                    <a:cubicBezTo>
                      <a:pt x="9452" y="11336"/>
                      <a:pt x="9554" y="11174"/>
                      <a:pt x="9488" y="11030"/>
                    </a:cubicBezTo>
                    <a:cubicBezTo>
                      <a:pt x="9422" y="10886"/>
                      <a:pt x="9344" y="10754"/>
                      <a:pt x="9255" y="10628"/>
                    </a:cubicBezTo>
                    <a:lnTo>
                      <a:pt x="9608" y="10431"/>
                    </a:lnTo>
                    <a:cubicBezTo>
                      <a:pt x="10178" y="10119"/>
                      <a:pt x="10543" y="9424"/>
                      <a:pt x="10543" y="8668"/>
                    </a:cubicBezTo>
                    <a:lnTo>
                      <a:pt x="10543" y="7326"/>
                    </a:lnTo>
                    <a:lnTo>
                      <a:pt x="10573" y="7314"/>
                    </a:lnTo>
                    <a:lnTo>
                      <a:pt x="10585" y="7308"/>
                    </a:lnTo>
                    <a:cubicBezTo>
                      <a:pt x="10651" y="7278"/>
                      <a:pt x="10711" y="7242"/>
                      <a:pt x="10771" y="7200"/>
                    </a:cubicBezTo>
                    <a:cubicBezTo>
                      <a:pt x="12138" y="8183"/>
                      <a:pt x="13049" y="9669"/>
                      <a:pt x="13576" y="10760"/>
                    </a:cubicBezTo>
                    <a:cubicBezTo>
                      <a:pt x="13888" y="11402"/>
                      <a:pt x="14152" y="12067"/>
                      <a:pt x="14362" y="12744"/>
                    </a:cubicBezTo>
                    <a:lnTo>
                      <a:pt x="539" y="12744"/>
                    </a:lnTo>
                    <a:cubicBezTo>
                      <a:pt x="815" y="11911"/>
                      <a:pt x="1162" y="11108"/>
                      <a:pt x="1582" y="10341"/>
                    </a:cubicBezTo>
                    <a:cubicBezTo>
                      <a:pt x="1636" y="10251"/>
                      <a:pt x="1618" y="10137"/>
                      <a:pt x="1540" y="10071"/>
                    </a:cubicBezTo>
                    <a:cubicBezTo>
                      <a:pt x="1499" y="10032"/>
                      <a:pt x="1448" y="10014"/>
                      <a:pt x="1397" y="10014"/>
                    </a:cubicBezTo>
                    <a:cubicBezTo>
                      <a:pt x="1323" y="10014"/>
                      <a:pt x="1249" y="10054"/>
                      <a:pt x="1210" y="10125"/>
                    </a:cubicBezTo>
                    <a:cubicBezTo>
                      <a:pt x="719" y="11006"/>
                      <a:pt x="329" y="11935"/>
                      <a:pt x="41" y="12900"/>
                    </a:cubicBezTo>
                    <a:cubicBezTo>
                      <a:pt x="0" y="13041"/>
                      <a:pt x="103" y="13176"/>
                      <a:pt x="242" y="13176"/>
                    </a:cubicBezTo>
                    <a:cubicBezTo>
                      <a:pt x="245" y="13176"/>
                      <a:pt x="248" y="13176"/>
                      <a:pt x="251" y="13176"/>
                    </a:cubicBezTo>
                    <a:lnTo>
                      <a:pt x="14625" y="13176"/>
                    </a:lnTo>
                    <a:cubicBezTo>
                      <a:pt x="14763" y="13176"/>
                      <a:pt x="14865" y="13044"/>
                      <a:pt x="14835" y="12906"/>
                    </a:cubicBezTo>
                    <a:lnTo>
                      <a:pt x="14835" y="12906"/>
                    </a:lnTo>
                    <a:lnTo>
                      <a:pt x="14835" y="12918"/>
                    </a:lnTo>
                    <a:cubicBezTo>
                      <a:pt x="14613" y="12109"/>
                      <a:pt x="14320" y="11330"/>
                      <a:pt x="13948" y="10586"/>
                    </a:cubicBezTo>
                    <a:cubicBezTo>
                      <a:pt x="13570" y="9783"/>
                      <a:pt x="13097" y="9022"/>
                      <a:pt x="12545" y="8327"/>
                    </a:cubicBezTo>
                    <a:lnTo>
                      <a:pt x="13253" y="7619"/>
                    </a:lnTo>
                    <a:cubicBezTo>
                      <a:pt x="13429" y="7746"/>
                      <a:pt x="13629" y="7806"/>
                      <a:pt x="13826" y="7806"/>
                    </a:cubicBezTo>
                    <a:cubicBezTo>
                      <a:pt x="14224" y="7806"/>
                      <a:pt x="14607" y="7563"/>
                      <a:pt x="14751" y="7146"/>
                    </a:cubicBezTo>
                    <a:cubicBezTo>
                      <a:pt x="14961" y="6528"/>
                      <a:pt x="14518" y="5881"/>
                      <a:pt x="13858" y="5857"/>
                    </a:cubicBezTo>
                    <a:cubicBezTo>
                      <a:pt x="13852" y="5509"/>
                      <a:pt x="13660" y="5192"/>
                      <a:pt x="13355" y="5024"/>
                    </a:cubicBezTo>
                    <a:cubicBezTo>
                      <a:pt x="13277" y="4982"/>
                      <a:pt x="13193" y="4946"/>
                      <a:pt x="13103" y="4928"/>
                    </a:cubicBezTo>
                    <a:cubicBezTo>
                      <a:pt x="13031" y="4912"/>
                      <a:pt x="12959" y="4904"/>
                      <a:pt x="12887" y="4904"/>
                    </a:cubicBezTo>
                    <a:cubicBezTo>
                      <a:pt x="12559" y="4904"/>
                      <a:pt x="12247" y="5068"/>
                      <a:pt x="12060" y="5353"/>
                    </a:cubicBezTo>
                    <a:cubicBezTo>
                      <a:pt x="11994" y="5449"/>
                      <a:pt x="11952" y="5563"/>
                      <a:pt x="11928" y="5677"/>
                    </a:cubicBezTo>
                    <a:cubicBezTo>
                      <a:pt x="11868" y="5953"/>
                      <a:pt x="11934" y="6241"/>
                      <a:pt x="12102" y="6462"/>
                    </a:cubicBezTo>
                    <a:lnTo>
                      <a:pt x="11407" y="7158"/>
                    </a:lnTo>
                    <a:cubicBezTo>
                      <a:pt x="11299" y="7062"/>
                      <a:pt x="11191" y="6978"/>
                      <a:pt x="11089" y="6900"/>
                    </a:cubicBezTo>
                    <a:cubicBezTo>
                      <a:pt x="11365" y="6594"/>
                      <a:pt x="11514" y="6193"/>
                      <a:pt x="11514" y="5779"/>
                    </a:cubicBezTo>
                    <a:lnTo>
                      <a:pt x="11514" y="2662"/>
                    </a:lnTo>
                    <a:cubicBezTo>
                      <a:pt x="11514" y="1715"/>
                      <a:pt x="11179" y="804"/>
                      <a:pt x="10573" y="78"/>
                    </a:cubicBezTo>
                    <a:cubicBezTo>
                      <a:pt x="10526" y="23"/>
                      <a:pt x="10469" y="0"/>
                      <a:pt x="10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1412;p60">
              <a:extLst>
                <a:ext uri="{FF2B5EF4-FFF2-40B4-BE49-F238E27FC236}">
                  <a16:creationId xmlns:a16="http://schemas.microsoft.com/office/drawing/2014/main" id="{36255B0E-6965-4BC1-AB7D-6766CF62F55F}"/>
                </a:ext>
              </a:extLst>
            </p:cNvPr>
            <p:cNvGrpSpPr/>
            <p:nvPr/>
          </p:nvGrpSpPr>
          <p:grpSpPr>
            <a:xfrm>
              <a:off x="4846738" y="3334554"/>
              <a:ext cx="374050" cy="367100"/>
              <a:chOff x="4146300" y="3252000"/>
              <a:chExt cx="374050" cy="367100"/>
            </a:xfrm>
          </p:grpSpPr>
          <p:sp>
            <p:nvSpPr>
              <p:cNvPr id="75" name="Google Shape;1413;p60">
                <a:extLst>
                  <a:ext uri="{FF2B5EF4-FFF2-40B4-BE49-F238E27FC236}">
                    <a16:creationId xmlns:a16="http://schemas.microsoft.com/office/drawing/2014/main" id="{31D99877-6DDB-46AE-BD62-1C6E9DD62410}"/>
                  </a:ext>
                </a:extLst>
              </p:cNvPr>
              <p:cNvSpPr/>
              <p:nvPr/>
            </p:nvSpPr>
            <p:spPr>
              <a:xfrm>
                <a:off x="4307675" y="3406125"/>
                <a:ext cx="53825" cy="52475"/>
              </a:xfrm>
              <a:custGeom>
                <a:avLst/>
                <a:gdLst/>
                <a:ahLst/>
                <a:cxnLst/>
                <a:rect l="l" t="t" r="r" b="b"/>
                <a:pathLst>
                  <a:path w="2153" h="2099" extrusionOk="0">
                    <a:moveTo>
                      <a:pt x="1073" y="432"/>
                    </a:moveTo>
                    <a:cubicBezTo>
                      <a:pt x="1079" y="432"/>
                      <a:pt x="1079" y="432"/>
                      <a:pt x="1079" y="438"/>
                    </a:cubicBezTo>
                    <a:lnTo>
                      <a:pt x="1703" y="1655"/>
                    </a:lnTo>
                    <a:cubicBezTo>
                      <a:pt x="1703" y="1661"/>
                      <a:pt x="1703" y="1661"/>
                      <a:pt x="1703" y="1667"/>
                    </a:cubicBezTo>
                    <a:lnTo>
                      <a:pt x="444" y="1667"/>
                    </a:lnTo>
                    <a:cubicBezTo>
                      <a:pt x="444" y="1661"/>
                      <a:pt x="444" y="1661"/>
                      <a:pt x="444" y="1655"/>
                    </a:cubicBezTo>
                    <a:lnTo>
                      <a:pt x="1067" y="438"/>
                    </a:lnTo>
                    <a:cubicBezTo>
                      <a:pt x="1067" y="438"/>
                      <a:pt x="1067" y="432"/>
                      <a:pt x="1073" y="432"/>
                    </a:cubicBezTo>
                    <a:close/>
                    <a:moveTo>
                      <a:pt x="1073" y="0"/>
                    </a:moveTo>
                    <a:cubicBezTo>
                      <a:pt x="911" y="0"/>
                      <a:pt x="755" y="96"/>
                      <a:pt x="684" y="240"/>
                    </a:cubicBezTo>
                    <a:lnTo>
                      <a:pt x="66" y="1451"/>
                    </a:lnTo>
                    <a:cubicBezTo>
                      <a:pt x="0" y="1577"/>
                      <a:pt x="0" y="1732"/>
                      <a:pt x="60" y="1858"/>
                    </a:cubicBezTo>
                    <a:cubicBezTo>
                      <a:pt x="138" y="2008"/>
                      <a:pt x="288" y="2098"/>
                      <a:pt x="456" y="2098"/>
                    </a:cubicBezTo>
                    <a:lnTo>
                      <a:pt x="1697" y="2098"/>
                    </a:lnTo>
                    <a:cubicBezTo>
                      <a:pt x="1858" y="2098"/>
                      <a:pt x="2014" y="2008"/>
                      <a:pt x="2086" y="1858"/>
                    </a:cubicBezTo>
                    <a:cubicBezTo>
                      <a:pt x="2152" y="1732"/>
                      <a:pt x="2146" y="1577"/>
                      <a:pt x="2080" y="1451"/>
                    </a:cubicBezTo>
                    <a:lnTo>
                      <a:pt x="1463" y="240"/>
                    </a:lnTo>
                    <a:cubicBezTo>
                      <a:pt x="1391" y="96"/>
                      <a:pt x="1241" y="0"/>
                      <a:pt x="1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14;p60">
                <a:extLst>
                  <a:ext uri="{FF2B5EF4-FFF2-40B4-BE49-F238E27FC236}">
                    <a16:creationId xmlns:a16="http://schemas.microsoft.com/office/drawing/2014/main" id="{886E05BE-67F3-4C9C-B6BB-08234C4DB1C6}"/>
                  </a:ext>
                </a:extLst>
              </p:cNvPr>
              <p:cNvSpPr/>
              <p:nvPr/>
            </p:nvSpPr>
            <p:spPr>
              <a:xfrm>
                <a:off x="4258375" y="3358450"/>
                <a:ext cx="64450" cy="54575"/>
              </a:xfrm>
              <a:custGeom>
                <a:avLst/>
                <a:gdLst/>
                <a:ahLst/>
                <a:cxnLst/>
                <a:rect l="l" t="t" r="r" b="b"/>
                <a:pathLst>
                  <a:path w="2578" h="2183" extrusionOk="0">
                    <a:moveTo>
                      <a:pt x="1289" y="427"/>
                    </a:moveTo>
                    <a:cubicBezTo>
                      <a:pt x="1762" y="427"/>
                      <a:pt x="2146" y="720"/>
                      <a:pt x="2146" y="1086"/>
                    </a:cubicBezTo>
                    <a:cubicBezTo>
                      <a:pt x="2146" y="1446"/>
                      <a:pt x="1762" y="1751"/>
                      <a:pt x="1295" y="1751"/>
                    </a:cubicBezTo>
                    <a:lnTo>
                      <a:pt x="1091" y="1751"/>
                    </a:lnTo>
                    <a:cubicBezTo>
                      <a:pt x="1057" y="1751"/>
                      <a:pt x="1022" y="1751"/>
                      <a:pt x="987" y="1751"/>
                    </a:cubicBezTo>
                    <a:cubicBezTo>
                      <a:pt x="762" y="1751"/>
                      <a:pt x="541" y="1747"/>
                      <a:pt x="474" y="1679"/>
                    </a:cubicBezTo>
                    <a:cubicBezTo>
                      <a:pt x="444" y="1643"/>
                      <a:pt x="432" y="1595"/>
                      <a:pt x="438" y="1547"/>
                    </a:cubicBezTo>
                    <a:cubicBezTo>
                      <a:pt x="426" y="1290"/>
                      <a:pt x="480" y="1032"/>
                      <a:pt x="588" y="798"/>
                    </a:cubicBezTo>
                    <a:cubicBezTo>
                      <a:pt x="725" y="546"/>
                      <a:pt x="953" y="427"/>
                      <a:pt x="1289" y="427"/>
                    </a:cubicBezTo>
                    <a:close/>
                    <a:moveTo>
                      <a:pt x="1295" y="1"/>
                    </a:moveTo>
                    <a:cubicBezTo>
                      <a:pt x="474" y="1"/>
                      <a:pt x="6" y="564"/>
                      <a:pt x="6" y="1553"/>
                    </a:cubicBezTo>
                    <a:cubicBezTo>
                      <a:pt x="0" y="1715"/>
                      <a:pt x="54" y="1871"/>
                      <a:pt x="168" y="1991"/>
                    </a:cubicBezTo>
                    <a:cubicBezTo>
                      <a:pt x="342" y="2159"/>
                      <a:pt x="605" y="2183"/>
                      <a:pt x="917" y="2183"/>
                    </a:cubicBezTo>
                    <a:lnTo>
                      <a:pt x="1295" y="2183"/>
                    </a:lnTo>
                    <a:cubicBezTo>
                      <a:pt x="2002" y="2183"/>
                      <a:pt x="2578" y="1697"/>
                      <a:pt x="2578" y="1092"/>
                    </a:cubicBezTo>
                    <a:cubicBezTo>
                      <a:pt x="2578" y="492"/>
                      <a:pt x="2002" y="1"/>
                      <a:pt x="1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15;p60">
                <a:extLst>
                  <a:ext uri="{FF2B5EF4-FFF2-40B4-BE49-F238E27FC236}">
                    <a16:creationId xmlns:a16="http://schemas.microsoft.com/office/drawing/2014/main" id="{D9DDBDE5-E0D1-4B9E-93AF-E5D6EE03F561}"/>
                  </a:ext>
                </a:extLst>
              </p:cNvPr>
              <p:cNvSpPr/>
              <p:nvPr/>
            </p:nvSpPr>
            <p:spPr>
              <a:xfrm>
                <a:off x="4346175" y="3358450"/>
                <a:ext cx="64625" cy="54575"/>
              </a:xfrm>
              <a:custGeom>
                <a:avLst/>
                <a:gdLst/>
                <a:ahLst/>
                <a:cxnLst/>
                <a:rect l="l" t="t" r="r" b="b"/>
                <a:pathLst>
                  <a:path w="2585" h="2183" extrusionOk="0">
                    <a:moveTo>
                      <a:pt x="1290" y="433"/>
                    </a:moveTo>
                    <a:cubicBezTo>
                      <a:pt x="1505" y="433"/>
                      <a:pt x="2147" y="433"/>
                      <a:pt x="2147" y="1559"/>
                    </a:cubicBezTo>
                    <a:cubicBezTo>
                      <a:pt x="2147" y="1601"/>
                      <a:pt x="2135" y="1643"/>
                      <a:pt x="2111" y="1679"/>
                    </a:cubicBezTo>
                    <a:cubicBezTo>
                      <a:pt x="2054" y="1740"/>
                      <a:pt x="1862" y="1754"/>
                      <a:pt x="1661" y="1754"/>
                    </a:cubicBezTo>
                    <a:cubicBezTo>
                      <a:pt x="1605" y="1754"/>
                      <a:pt x="1548" y="1753"/>
                      <a:pt x="1493" y="1751"/>
                    </a:cubicBezTo>
                    <a:lnTo>
                      <a:pt x="1290" y="1751"/>
                    </a:lnTo>
                    <a:cubicBezTo>
                      <a:pt x="822" y="1751"/>
                      <a:pt x="438" y="1458"/>
                      <a:pt x="438" y="1092"/>
                    </a:cubicBezTo>
                    <a:cubicBezTo>
                      <a:pt x="438" y="732"/>
                      <a:pt x="822" y="433"/>
                      <a:pt x="1290" y="433"/>
                    </a:cubicBezTo>
                    <a:close/>
                    <a:moveTo>
                      <a:pt x="1290" y="1"/>
                    </a:moveTo>
                    <a:cubicBezTo>
                      <a:pt x="576" y="1"/>
                      <a:pt x="1" y="492"/>
                      <a:pt x="1" y="1092"/>
                    </a:cubicBezTo>
                    <a:cubicBezTo>
                      <a:pt x="1" y="1691"/>
                      <a:pt x="576" y="2183"/>
                      <a:pt x="1290" y="2183"/>
                    </a:cubicBezTo>
                    <a:lnTo>
                      <a:pt x="1661" y="2183"/>
                    </a:lnTo>
                    <a:cubicBezTo>
                      <a:pt x="1973" y="2183"/>
                      <a:pt x="2237" y="2159"/>
                      <a:pt x="2410" y="1985"/>
                    </a:cubicBezTo>
                    <a:cubicBezTo>
                      <a:pt x="2524" y="1865"/>
                      <a:pt x="2584" y="1709"/>
                      <a:pt x="2572" y="1547"/>
                    </a:cubicBezTo>
                    <a:cubicBezTo>
                      <a:pt x="2572" y="570"/>
                      <a:pt x="2105" y="1"/>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16;p60">
                <a:extLst>
                  <a:ext uri="{FF2B5EF4-FFF2-40B4-BE49-F238E27FC236}">
                    <a16:creationId xmlns:a16="http://schemas.microsoft.com/office/drawing/2014/main" id="{8C7CCB0F-6B7C-4A6C-898F-C1EA3CA0E2C8}"/>
                  </a:ext>
                </a:extLst>
              </p:cNvPr>
              <p:cNvSpPr/>
              <p:nvPr/>
            </p:nvSpPr>
            <p:spPr>
              <a:xfrm>
                <a:off x="4234675" y="3252000"/>
                <a:ext cx="164400" cy="128650"/>
              </a:xfrm>
              <a:custGeom>
                <a:avLst/>
                <a:gdLst/>
                <a:ahLst/>
                <a:cxnLst/>
                <a:rect l="l" t="t" r="r" b="b"/>
                <a:pathLst>
                  <a:path w="6576" h="5146" extrusionOk="0">
                    <a:moveTo>
                      <a:pt x="2961" y="420"/>
                    </a:moveTo>
                    <a:cubicBezTo>
                      <a:pt x="3377" y="420"/>
                      <a:pt x="3695" y="527"/>
                      <a:pt x="3831" y="584"/>
                    </a:cubicBezTo>
                    <a:cubicBezTo>
                      <a:pt x="3837" y="608"/>
                      <a:pt x="3843" y="620"/>
                      <a:pt x="3843" y="638"/>
                    </a:cubicBezTo>
                    <a:cubicBezTo>
                      <a:pt x="3843" y="644"/>
                      <a:pt x="3843" y="644"/>
                      <a:pt x="3843" y="644"/>
                    </a:cubicBezTo>
                    <a:cubicBezTo>
                      <a:pt x="3849" y="662"/>
                      <a:pt x="3849" y="680"/>
                      <a:pt x="3855" y="698"/>
                    </a:cubicBezTo>
                    <a:lnTo>
                      <a:pt x="3855" y="710"/>
                    </a:lnTo>
                    <a:cubicBezTo>
                      <a:pt x="3855" y="728"/>
                      <a:pt x="3861" y="740"/>
                      <a:pt x="3861" y="758"/>
                    </a:cubicBezTo>
                    <a:lnTo>
                      <a:pt x="3861" y="764"/>
                    </a:lnTo>
                    <a:lnTo>
                      <a:pt x="3861" y="812"/>
                    </a:lnTo>
                    <a:lnTo>
                      <a:pt x="3855" y="818"/>
                    </a:lnTo>
                    <a:lnTo>
                      <a:pt x="3855" y="860"/>
                    </a:lnTo>
                    <a:cubicBezTo>
                      <a:pt x="3855" y="866"/>
                      <a:pt x="3855" y="866"/>
                      <a:pt x="3855" y="866"/>
                    </a:cubicBezTo>
                    <a:cubicBezTo>
                      <a:pt x="3849" y="884"/>
                      <a:pt x="3849" y="896"/>
                      <a:pt x="3843" y="914"/>
                    </a:cubicBezTo>
                    <a:cubicBezTo>
                      <a:pt x="3843" y="914"/>
                      <a:pt x="3843" y="920"/>
                      <a:pt x="3843" y="920"/>
                    </a:cubicBezTo>
                    <a:cubicBezTo>
                      <a:pt x="3843" y="932"/>
                      <a:pt x="3837" y="944"/>
                      <a:pt x="3831" y="962"/>
                    </a:cubicBezTo>
                    <a:lnTo>
                      <a:pt x="3831" y="968"/>
                    </a:lnTo>
                    <a:cubicBezTo>
                      <a:pt x="3825" y="980"/>
                      <a:pt x="3819" y="992"/>
                      <a:pt x="3813" y="1004"/>
                    </a:cubicBezTo>
                    <a:cubicBezTo>
                      <a:pt x="3693" y="1232"/>
                      <a:pt x="3382" y="1298"/>
                      <a:pt x="3376" y="1298"/>
                    </a:cubicBezTo>
                    <a:cubicBezTo>
                      <a:pt x="3280" y="1316"/>
                      <a:pt x="3214" y="1400"/>
                      <a:pt x="3208" y="1502"/>
                    </a:cubicBezTo>
                    <a:cubicBezTo>
                      <a:pt x="3190" y="1819"/>
                      <a:pt x="3082" y="2065"/>
                      <a:pt x="2884" y="2239"/>
                    </a:cubicBezTo>
                    <a:cubicBezTo>
                      <a:pt x="2568" y="2518"/>
                      <a:pt x="2094" y="2552"/>
                      <a:pt x="1891" y="2552"/>
                    </a:cubicBezTo>
                    <a:cubicBezTo>
                      <a:pt x="1863" y="2552"/>
                      <a:pt x="1840" y="2551"/>
                      <a:pt x="1823" y="2551"/>
                    </a:cubicBezTo>
                    <a:lnTo>
                      <a:pt x="1787" y="2551"/>
                    </a:lnTo>
                    <a:cubicBezTo>
                      <a:pt x="1778" y="2549"/>
                      <a:pt x="1770" y="2548"/>
                      <a:pt x="1761" y="2548"/>
                    </a:cubicBezTo>
                    <a:cubicBezTo>
                      <a:pt x="1740" y="2548"/>
                      <a:pt x="1719" y="2552"/>
                      <a:pt x="1697" y="2557"/>
                    </a:cubicBezTo>
                    <a:cubicBezTo>
                      <a:pt x="1649" y="2575"/>
                      <a:pt x="1613" y="2611"/>
                      <a:pt x="1583" y="2652"/>
                    </a:cubicBezTo>
                    <a:cubicBezTo>
                      <a:pt x="1577" y="2664"/>
                      <a:pt x="1565" y="2676"/>
                      <a:pt x="1553" y="2694"/>
                    </a:cubicBezTo>
                    <a:cubicBezTo>
                      <a:pt x="1547" y="2706"/>
                      <a:pt x="1547" y="2700"/>
                      <a:pt x="1547" y="2706"/>
                    </a:cubicBezTo>
                    <a:cubicBezTo>
                      <a:pt x="1542" y="2712"/>
                      <a:pt x="1530" y="2724"/>
                      <a:pt x="1524" y="2736"/>
                    </a:cubicBezTo>
                    <a:lnTo>
                      <a:pt x="1512" y="2748"/>
                    </a:lnTo>
                    <a:lnTo>
                      <a:pt x="1488" y="2772"/>
                    </a:lnTo>
                    <a:lnTo>
                      <a:pt x="1476" y="2784"/>
                    </a:lnTo>
                    <a:lnTo>
                      <a:pt x="1458" y="2802"/>
                    </a:lnTo>
                    <a:lnTo>
                      <a:pt x="1440" y="2820"/>
                    </a:lnTo>
                    <a:lnTo>
                      <a:pt x="1422" y="2832"/>
                    </a:lnTo>
                    <a:lnTo>
                      <a:pt x="1398" y="2850"/>
                    </a:lnTo>
                    <a:cubicBezTo>
                      <a:pt x="1267" y="2935"/>
                      <a:pt x="1111" y="2983"/>
                      <a:pt x="952" y="2983"/>
                    </a:cubicBezTo>
                    <a:cubicBezTo>
                      <a:pt x="943" y="2983"/>
                      <a:pt x="933" y="2982"/>
                      <a:pt x="924" y="2982"/>
                    </a:cubicBezTo>
                    <a:cubicBezTo>
                      <a:pt x="810" y="2982"/>
                      <a:pt x="696" y="2976"/>
                      <a:pt x="582" y="2946"/>
                    </a:cubicBezTo>
                    <a:cubicBezTo>
                      <a:pt x="546" y="2581"/>
                      <a:pt x="540" y="1538"/>
                      <a:pt x="1542" y="866"/>
                    </a:cubicBezTo>
                    <a:cubicBezTo>
                      <a:pt x="2058" y="521"/>
                      <a:pt x="2556" y="420"/>
                      <a:pt x="2961" y="420"/>
                    </a:cubicBezTo>
                    <a:close/>
                    <a:moveTo>
                      <a:pt x="2956" y="0"/>
                    </a:moveTo>
                    <a:cubicBezTo>
                      <a:pt x="2481" y="0"/>
                      <a:pt x="1899" y="118"/>
                      <a:pt x="1296" y="519"/>
                    </a:cubicBezTo>
                    <a:cubicBezTo>
                      <a:pt x="702" y="902"/>
                      <a:pt x="295" y="1520"/>
                      <a:pt x="175" y="2215"/>
                    </a:cubicBezTo>
                    <a:cubicBezTo>
                      <a:pt x="115" y="2515"/>
                      <a:pt x="109" y="2820"/>
                      <a:pt x="151" y="3120"/>
                    </a:cubicBezTo>
                    <a:cubicBezTo>
                      <a:pt x="49" y="3474"/>
                      <a:pt x="1" y="3839"/>
                      <a:pt x="1" y="4211"/>
                    </a:cubicBezTo>
                    <a:lnTo>
                      <a:pt x="1" y="4930"/>
                    </a:lnTo>
                    <a:cubicBezTo>
                      <a:pt x="1" y="5052"/>
                      <a:pt x="99" y="5145"/>
                      <a:pt x="216" y="5145"/>
                    </a:cubicBezTo>
                    <a:cubicBezTo>
                      <a:pt x="232" y="5145"/>
                      <a:pt x="248" y="5144"/>
                      <a:pt x="265" y="5140"/>
                    </a:cubicBezTo>
                    <a:cubicBezTo>
                      <a:pt x="367" y="5116"/>
                      <a:pt x="433" y="5026"/>
                      <a:pt x="433" y="4924"/>
                    </a:cubicBezTo>
                    <a:lnTo>
                      <a:pt x="433" y="4211"/>
                    </a:lnTo>
                    <a:cubicBezTo>
                      <a:pt x="433" y="3935"/>
                      <a:pt x="463" y="3660"/>
                      <a:pt x="528" y="3390"/>
                    </a:cubicBezTo>
                    <a:cubicBezTo>
                      <a:pt x="606" y="3408"/>
                      <a:pt x="690" y="3414"/>
                      <a:pt x="768" y="3420"/>
                    </a:cubicBezTo>
                    <a:lnTo>
                      <a:pt x="1062" y="3420"/>
                    </a:lnTo>
                    <a:lnTo>
                      <a:pt x="1104" y="3414"/>
                    </a:lnTo>
                    <a:lnTo>
                      <a:pt x="1134" y="3408"/>
                    </a:lnTo>
                    <a:cubicBezTo>
                      <a:pt x="1146" y="3408"/>
                      <a:pt x="1158" y="3408"/>
                      <a:pt x="1170" y="3402"/>
                    </a:cubicBezTo>
                    <a:lnTo>
                      <a:pt x="1206" y="3396"/>
                    </a:lnTo>
                    <a:lnTo>
                      <a:pt x="1236" y="3390"/>
                    </a:lnTo>
                    <a:lnTo>
                      <a:pt x="1272" y="3384"/>
                    </a:lnTo>
                    <a:lnTo>
                      <a:pt x="1302" y="3372"/>
                    </a:lnTo>
                    <a:lnTo>
                      <a:pt x="1338" y="3366"/>
                    </a:lnTo>
                    <a:lnTo>
                      <a:pt x="1362" y="3354"/>
                    </a:lnTo>
                    <a:lnTo>
                      <a:pt x="1404" y="3342"/>
                    </a:lnTo>
                    <a:lnTo>
                      <a:pt x="1422" y="3330"/>
                    </a:lnTo>
                    <a:lnTo>
                      <a:pt x="1464" y="3318"/>
                    </a:lnTo>
                    <a:lnTo>
                      <a:pt x="1482" y="3306"/>
                    </a:lnTo>
                    <a:lnTo>
                      <a:pt x="1524" y="3288"/>
                    </a:lnTo>
                    <a:lnTo>
                      <a:pt x="1536" y="3282"/>
                    </a:lnTo>
                    <a:cubicBezTo>
                      <a:pt x="1553" y="3270"/>
                      <a:pt x="1565" y="3264"/>
                      <a:pt x="1583" y="3252"/>
                    </a:cubicBezTo>
                    <a:lnTo>
                      <a:pt x="1589" y="3252"/>
                    </a:lnTo>
                    <a:lnTo>
                      <a:pt x="1637" y="3222"/>
                    </a:lnTo>
                    <a:lnTo>
                      <a:pt x="1685" y="3186"/>
                    </a:lnTo>
                    <a:cubicBezTo>
                      <a:pt x="1703" y="3174"/>
                      <a:pt x="1721" y="3162"/>
                      <a:pt x="1733" y="3150"/>
                    </a:cubicBezTo>
                    <a:cubicBezTo>
                      <a:pt x="1781" y="3102"/>
                      <a:pt x="1829" y="3060"/>
                      <a:pt x="1871" y="3006"/>
                    </a:cubicBezTo>
                    <a:cubicBezTo>
                      <a:pt x="2129" y="3006"/>
                      <a:pt x="2728" y="2964"/>
                      <a:pt x="3160" y="2593"/>
                    </a:cubicBezTo>
                    <a:cubicBezTo>
                      <a:pt x="3418" y="2365"/>
                      <a:pt x="3586" y="2047"/>
                      <a:pt x="3622" y="1699"/>
                    </a:cubicBezTo>
                    <a:cubicBezTo>
                      <a:pt x="3837" y="1621"/>
                      <a:pt x="4029" y="1478"/>
                      <a:pt x="4161" y="1286"/>
                    </a:cubicBezTo>
                    <a:cubicBezTo>
                      <a:pt x="4173" y="1274"/>
                      <a:pt x="4179" y="1256"/>
                      <a:pt x="4191" y="1238"/>
                    </a:cubicBezTo>
                    <a:cubicBezTo>
                      <a:pt x="4197" y="1226"/>
                      <a:pt x="4209" y="1202"/>
                      <a:pt x="4215" y="1184"/>
                    </a:cubicBezTo>
                    <a:lnTo>
                      <a:pt x="4227" y="1166"/>
                    </a:lnTo>
                    <a:cubicBezTo>
                      <a:pt x="4233" y="1154"/>
                      <a:pt x="4239" y="1136"/>
                      <a:pt x="4245" y="1124"/>
                    </a:cubicBezTo>
                    <a:cubicBezTo>
                      <a:pt x="4245" y="1118"/>
                      <a:pt x="4245" y="1112"/>
                      <a:pt x="4251" y="1106"/>
                    </a:cubicBezTo>
                    <a:cubicBezTo>
                      <a:pt x="4257" y="1082"/>
                      <a:pt x="4263" y="1064"/>
                      <a:pt x="4269" y="1046"/>
                    </a:cubicBezTo>
                    <a:lnTo>
                      <a:pt x="4269" y="1034"/>
                    </a:lnTo>
                    <a:lnTo>
                      <a:pt x="4281" y="980"/>
                    </a:lnTo>
                    <a:cubicBezTo>
                      <a:pt x="4281" y="974"/>
                      <a:pt x="4281" y="968"/>
                      <a:pt x="4281" y="962"/>
                    </a:cubicBezTo>
                    <a:cubicBezTo>
                      <a:pt x="4281" y="944"/>
                      <a:pt x="4281" y="932"/>
                      <a:pt x="4287" y="914"/>
                    </a:cubicBezTo>
                    <a:cubicBezTo>
                      <a:pt x="4287" y="908"/>
                      <a:pt x="4287" y="902"/>
                      <a:pt x="4287" y="896"/>
                    </a:cubicBezTo>
                    <a:lnTo>
                      <a:pt x="4287" y="830"/>
                    </a:lnTo>
                    <a:lnTo>
                      <a:pt x="4287" y="818"/>
                    </a:lnTo>
                    <a:lnTo>
                      <a:pt x="4287" y="764"/>
                    </a:lnTo>
                    <a:lnTo>
                      <a:pt x="4287" y="740"/>
                    </a:lnTo>
                    <a:cubicBezTo>
                      <a:pt x="4287" y="722"/>
                      <a:pt x="4281" y="698"/>
                      <a:pt x="4275" y="674"/>
                    </a:cubicBezTo>
                    <a:lnTo>
                      <a:pt x="4275" y="674"/>
                    </a:lnTo>
                    <a:cubicBezTo>
                      <a:pt x="4946" y="728"/>
                      <a:pt x="5594" y="968"/>
                      <a:pt x="6133" y="1376"/>
                    </a:cubicBezTo>
                    <a:cubicBezTo>
                      <a:pt x="6176" y="1407"/>
                      <a:pt x="6220" y="1420"/>
                      <a:pt x="6261" y="1420"/>
                    </a:cubicBezTo>
                    <a:cubicBezTo>
                      <a:pt x="6443" y="1420"/>
                      <a:pt x="6576" y="1159"/>
                      <a:pt x="6385" y="1022"/>
                    </a:cubicBezTo>
                    <a:lnTo>
                      <a:pt x="6391" y="1010"/>
                    </a:lnTo>
                    <a:cubicBezTo>
                      <a:pt x="5714" y="501"/>
                      <a:pt x="4898" y="225"/>
                      <a:pt x="4053" y="219"/>
                    </a:cubicBezTo>
                    <a:cubicBezTo>
                      <a:pt x="3915" y="158"/>
                      <a:pt x="3506" y="0"/>
                      <a:pt x="2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17;p60">
                <a:extLst>
                  <a:ext uri="{FF2B5EF4-FFF2-40B4-BE49-F238E27FC236}">
                    <a16:creationId xmlns:a16="http://schemas.microsoft.com/office/drawing/2014/main" id="{CD647DF6-A9D6-4C41-BF26-278CB411553C}"/>
                  </a:ext>
                </a:extLst>
              </p:cNvPr>
              <p:cNvSpPr/>
              <p:nvPr/>
            </p:nvSpPr>
            <p:spPr>
              <a:xfrm>
                <a:off x="4146300" y="3289675"/>
                <a:ext cx="374050" cy="329425"/>
              </a:xfrm>
              <a:custGeom>
                <a:avLst/>
                <a:gdLst/>
                <a:ahLst/>
                <a:cxnLst/>
                <a:rect l="l" t="t" r="r" b="b"/>
                <a:pathLst>
                  <a:path w="14962" h="13177" extrusionOk="0">
                    <a:moveTo>
                      <a:pt x="2025" y="4058"/>
                    </a:moveTo>
                    <a:cubicBezTo>
                      <a:pt x="2070" y="4058"/>
                      <a:pt x="2116" y="4064"/>
                      <a:pt x="2163" y="4077"/>
                    </a:cubicBezTo>
                    <a:cubicBezTo>
                      <a:pt x="2577" y="4179"/>
                      <a:pt x="2715" y="4688"/>
                      <a:pt x="2415" y="4988"/>
                    </a:cubicBezTo>
                    <a:cubicBezTo>
                      <a:pt x="2403" y="5000"/>
                      <a:pt x="2391" y="5006"/>
                      <a:pt x="2379" y="5024"/>
                    </a:cubicBezTo>
                    <a:cubicBezTo>
                      <a:pt x="2331" y="5060"/>
                      <a:pt x="2301" y="5114"/>
                      <a:pt x="2295" y="5180"/>
                    </a:cubicBezTo>
                    <a:cubicBezTo>
                      <a:pt x="2295" y="5240"/>
                      <a:pt x="2319" y="5300"/>
                      <a:pt x="2361" y="5341"/>
                    </a:cubicBezTo>
                    <a:lnTo>
                      <a:pt x="3932" y="6912"/>
                    </a:lnTo>
                    <a:lnTo>
                      <a:pt x="3908" y="6936"/>
                    </a:lnTo>
                    <a:lnTo>
                      <a:pt x="3794" y="7020"/>
                    </a:lnTo>
                    <a:lnTo>
                      <a:pt x="3758" y="7050"/>
                    </a:lnTo>
                    <a:cubicBezTo>
                      <a:pt x="3722" y="7080"/>
                      <a:pt x="3680" y="7110"/>
                      <a:pt x="3638" y="7146"/>
                    </a:cubicBezTo>
                    <a:lnTo>
                      <a:pt x="3626" y="7152"/>
                    </a:lnTo>
                    <a:cubicBezTo>
                      <a:pt x="3530" y="7230"/>
                      <a:pt x="3434" y="7314"/>
                      <a:pt x="3344" y="7398"/>
                    </a:cubicBezTo>
                    <a:lnTo>
                      <a:pt x="1822" y="5881"/>
                    </a:lnTo>
                    <a:cubicBezTo>
                      <a:pt x="1780" y="5839"/>
                      <a:pt x="1726" y="5815"/>
                      <a:pt x="1672" y="5815"/>
                    </a:cubicBezTo>
                    <a:lnTo>
                      <a:pt x="1660" y="5815"/>
                    </a:lnTo>
                    <a:cubicBezTo>
                      <a:pt x="1600" y="5821"/>
                      <a:pt x="1546" y="5845"/>
                      <a:pt x="1504" y="5893"/>
                    </a:cubicBezTo>
                    <a:cubicBezTo>
                      <a:pt x="1492" y="5905"/>
                      <a:pt x="1480" y="5923"/>
                      <a:pt x="1468" y="5929"/>
                    </a:cubicBezTo>
                    <a:cubicBezTo>
                      <a:pt x="1363" y="6037"/>
                      <a:pt x="1224" y="6091"/>
                      <a:pt x="1084" y="6091"/>
                    </a:cubicBezTo>
                    <a:cubicBezTo>
                      <a:pt x="945" y="6091"/>
                      <a:pt x="806" y="6037"/>
                      <a:pt x="701" y="5929"/>
                    </a:cubicBezTo>
                    <a:cubicBezTo>
                      <a:pt x="348" y="5571"/>
                      <a:pt x="629" y="5003"/>
                      <a:pt x="1076" y="5003"/>
                    </a:cubicBezTo>
                    <a:cubicBezTo>
                      <a:pt x="1131" y="5003"/>
                      <a:pt x="1188" y="5012"/>
                      <a:pt x="1246" y="5030"/>
                    </a:cubicBezTo>
                    <a:cubicBezTo>
                      <a:pt x="1269" y="5037"/>
                      <a:pt x="1292" y="5041"/>
                      <a:pt x="1314" y="5041"/>
                    </a:cubicBezTo>
                    <a:cubicBezTo>
                      <a:pt x="1453" y="5041"/>
                      <a:pt x="1562" y="4905"/>
                      <a:pt x="1516" y="4760"/>
                    </a:cubicBezTo>
                    <a:cubicBezTo>
                      <a:pt x="1404" y="4405"/>
                      <a:pt x="1678" y="4058"/>
                      <a:pt x="2025" y="4058"/>
                    </a:cubicBezTo>
                    <a:close/>
                    <a:moveTo>
                      <a:pt x="12887" y="5353"/>
                    </a:moveTo>
                    <a:cubicBezTo>
                      <a:pt x="13234" y="5353"/>
                      <a:pt x="13508" y="5699"/>
                      <a:pt x="13397" y="6055"/>
                    </a:cubicBezTo>
                    <a:cubicBezTo>
                      <a:pt x="13355" y="6200"/>
                      <a:pt x="13461" y="6335"/>
                      <a:pt x="13599" y="6335"/>
                    </a:cubicBezTo>
                    <a:cubicBezTo>
                      <a:pt x="13621" y="6335"/>
                      <a:pt x="13643" y="6332"/>
                      <a:pt x="13666" y="6325"/>
                    </a:cubicBezTo>
                    <a:cubicBezTo>
                      <a:pt x="13721" y="6307"/>
                      <a:pt x="13776" y="6299"/>
                      <a:pt x="13829" y="6299"/>
                    </a:cubicBezTo>
                    <a:cubicBezTo>
                      <a:pt x="14165" y="6299"/>
                      <a:pt x="14443" y="6621"/>
                      <a:pt x="14350" y="6978"/>
                    </a:cubicBezTo>
                    <a:cubicBezTo>
                      <a:pt x="14285" y="7235"/>
                      <a:pt x="14058" y="7385"/>
                      <a:pt x="13826" y="7385"/>
                    </a:cubicBezTo>
                    <a:cubicBezTo>
                      <a:pt x="13690" y="7385"/>
                      <a:pt x="13553" y="7334"/>
                      <a:pt x="13445" y="7224"/>
                    </a:cubicBezTo>
                    <a:cubicBezTo>
                      <a:pt x="13433" y="7212"/>
                      <a:pt x="13421" y="7200"/>
                      <a:pt x="13409" y="7188"/>
                    </a:cubicBezTo>
                    <a:cubicBezTo>
                      <a:pt x="13367" y="7140"/>
                      <a:pt x="13313" y="7116"/>
                      <a:pt x="13253" y="7110"/>
                    </a:cubicBezTo>
                    <a:cubicBezTo>
                      <a:pt x="13193" y="7110"/>
                      <a:pt x="13133" y="7128"/>
                      <a:pt x="13091" y="7176"/>
                    </a:cubicBezTo>
                    <a:lnTo>
                      <a:pt x="12264" y="7997"/>
                    </a:lnTo>
                    <a:cubicBezTo>
                      <a:pt x="12096" y="7805"/>
                      <a:pt x="11916" y="7625"/>
                      <a:pt x="11736" y="7451"/>
                    </a:cubicBezTo>
                    <a:lnTo>
                      <a:pt x="12551" y="6636"/>
                    </a:lnTo>
                    <a:cubicBezTo>
                      <a:pt x="12641" y="6546"/>
                      <a:pt x="12635" y="6396"/>
                      <a:pt x="12539" y="6319"/>
                    </a:cubicBezTo>
                    <a:cubicBezTo>
                      <a:pt x="12521" y="6301"/>
                      <a:pt x="12509" y="6295"/>
                      <a:pt x="12497" y="6283"/>
                    </a:cubicBezTo>
                    <a:cubicBezTo>
                      <a:pt x="12198" y="5983"/>
                      <a:pt x="12336" y="5473"/>
                      <a:pt x="12749" y="5371"/>
                    </a:cubicBezTo>
                    <a:cubicBezTo>
                      <a:pt x="12796" y="5359"/>
                      <a:pt x="12842" y="5353"/>
                      <a:pt x="12887" y="5353"/>
                    </a:cubicBezTo>
                    <a:close/>
                    <a:moveTo>
                      <a:pt x="4987" y="7439"/>
                    </a:moveTo>
                    <a:cubicBezTo>
                      <a:pt x="5011" y="7439"/>
                      <a:pt x="5035" y="7445"/>
                      <a:pt x="5059" y="7451"/>
                    </a:cubicBezTo>
                    <a:lnTo>
                      <a:pt x="5238" y="7451"/>
                    </a:lnTo>
                    <a:cubicBezTo>
                      <a:pt x="5478" y="7451"/>
                      <a:pt x="5670" y="7643"/>
                      <a:pt x="5670" y="7877"/>
                    </a:cubicBezTo>
                    <a:cubicBezTo>
                      <a:pt x="5664" y="8590"/>
                      <a:pt x="6233" y="9172"/>
                      <a:pt x="6947" y="9178"/>
                    </a:cubicBezTo>
                    <a:lnTo>
                      <a:pt x="8146" y="9178"/>
                    </a:lnTo>
                    <a:cubicBezTo>
                      <a:pt x="8853" y="9178"/>
                      <a:pt x="9428" y="8602"/>
                      <a:pt x="9428" y="7889"/>
                    </a:cubicBezTo>
                    <a:cubicBezTo>
                      <a:pt x="9422" y="7655"/>
                      <a:pt x="9614" y="7463"/>
                      <a:pt x="9854" y="7463"/>
                    </a:cubicBezTo>
                    <a:lnTo>
                      <a:pt x="10034" y="7463"/>
                    </a:lnTo>
                    <a:cubicBezTo>
                      <a:pt x="10058" y="7463"/>
                      <a:pt x="10082" y="7457"/>
                      <a:pt x="10106" y="7451"/>
                    </a:cubicBezTo>
                    <a:lnTo>
                      <a:pt x="10106" y="8662"/>
                    </a:lnTo>
                    <a:cubicBezTo>
                      <a:pt x="10106" y="9262"/>
                      <a:pt x="9824" y="9807"/>
                      <a:pt x="9398" y="10047"/>
                    </a:cubicBezTo>
                    <a:lnTo>
                      <a:pt x="8955" y="10293"/>
                    </a:lnTo>
                    <a:cubicBezTo>
                      <a:pt x="8877" y="10221"/>
                      <a:pt x="8793" y="10155"/>
                      <a:pt x="8703" y="10095"/>
                    </a:cubicBezTo>
                    <a:lnTo>
                      <a:pt x="8673" y="10077"/>
                    </a:lnTo>
                    <a:lnTo>
                      <a:pt x="8631" y="10047"/>
                    </a:lnTo>
                    <a:cubicBezTo>
                      <a:pt x="8607" y="10035"/>
                      <a:pt x="8583" y="10017"/>
                      <a:pt x="8559" y="10005"/>
                    </a:cubicBezTo>
                    <a:lnTo>
                      <a:pt x="8535" y="9993"/>
                    </a:lnTo>
                    <a:lnTo>
                      <a:pt x="8427" y="9933"/>
                    </a:lnTo>
                    <a:lnTo>
                      <a:pt x="8421" y="9933"/>
                    </a:lnTo>
                    <a:cubicBezTo>
                      <a:pt x="8026" y="9735"/>
                      <a:pt x="7594" y="9603"/>
                      <a:pt x="7151" y="9555"/>
                    </a:cubicBezTo>
                    <a:lnTo>
                      <a:pt x="7139" y="9555"/>
                    </a:lnTo>
                    <a:lnTo>
                      <a:pt x="7109" y="9549"/>
                    </a:lnTo>
                    <a:cubicBezTo>
                      <a:pt x="7007" y="9537"/>
                      <a:pt x="6911" y="9532"/>
                      <a:pt x="6809" y="9526"/>
                    </a:cubicBezTo>
                    <a:cubicBezTo>
                      <a:pt x="6672" y="9516"/>
                      <a:pt x="6535" y="9511"/>
                      <a:pt x="6398" y="9511"/>
                    </a:cubicBezTo>
                    <a:cubicBezTo>
                      <a:pt x="6113" y="9511"/>
                      <a:pt x="5829" y="9531"/>
                      <a:pt x="5550" y="9567"/>
                    </a:cubicBezTo>
                    <a:lnTo>
                      <a:pt x="5514" y="9537"/>
                    </a:lnTo>
                    <a:lnTo>
                      <a:pt x="5490" y="9526"/>
                    </a:lnTo>
                    <a:lnTo>
                      <a:pt x="5442" y="9490"/>
                    </a:lnTo>
                    <a:lnTo>
                      <a:pt x="5430" y="9484"/>
                    </a:lnTo>
                    <a:lnTo>
                      <a:pt x="5382" y="9448"/>
                    </a:lnTo>
                    <a:lnTo>
                      <a:pt x="5370" y="9442"/>
                    </a:lnTo>
                    <a:lnTo>
                      <a:pt x="5322" y="9412"/>
                    </a:lnTo>
                    <a:lnTo>
                      <a:pt x="5310" y="9406"/>
                    </a:lnTo>
                    <a:lnTo>
                      <a:pt x="5268" y="9376"/>
                    </a:lnTo>
                    <a:lnTo>
                      <a:pt x="5250" y="9370"/>
                    </a:lnTo>
                    <a:lnTo>
                      <a:pt x="5208" y="9346"/>
                    </a:lnTo>
                    <a:lnTo>
                      <a:pt x="5190" y="9334"/>
                    </a:lnTo>
                    <a:lnTo>
                      <a:pt x="5154" y="9322"/>
                    </a:lnTo>
                    <a:lnTo>
                      <a:pt x="5130" y="9310"/>
                    </a:lnTo>
                    <a:lnTo>
                      <a:pt x="5124" y="9310"/>
                    </a:lnTo>
                    <a:lnTo>
                      <a:pt x="5100" y="9298"/>
                    </a:lnTo>
                    <a:lnTo>
                      <a:pt x="5088" y="9292"/>
                    </a:lnTo>
                    <a:lnTo>
                      <a:pt x="5071" y="9280"/>
                    </a:lnTo>
                    <a:cubicBezTo>
                      <a:pt x="5065" y="9268"/>
                      <a:pt x="5059" y="9250"/>
                      <a:pt x="5053" y="9232"/>
                    </a:cubicBezTo>
                    <a:cubicBezTo>
                      <a:pt x="5047" y="9220"/>
                      <a:pt x="5047" y="9202"/>
                      <a:pt x="5041" y="9184"/>
                    </a:cubicBezTo>
                    <a:lnTo>
                      <a:pt x="5041" y="9178"/>
                    </a:lnTo>
                    <a:cubicBezTo>
                      <a:pt x="5029" y="9142"/>
                      <a:pt x="5023" y="9106"/>
                      <a:pt x="5011" y="9064"/>
                    </a:cubicBezTo>
                    <a:lnTo>
                      <a:pt x="5011" y="9052"/>
                    </a:lnTo>
                    <a:cubicBezTo>
                      <a:pt x="5011" y="9040"/>
                      <a:pt x="5011" y="9022"/>
                      <a:pt x="5005" y="9004"/>
                    </a:cubicBezTo>
                    <a:cubicBezTo>
                      <a:pt x="5005" y="8998"/>
                      <a:pt x="5005" y="8998"/>
                      <a:pt x="5005" y="8992"/>
                    </a:cubicBezTo>
                    <a:cubicBezTo>
                      <a:pt x="5005" y="8974"/>
                      <a:pt x="4999" y="8950"/>
                      <a:pt x="4999" y="8932"/>
                    </a:cubicBezTo>
                    <a:lnTo>
                      <a:pt x="4999" y="8920"/>
                    </a:lnTo>
                    <a:cubicBezTo>
                      <a:pt x="4993" y="8872"/>
                      <a:pt x="4987" y="8824"/>
                      <a:pt x="4987" y="8776"/>
                    </a:cubicBezTo>
                    <a:lnTo>
                      <a:pt x="4987" y="8746"/>
                    </a:lnTo>
                    <a:lnTo>
                      <a:pt x="4987" y="8680"/>
                    </a:lnTo>
                    <a:lnTo>
                      <a:pt x="4987" y="7439"/>
                    </a:lnTo>
                    <a:close/>
                    <a:moveTo>
                      <a:pt x="10413" y="0"/>
                    </a:moveTo>
                    <a:cubicBezTo>
                      <a:pt x="10253" y="0"/>
                      <a:pt x="10105" y="195"/>
                      <a:pt x="10244" y="360"/>
                    </a:cubicBezTo>
                    <a:cubicBezTo>
                      <a:pt x="10783" y="1002"/>
                      <a:pt x="11083" y="1823"/>
                      <a:pt x="11083" y="2662"/>
                    </a:cubicBezTo>
                    <a:lnTo>
                      <a:pt x="11083" y="5797"/>
                    </a:lnTo>
                    <a:cubicBezTo>
                      <a:pt x="11083" y="6187"/>
                      <a:pt x="10897" y="6558"/>
                      <a:pt x="10585" y="6792"/>
                    </a:cubicBezTo>
                    <a:cubicBezTo>
                      <a:pt x="10537" y="6828"/>
                      <a:pt x="10489" y="6858"/>
                      <a:pt x="10435" y="6888"/>
                    </a:cubicBezTo>
                    <a:cubicBezTo>
                      <a:pt x="10417" y="6894"/>
                      <a:pt x="10405" y="6906"/>
                      <a:pt x="10387" y="6912"/>
                    </a:cubicBezTo>
                    <a:lnTo>
                      <a:pt x="10369" y="6918"/>
                    </a:lnTo>
                    <a:lnTo>
                      <a:pt x="10340" y="6936"/>
                    </a:lnTo>
                    <a:lnTo>
                      <a:pt x="10310" y="6948"/>
                    </a:lnTo>
                    <a:lnTo>
                      <a:pt x="10286" y="6954"/>
                    </a:lnTo>
                    <a:lnTo>
                      <a:pt x="10256" y="6966"/>
                    </a:lnTo>
                    <a:lnTo>
                      <a:pt x="10238" y="6978"/>
                    </a:lnTo>
                    <a:lnTo>
                      <a:pt x="10202" y="6984"/>
                    </a:lnTo>
                    <a:lnTo>
                      <a:pt x="10184" y="6990"/>
                    </a:lnTo>
                    <a:cubicBezTo>
                      <a:pt x="10148" y="7002"/>
                      <a:pt x="10106" y="7008"/>
                      <a:pt x="10070" y="7014"/>
                    </a:cubicBezTo>
                    <a:lnTo>
                      <a:pt x="10046" y="7020"/>
                    </a:lnTo>
                    <a:lnTo>
                      <a:pt x="10016" y="7020"/>
                    </a:lnTo>
                    <a:lnTo>
                      <a:pt x="9986" y="7026"/>
                    </a:lnTo>
                    <a:lnTo>
                      <a:pt x="9848" y="7026"/>
                    </a:lnTo>
                    <a:cubicBezTo>
                      <a:pt x="9374" y="7026"/>
                      <a:pt x="8991" y="7410"/>
                      <a:pt x="8991" y="7883"/>
                    </a:cubicBezTo>
                    <a:cubicBezTo>
                      <a:pt x="8991" y="8237"/>
                      <a:pt x="8769" y="8554"/>
                      <a:pt x="8433" y="8680"/>
                    </a:cubicBezTo>
                    <a:lnTo>
                      <a:pt x="8433" y="8237"/>
                    </a:lnTo>
                    <a:cubicBezTo>
                      <a:pt x="8439" y="8135"/>
                      <a:pt x="8367" y="8045"/>
                      <a:pt x="8265" y="8015"/>
                    </a:cubicBezTo>
                    <a:cubicBezTo>
                      <a:pt x="8250" y="8012"/>
                      <a:pt x="8235" y="8010"/>
                      <a:pt x="8221" y="8010"/>
                    </a:cubicBezTo>
                    <a:cubicBezTo>
                      <a:pt x="8105" y="8010"/>
                      <a:pt x="8002" y="8109"/>
                      <a:pt x="8002" y="8231"/>
                    </a:cubicBezTo>
                    <a:lnTo>
                      <a:pt x="8002" y="8728"/>
                    </a:lnTo>
                    <a:lnTo>
                      <a:pt x="7744" y="8728"/>
                    </a:lnTo>
                    <a:lnTo>
                      <a:pt x="7744" y="8237"/>
                    </a:lnTo>
                    <a:cubicBezTo>
                      <a:pt x="7744" y="8135"/>
                      <a:pt x="7678" y="8045"/>
                      <a:pt x="7576" y="8015"/>
                    </a:cubicBezTo>
                    <a:cubicBezTo>
                      <a:pt x="7560" y="8012"/>
                      <a:pt x="7545" y="8010"/>
                      <a:pt x="7530" y="8010"/>
                    </a:cubicBezTo>
                    <a:cubicBezTo>
                      <a:pt x="7411" y="8010"/>
                      <a:pt x="7312" y="8109"/>
                      <a:pt x="7312" y="8231"/>
                    </a:cubicBezTo>
                    <a:lnTo>
                      <a:pt x="7312" y="8728"/>
                    </a:lnTo>
                    <a:lnTo>
                      <a:pt x="7055" y="8728"/>
                    </a:lnTo>
                    <a:lnTo>
                      <a:pt x="7055" y="8237"/>
                    </a:lnTo>
                    <a:cubicBezTo>
                      <a:pt x="7055" y="8135"/>
                      <a:pt x="6983" y="8045"/>
                      <a:pt x="6887" y="8015"/>
                    </a:cubicBezTo>
                    <a:cubicBezTo>
                      <a:pt x="6871" y="8012"/>
                      <a:pt x="6855" y="8010"/>
                      <a:pt x="6840" y="8010"/>
                    </a:cubicBezTo>
                    <a:cubicBezTo>
                      <a:pt x="6721" y="8010"/>
                      <a:pt x="6618" y="8109"/>
                      <a:pt x="6623" y="8231"/>
                    </a:cubicBezTo>
                    <a:lnTo>
                      <a:pt x="6623" y="8680"/>
                    </a:lnTo>
                    <a:cubicBezTo>
                      <a:pt x="6287" y="8554"/>
                      <a:pt x="6066" y="8237"/>
                      <a:pt x="6066" y="7877"/>
                    </a:cubicBezTo>
                    <a:cubicBezTo>
                      <a:pt x="6066" y="7410"/>
                      <a:pt x="5682" y="7026"/>
                      <a:pt x="5208" y="7026"/>
                    </a:cubicBezTo>
                    <a:lnTo>
                      <a:pt x="5071" y="7026"/>
                    </a:lnTo>
                    <a:lnTo>
                      <a:pt x="5041" y="7020"/>
                    </a:lnTo>
                    <a:lnTo>
                      <a:pt x="5011" y="7020"/>
                    </a:lnTo>
                    <a:lnTo>
                      <a:pt x="4987" y="7014"/>
                    </a:lnTo>
                    <a:cubicBezTo>
                      <a:pt x="4963" y="7008"/>
                      <a:pt x="4939" y="7008"/>
                      <a:pt x="4909" y="6996"/>
                    </a:cubicBezTo>
                    <a:lnTo>
                      <a:pt x="4873" y="6990"/>
                    </a:lnTo>
                    <a:lnTo>
                      <a:pt x="4855" y="6984"/>
                    </a:lnTo>
                    <a:lnTo>
                      <a:pt x="4825" y="6972"/>
                    </a:lnTo>
                    <a:lnTo>
                      <a:pt x="4807" y="6966"/>
                    </a:lnTo>
                    <a:lnTo>
                      <a:pt x="4771" y="6954"/>
                    </a:lnTo>
                    <a:lnTo>
                      <a:pt x="4747" y="6948"/>
                    </a:lnTo>
                    <a:lnTo>
                      <a:pt x="4723" y="6936"/>
                    </a:lnTo>
                    <a:lnTo>
                      <a:pt x="4693" y="6924"/>
                    </a:lnTo>
                    <a:lnTo>
                      <a:pt x="4669" y="6912"/>
                    </a:lnTo>
                    <a:lnTo>
                      <a:pt x="4639" y="6894"/>
                    </a:lnTo>
                    <a:lnTo>
                      <a:pt x="4621" y="6882"/>
                    </a:lnTo>
                    <a:lnTo>
                      <a:pt x="4579" y="6864"/>
                    </a:lnTo>
                    <a:lnTo>
                      <a:pt x="4567" y="6858"/>
                    </a:lnTo>
                    <a:cubicBezTo>
                      <a:pt x="4549" y="6846"/>
                      <a:pt x="4537" y="6834"/>
                      <a:pt x="4519" y="6822"/>
                    </a:cubicBezTo>
                    <a:cubicBezTo>
                      <a:pt x="4501" y="6816"/>
                      <a:pt x="4489" y="6804"/>
                      <a:pt x="4471" y="6792"/>
                    </a:cubicBezTo>
                    <a:lnTo>
                      <a:pt x="4465" y="6780"/>
                    </a:lnTo>
                    <a:cubicBezTo>
                      <a:pt x="4153" y="6546"/>
                      <a:pt x="3974" y="6187"/>
                      <a:pt x="3974" y="5797"/>
                    </a:cubicBezTo>
                    <a:lnTo>
                      <a:pt x="3974" y="4275"/>
                    </a:lnTo>
                    <a:cubicBezTo>
                      <a:pt x="3974" y="4173"/>
                      <a:pt x="3902" y="4083"/>
                      <a:pt x="3806" y="4059"/>
                    </a:cubicBezTo>
                    <a:cubicBezTo>
                      <a:pt x="3789" y="4055"/>
                      <a:pt x="3773" y="4053"/>
                      <a:pt x="3757" y="4053"/>
                    </a:cubicBezTo>
                    <a:cubicBezTo>
                      <a:pt x="3640" y="4053"/>
                      <a:pt x="3542" y="4147"/>
                      <a:pt x="3542" y="4269"/>
                    </a:cubicBezTo>
                    <a:lnTo>
                      <a:pt x="3542" y="5797"/>
                    </a:lnTo>
                    <a:cubicBezTo>
                      <a:pt x="3542" y="5839"/>
                      <a:pt x="3542" y="5875"/>
                      <a:pt x="3542" y="5917"/>
                    </a:cubicBezTo>
                    <a:lnTo>
                      <a:pt x="2823" y="5192"/>
                    </a:lnTo>
                    <a:cubicBezTo>
                      <a:pt x="2966" y="4994"/>
                      <a:pt x="3032" y="4754"/>
                      <a:pt x="3008" y="4508"/>
                    </a:cubicBezTo>
                    <a:cubicBezTo>
                      <a:pt x="2984" y="4334"/>
                      <a:pt x="2919" y="4173"/>
                      <a:pt x="2811" y="4029"/>
                    </a:cubicBezTo>
                    <a:cubicBezTo>
                      <a:pt x="2612" y="3773"/>
                      <a:pt x="2335" y="3659"/>
                      <a:pt x="2062" y="3659"/>
                    </a:cubicBezTo>
                    <a:cubicBezTo>
                      <a:pt x="1578" y="3659"/>
                      <a:pt x="1106" y="4018"/>
                      <a:pt x="1090" y="4592"/>
                    </a:cubicBezTo>
                    <a:cubicBezTo>
                      <a:pt x="521" y="4610"/>
                      <a:pt x="89" y="5114"/>
                      <a:pt x="161" y="5677"/>
                    </a:cubicBezTo>
                    <a:cubicBezTo>
                      <a:pt x="179" y="5851"/>
                      <a:pt x="245" y="6013"/>
                      <a:pt x="353" y="6145"/>
                    </a:cubicBezTo>
                    <a:cubicBezTo>
                      <a:pt x="541" y="6390"/>
                      <a:pt x="826" y="6519"/>
                      <a:pt x="1115" y="6519"/>
                    </a:cubicBezTo>
                    <a:cubicBezTo>
                      <a:pt x="1315" y="6519"/>
                      <a:pt x="1516" y="6458"/>
                      <a:pt x="1690" y="6331"/>
                    </a:cubicBezTo>
                    <a:lnTo>
                      <a:pt x="3038" y="7679"/>
                    </a:lnTo>
                    <a:cubicBezTo>
                      <a:pt x="2547" y="8183"/>
                      <a:pt x="2103" y="8734"/>
                      <a:pt x="1732" y="9328"/>
                    </a:cubicBezTo>
                    <a:cubicBezTo>
                      <a:pt x="1666" y="9424"/>
                      <a:pt x="1684" y="9555"/>
                      <a:pt x="1786" y="9627"/>
                    </a:cubicBezTo>
                    <a:cubicBezTo>
                      <a:pt x="1822" y="9652"/>
                      <a:pt x="1864" y="9664"/>
                      <a:pt x="1906" y="9664"/>
                    </a:cubicBezTo>
                    <a:cubicBezTo>
                      <a:pt x="1975" y="9664"/>
                      <a:pt x="2044" y="9631"/>
                      <a:pt x="2085" y="9567"/>
                    </a:cubicBezTo>
                    <a:cubicBezTo>
                      <a:pt x="2487" y="8932"/>
                      <a:pt x="2960" y="8351"/>
                      <a:pt x="3500" y="7829"/>
                    </a:cubicBezTo>
                    <a:lnTo>
                      <a:pt x="3590" y="7745"/>
                    </a:lnTo>
                    <a:lnTo>
                      <a:pt x="3620" y="7721"/>
                    </a:lnTo>
                    <a:cubicBezTo>
                      <a:pt x="3710" y="7631"/>
                      <a:pt x="3812" y="7547"/>
                      <a:pt x="3908" y="7469"/>
                    </a:cubicBezTo>
                    <a:lnTo>
                      <a:pt x="3938" y="7439"/>
                    </a:lnTo>
                    <a:lnTo>
                      <a:pt x="4027" y="7374"/>
                    </a:lnTo>
                    <a:lnTo>
                      <a:pt x="4069" y="7344"/>
                    </a:lnTo>
                    <a:cubicBezTo>
                      <a:pt x="4141" y="7284"/>
                      <a:pt x="4213" y="7236"/>
                      <a:pt x="4285" y="7182"/>
                    </a:cubicBezTo>
                    <a:cubicBezTo>
                      <a:pt x="4321" y="7212"/>
                      <a:pt x="4363" y="7236"/>
                      <a:pt x="4405" y="7260"/>
                    </a:cubicBezTo>
                    <a:lnTo>
                      <a:pt x="4417" y="7260"/>
                    </a:lnTo>
                    <a:lnTo>
                      <a:pt x="4471" y="7290"/>
                    </a:lnTo>
                    <a:lnTo>
                      <a:pt x="4495" y="7302"/>
                    </a:lnTo>
                    <a:lnTo>
                      <a:pt x="4519" y="7314"/>
                    </a:lnTo>
                    <a:lnTo>
                      <a:pt x="4519" y="8674"/>
                    </a:lnTo>
                    <a:cubicBezTo>
                      <a:pt x="4519" y="8836"/>
                      <a:pt x="4537" y="8998"/>
                      <a:pt x="4567" y="9160"/>
                    </a:cubicBezTo>
                    <a:cubicBezTo>
                      <a:pt x="4498" y="9151"/>
                      <a:pt x="4428" y="9147"/>
                      <a:pt x="4359" y="9147"/>
                    </a:cubicBezTo>
                    <a:cubicBezTo>
                      <a:pt x="4183" y="9147"/>
                      <a:pt x="4009" y="9174"/>
                      <a:pt x="3842" y="9226"/>
                    </a:cubicBezTo>
                    <a:cubicBezTo>
                      <a:pt x="3560" y="9310"/>
                      <a:pt x="3302" y="9454"/>
                      <a:pt x="3086" y="9645"/>
                    </a:cubicBezTo>
                    <a:cubicBezTo>
                      <a:pt x="2996" y="9729"/>
                      <a:pt x="2996" y="9867"/>
                      <a:pt x="3080" y="9951"/>
                    </a:cubicBezTo>
                    <a:cubicBezTo>
                      <a:pt x="3121" y="9995"/>
                      <a:pt x="3177" y="10017"/>
                      <a:pt x="3235" y="10017"/>
                    </a:cubicBezTo>
                    <a:cubicBezTo>
                      <a:pt x="3288" y="10017"/>
                      <a:pt x="3343" y="9998"/>
                      <a:pt x="3386" y="9957"/>
                    </a:cubicBezTo>
                    <a:cubicBezTo>
                      <a:pt x="3554" y="9813"/>
                      <a:pt x="3752" y="9699"/>
                      <a:pt x="3968" y="9633"/>
                    </a:cubicBezTo>
                    <a:cubicBezTo>
                      <a:pt x="4092" y="9595"/>
                      <a:pt x="4224" y="9576"/>
                      <a:pt x="4355" y="9576"/>
                    </a:cubicBezTo>
                    <a:cubicBezTo>
                      <a:pt x="4514" y="9576"/>
                      <a:pt x="4674" y="9604"/>
                      <a:pt x="4825" y="9663"/>
                    </a:cubicBezTo>
                    <a:lnTo>
                      <a:pt x="4849" y="9675"/>
                    </a:lnTo>
                    <a:lnTo>
                      <a:pt x="4897" y="9693"/>
                    </a:lnTo>
                    <a:lnTo>
                      <a:pt x="4915" y="9699"/>
                    </a:lnTo>
                    <a:lnTo>
                      <a:pt x="4933" y="9711"/>
                    </a:lnTo>
                    <a:lnTo>
                      <a:pt x="4975" y="9729"/>
                    </a:lnTo>
                    <a:lnTo>
                      <a:pt x="5005" y="9747"/>
                    </a:lnTo>
                    <a:cubicBezTo>
                      <a:pt x="5029" y="9759"/>
                      <a:pt x="5053" y="9771"/>
                      <a:pt x="5071" y="9783"/>
                    </a:cubicBezTo>
                    <a:lnTo>
                      <a:pt x="5077" y="9783"/>
                    </a:lnTo>
                    <a:lnTo>
                      <a:pt x="5100" y="9801"/>
                    </a:lnTo>
                    <a:lnTo>
                      <a:pt x="5148" y="9831"/>
                    </a:lnTo>
                    <a:lnTo>
                      <a:pt x="5172" y="9843"/>
                    </a:lnTo>
                    <a:lnTo>
                      <a:pt x="5178" y="9849"/>
                    </a:lnTo>
                    <a:cubicBezTo>
                      <a:pt x="5196" y="9861"/>
                      <a:pt x="5214" y="9873"/>
                      <a:pt x="5226" y="9885"/>
                    </a:cubicBezTo>
                    <a:lnTo>
                      <a:pt x="5238" y="9897"/>
                    </a:lnTo>
                    <a:lnTo>
                      <a:pt x="5256" y="9903"/>
                    </a:lnTo>
                    <a:cubicBezTo>
                      <a:pt x="5280" y="9921"/>
                      <a:pt x="5304" y="9939"/>
                      <a:pt x="5328" y="9963"/>
                    </a:cubicBezTo>
                    <a:cubicBezTo>
                      <a:pt x="5370" y="9994"/>
                      <a:pt x="5421" y="10012"/>
                      <a:pt x="5473" y="10012"/>
                    </a:cubicBezTo>
                    <a:cubicBezTo>
                      <a:pt x="5481" y="10012"/>
                      <a:pt x="5488" y="10012"/>
                      <a:pt x="5496" y="10011"/>
                    </a:cubicBezTo>
                    <a:lnTo>
                      <a:pt x="5502" y="10011"/>
                    </a:lnTo>
                    <a:cubicBezTo>
                      <a:pt x="5513" y="10009"/>
                      <a:pt x="5880" y="9949"/>
                      <a:pt x="6380" y="9949"/>
                    </a:cubicBezTo>
                    <a:cubicBezTo>
                      <a:pt x="7282" y="9949"/>
                      <a:pt x="8619" y="10142"/>
                      <a:pt x="9093" y="11210"/>
                    </a:cubicBezTo>
                    <a:cubicBezTo>
                      <a:pt x="9129" y="11288"/>
                      <a:pt x="9207" y="11336"/>
                      <a:pt x="9291" y="11336"/>
                    </a:cubicBezTo>
                    <a:cubicBezTo>
                      <a:pt x="9452" y="11336"/>
                      <a:pt x="9554" y="11174"/>
                      <a:pt x="9488" y="11030"/>
                    </a:cubicBezTo>
                    <a:cubicBezTo>
                      <a:pt x="9422" y="10886"/>
                      <a:pt x="9344" y="10754"/>
                      <a:pt x="9255" y="10628"/>
                    </a:cubicBezTo>
                    <a:lnTo>
                      <a:pt x="9608" y="10431"/>
                    </a:lnTo>
                    <a:cubicBezTo>
                      <a:pt x="10178" y="10119"/>
                      <a:pt x="10543" y="9424"/>
                      <a:pt x="10543" y="8668"/>
                    </a:cubicBezTo>
                    <a:lnTo>
                      <a:pt x="10543" y="7326"/>
                    </a:lnTo>
                    <a:lnTo>
                      <a:pt x="10573" y="7314"/>
                    </a:lnTo>
                    <a:lnTo>
                      <a:pt x="10585" y="7308"/>
                    </a:lnTo>
                    <a:cubicBezTo>
                      <a:pt x="10651" y="7278"/>
                      <a:pt x="10711" y="7242"/>
                      <a:pt x="10771" y="7200"/>
                    </a:cubicBezTo>
                    <a:cubicBezTo>
                      <a:pt x="12138" y="8183"/>
                      <a:pt x="13049" y="9669"/>
                      <a:pt x="13576" y="10760"/>
                    </a:cubicBezTo>
                    <a:cubicBezTo>
                      <a:pt x="13888" y="11402"/>
                      <a:pt x="14152" y="12067"/>
                      <a:pt x="14362" y="12744"/>
                    </a:cubicBezTo>
                    <a:lnTo>
                      <a:pt x="539" y="12744"/>
                    </a:lnTo>
                    <a:cubicBezTo>
                      <a:pt x="815" y="11911"/>
                      <a:pt x="1162" y="11108"/>
                      <a:pt x="1582" y="10341"/>
                    </a:cubicBezTo>
                    <a:cubicBezTo>
                      <a:pt x="1636" y="10251"/>
                      <a:pt x="1618" y="10137"/>
                      <a:pt x="1540" y="10071"/>
                    </a:cubicBezTo>
                    <a:cubicBezTo>
                      <a:pt x="1499" y="10032"/>
                      <a:pt x="1448" y="10014"/>
                      <a:pt x="1397" y="10014"/>
                    </a:cubicBezTo>
                    <a:cubicBezTo>
                      <a:pt x="1323" y="10014"/>
                      <a:pt x="1249" y="10054"/>
                      <a:pt x="1210" y="10125"/>
                    </a:cubicBezTo>
                    <a:cubicBezTo>
                      <a:pt x="719" y="11006"/>
                      <a:pt x="329" y="11935"/>
                      <a:pt x="41" y="12900"/>
                    </a:cubicBezTo>
                    <a:cubicBezTo>
                      <a:pt x="0" y="13041"/>
                      <a:pt x="103" y="13176"/>
                      <a:pt x="242" y="13176"/>
                    </a:cubicBezTo>
                    <a:cubicBezTo>
                      <a:pt x="245" y="13176"/>
                      <a:pt x="248" y="13176"/>
                      <a:pt x="251" y="13176"/>
                    </a:cubicBezTo>
                    <a:lnTo>
                      <a:pt x="14625" y="13176"/>
                    </a:lnTo>
                    <a:cubicBezTo>
                      <a:pt x="14763" y="13176"/>
                      <a:pt x="14865" y="13044"/>
                      <a:pt x="14835" y="12906"/>
                    </a:cubicBezTo>
                    <a:lnTo>
                      <a:pt x="14835" y="12906"/>
                    </a:lnTo>
                    <a:lnTo>
                      <a:pt x="14835" y="12918"/>
                    </a:lnTo>
                    <a:cubicBezTo>
                      <a:pt x="14613" y="12109"/>
                      <a:pt x="14320" y="11330"/>
                      <a:pt x="13948" y="10586"/>
                    </a:cubicBezTo>
                    <a:cubicBezTo>
                      <a:pt x="13570" y="9783"/>
                      <a:pt x="13097" y="9022"/>
                      <a:pt x="12545" y="8327"/>
                    </a:cubicBezTo>
                    <a:lnTo>
                      <a:pt x="13253" y="7619"/>
                    </a:lnTo>
                    <a:cubicBezTo>
                      <a:pt x="13429" y="7746"/>
                      <a:pt x="13629" y="7806"/>
                      <a:pt x="13826" y="7806"/>
                    </a:cubicBezTo>
                    <a:cubicBezTo>
                      <a:pt x="14224" y="7806"/>
                      <a:pt x="14607" y="7563"/>
                      <a:pt x="14751" y="7146"/>
                    </a:cubicBezTo>
                    <a:cubicBezTo>
                      <a:pt x="14961" y="6528"/>
                      <a:pt x="14518" y="5881"/>
                      <a:pt x="13858" y="5857"/>
                    </a:cubicBezTo>
                    <a:cubicBezTo>
                      <a:pt x="13852" y="5509"/>
                      <a:pt x="13660" y="5192"/>
                      <a:pt x="13355" y="5024"/>
                    </a:cubicBezTo>
                    <a:cubicBezTo>
                      <a:pt x="13277" y="4982"/>
                      <a:pt x="13193" y="4946"/>
                      <a:pt x="13103" y="4928"/>
                    </a:cubicBezTo>
                    <a:cubicBezTo>
                      <a:pt x="13031" y="4912"/>
                      <a:pt x="12959" y="4904"/>
                      <a:pt x="12887" y="4904"/>
                    </a:cubicBezTo>
                    <a:cubicBezTo>
                      <a:pt x="12559" y="4904"/>
                      <a:pt x="12247" y="5068"/>
                      <a:pt x="12060" y="5353"/>
                    </a:cubicBezTo>
                    <a:cubicBezTo>
                      <a:pt x="11994" y="5449"/>
                      <a:pt x="11952" y="5563"/>
                      <a:pt x="11928" y="5677"/>
                    </a:cubicBezTo>
                    <a:cubicBezTo>
                      <a:pt x="11868" y="5953"/>
                      <a:pt x="11934" y="6241"/>
                      <a:pt x="12102" y="6462"/>
                    </a:cubicBezTo>
                    <a:lnTo>
                      <a:pt x="11407" y="7158"/>
                    </a:lnTo>
                    <a:cubicBezTo>
                      <a:pt x="11299" y="7062"/>
                      <a:pt x="11191" y="6978"/>
                      <a:pt x="11089" y="6900"/>
                    </a:cubicBezTo>
                    <a:cubicBezTo>
                      <a:pt x="11365" y="6594"/>
                      <a:pt x="11514" y="6193"/>
                      <a:pt x="11514" y="5779"/>
                    </a:cubicBezTo>
                    <a:lnTo>
                      <a:pt x="11514" y="2662"/>
                    </a:lnTo>
                    <a:cubicBezTo>
                      <a:pt x="11514" y="1715"/>
                      <a:pt x="11179" y="804"/>
                      <a:pt x="10573" y="78"/>
                    </a:cubicBezTo>
                    <a:cubicBezTo>
                      <a:pt x="10526" y="23"/>
                      <a:pt x="10469" y="0"/>
                      <a:pt x="10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 name="Google Shape;1247;p60">
            <a:extLst>
              <a:ext uri="{FF2B5EF4-FFF2-40B4-BE49-F238E27FC236}">
                <a16:creationId xmlns:a16="http://schemas.microsoft.com/office/drawing/2014/main" id="{910AAC37-FB86-48AC-B653-C9CA5B71602E}"/>
              </a:ext>
            </a:extLst>
          </p:cNvPr>
          <p:cNvGrpSpPr/>
          <p:nvPr/>
        </p:nvGrpSpPr>
        <p:grpSpPr>
          <a:xfrm>
            <a:off x="3451829" y="3732061"/>
            <a:ext cx="378410" cy="307360"/>
            <a:chOff x="2560435" y="1884650"/>
            <a:chExt cx="378410" cy="307360"/>
          </a:xfrm>
        </p:grpSpPr>
        <p:sp>
          <p:nvSpPr>
            <p:cNvPr id="86" name="Google Shape;1248;p60">
              <a:extLst>
                <a:ext uri="{FF2B5EF4-FFF2-40B4-BE49-F238E27FC236}">
                  <a16:creationId xmlns:a16="http://schemas.microsoft.com/office/drawing/2014/main" id="{9BA8F2B9-A5C0-4CF8-9CF4-3394FE3F48EA}"/>
                </a:ext>
              </a:extLst>
            </p:cNvPr>
            <p:cNvSpPr/>
            <p:nvPr/>
          </p:nvSpPr>
          <p:spPr>
            <a:xfrm>
              <a:off x="2570020" y="1894235"/>
              <a:ext cx="368825" cy="297775"/>
            </a:xfrm>
            <a:custGeom>
              <a:avLst/>
              <a:gdLst/>
              <a:ahLst/>
              <a:cxnLst/>
              <a:rect l="l" t="t" r="r" b="b"/>
              <a:pathLst>
                <a:path w="14753" h="11911" extrusionOk="0">
                  <a:moveTo>
                    <a:pt x="10257" y="432"/>
                  </a:moveTo>
                  <a:lnTo>
                    <a:pt x="10257" y="1127"/>
                  </a:lnTo>
                  <a:lnTo>
                    <a:pt x="4496" y="1127"/>
                  </a:lnTo>
                  <a:lnTo>
                    <a:pt x="4496" y="432"/>
                  </a:lnTo>
                  <a:close/>
                  <a:moveTo>
                    <a:pt x="8243" y="2914"/>
                  </a:moveTo>
                  <a:lnTo>
                    <a:pt x="8243" y="4496"/>
                  </a:lnTo>
                  <a:lnTo>
                    <a:pt x="6511" y="4496"/>
                  </a:lnTo>
                  <a:lnTo>
                    <a:pt x="6511" y="2914"/>
                  </a:lnTo>
                  <a:close/>
                  <a:moveTo>
                    <a:pt x="9939" y="1559"/>
                  </a:moveTo>
                  <a:lnTo>
                    <a:pt x="9939" y="4496"/>
                  </a:lnTo>
                  <a:lnTo>
                    <a:pt x="8674" y="4496"/>
                  </a:lnTo>
                  <a:lnTo>
                    <a:pt x="8674" y="2698"/>
                  </a:lnTo>
                  <a:cubicBezTo>
                    <a:pt x="8674" y="2578"/>
                    <a:pt x="8579" y="2482"/>
                    <a:pt x="8459" y="2482"/>
                  </a:cubicBezTo>
                  <a:lnTo>
                    <a:pt x="6295" y="2482"/>
                  </a:lnTo>
                  <a:cubicBezTo>
                    <a:pt x="6175" y="2482"/>
                    <a:pt x="6079" y="2578"/>
                    <a:pt x="6079" y="2698"/>
                  </a:cubicBezTo>
                  <a:lnTo>
                    <a:pt x="6079" y="4496"/>
                  </a:lnTo>
                  <a:lnTo>
                    <a:pt x="4814" y="4496"/>
                  </a:lnTo>
                  <a:lnTo>
                    <a:pt x="4814" y="1559"/>
                  </a:lnTo>
                  <a:close/>
                  <a:moveTo>
                    <a:pt x="11414" y="4928"/>
                  </a:moveTo>
                  <a:lnTo>
                    <a:pt x="11414" y="5911"/>
                  </a:lnTo>
                  <a:lnTo>
                    <a:pt x="5264" y="5911"/>
                  </a:lnTo>
                  <a:cubicBezTo>
                    <a:pt x="5257" y="5910"/>
                    <a:pt x="5250" y="5910"/>
                    <a:pt x="5243" y="5910"/>
                  </a:cubicBezTo>
                  <a:cubicBezTo>
                    <a:pt x="5133" y="5910"/>
                    <a:pt x="5042" y="6001"/>
                    <a:pt x="5048" y="6114"/>
                  </a:cubicBezTo>
                  <a:cubicBezTo>
                    <a:pt x="5048" y="6234"/>
                    <a:pt x="5144" y="6336"/>
                    <a:pt x="5264" y="6342"/>
                  </a:cubicBezTo>
                  <a:lnTo>
                    <a:pt x="12247" y="6342"/>
                  </a:lnTo>
                  <a:lnTo>
                    <a:pt x="12247" y="7289"/>
                  </a:lnTo>
                  <a:lnTo>
                    <a:pt x="10341" y="7289"/>
                  </a:lnTo>
                  <a:cubicBezTo>
                    <a:pt x="10245" y="7289"/>
                    <a:pt x="10161" y="7349"/>
                    <a:pt x="10131" y="7439"/>
                  </a:cubicBezTo>
                  <a:cubicBezTo>
                    <a:pt x="10083" y="7577"/>
                    <a:pt x="10191" y="7721"/>
                    <a:pt x="10341" y="7727"/>
                  </a:cubicBezTo>
                  <a:lnTo>
                    <a:pt x="12912" y="7727"/>
                  </a:lnTo>
                  <a:lnTo>
                    <a:pt x="12912" y="8674"/>
                  </a:lnTo>
                  <a:lnTo>
                    <a:pt x="1847" y="8674"/>
                  </a:lnTo>
                  <a:lnTo>
                    <a:pt x="1847" y="7727"/>
                  </a:lnTo>
                  <a:lnTo>
                    <a:pt x="9466" y="7727"/>
                  </a:lnTo>
                  <a:cubicBezTo>
                    <a:pt x="9580" y="7727"/>
                    <a:pt x="9676" y="7643"/>
                    <a:pt x="9693" y="7535"/>
                  </a:cubicBezTo>
                  <a:cubicBezTo>
                    <a:pt x="9705" y="7403"/>
                    <a:pt x="9610" y="7289"/>
                    <a:pt x="9478" y="7289"/>
                  </a:cubicBezTo>
                  <a:lnTo>
                    <a:pt x="2506" y="7289"/>
                  </a:lnTo>
                  <a:lnTo>
                    <a:pt x="2506" y="6342"/>
                  </a:lnTo>
                  <a:lnTo>
                    <a:pt x="4395" y="6342"/>
                  </a:lnTo>
                  <a:cubicBezTo>
                    <a:pt x="4490" y="6342"/>
                    <a:pt x="4574" y="6276"/>
                    <a:pt x="4604" y="6186"/>
                  </a:cubicBezTo>
                  <a:cubicBezTo>
                    <a:pt x="4658" y="6043"/>
                    <a:pt x="4556" y="5887"/>
                    <a:pt x="4400" y="5881"/>
                  </a:cubicBezTo>
                  <a:lnTo>
                    <a:pt x="3316" y="5881"/>
                  </a:lnTo>
                  <a:lnTo>
                    <a:pt x="3316" y="4928"/>
                  </a:lnTo>
                  <a:close/>
                  <a:moveTo>
                    <a:pt x="13542" y="9136"/>
                  </a:moveTo>
                  <a:lnTo>
                    <a:pt x="13542" y="10089"/>
                  </a:lnTo>
                  <a:lnTo>
                    <a:pt x="5270" y="10089"/>
                  </a:lnTo>
                  <a:cubicBezTo>
                    <a:pt x="5180" y="10089"/>
                    <a:pt x="5096" y="10143"/>
                    <a:pt x="5066" y="10233"/>
                  </a:cubicBezTo>
                  <a:cubicBezTo>
                    <a:pt x="5018" y="10370"/>
                    <a:pt x="5120" y="10520"/>
                    <a:pt x="5270" y="10520"/>
                  </a:cubicBezTo>
                  <a:lnTo>
                    <a:pt x="14321" y="10520"/>
                  </a:lnTo>
                  <a:lnTo>
                    <a:pt x="14321" y="11473"/>
                  </a:lnTo>
                  <a:lnTo>
                    <a:pt x="432" y="11473"/>
                  </a:lnTo>
                  <a:lnTo>
                    <a:pt x="432" y="10520"/>
                  </a:lnTo>
                  <a:lnTo>
                    <a:pt x="4395" y="10520"/>
                  </a:lnTo>
                  <a:cubicBezTo>
                    <a:pt x="4508" y="10520"/>
                    <a:pt x="4604" y="10442"/>
                    <a:pt x="4622" y="10328"/>
                  </a:cubicBezTo>
                  <a:cubicBezTo>
                    <a:pt x="4634" y="10203"/>
                    <a:pt x="4532" y="10089"/>
                    <a:pt x="4406" y="10089"/>
                  </a:cubicBezTo>
                  <a:lnTo>
                    <a:pt x="1212" y="10089"/>
                  </a:lnTo>
                  <a:lnTo>
                    <a:pt x="1212" y="9136"/>
                  </a:lnTo>
                  <a:close/>
                  <a:moveTo>
                    <a:pt x="4281" y="0"/>
                  </a:moveTo>
                  <a:cubicBezTo>
                    <a:pt x="4161" y="0"/>
                    <a:pt x="4065" y="96"/>
                    <a:pt x="4065" y="216"/>
                  </a:cubicBezTo>
                  <a:lnTo>
                    <a:pt x="4065" y="1343"/>
                  </a:lnTo>
                  <a:cubicBezTo>
                    <a:pt x="4065" y="1463"/>
                    <a:pt x="4161" y="1559"/>
                    <a:pt x="4281" y="1559"/>
                  </a:cubicBezTo>
                  <a:lnTo>
                    <a:pt x="4353" y="1559"/>
                  </a:lnTo>
                  <a:lnTo>
                    <a:pt x="4353" y="4496"/>
                  </a:lnTo>
                  <a:lnTo>
                    <a:pt x="3100" y="4496"/>
                  </a:lnTo>
                  <a:cubicBezTo>
                    <a:pt x="2980" y="4496"/>
                    <a:pt x="2884" y="4592"/>
                    <a:pt x="2884" y="4712"/>
                  </a:cubicBezTo>
                  <a:lnTo>
                    <a:pt x="2884" y="5881"/>
                  </a:lnTo>
                  <a:lnTo>
                    <a:pt x="2296" y="5881"/>
                  </a:lnTo>
                  <a:cubicBezTo>
                    <a:pt x="2177" y="5881"/>
                    <a:pt x="2075" y="5977"/>
                    <a:pt x="2081" y="6097"/>
                  </a:cubicBezTo>
                  <a:lnTo>
                    <a:pt x="2081" y="7295"/>
                  </a:lnTo>
                  <a:lnTo>
                    <a:pt x="1631" y="7295"/>
                  </a:lnTo>
                  <a:cubicBezTo>
                    <a:pt x="1511" y="7295"/>
                    <a:pt x="1409" y="7391"/>
                    <a:pt x="1409" y="7511"/>
                  </a:cubicBezTo>
                  <a:lnTo>
                    <a:pt x="1409" y="8710"/>
                  </a:lnTo>
                  <a:lnTo>
                    <a:pt x="996" y="8710"/>
                  </a:lnTo>
                  <a:cubicBezTo>
                    <a:pt x="876" y="8710"/>
                    <a:pt x="780" y="8806"/>
                    <a:pt x="780" y="8926"/>
                  </a:cubicBezTo>
                  <a:lnTo>
                    <a:pt x="780" y="10095"/>
                  </a:lnTo>
                  <a:lnTo>
                    <a:pt x="216" y="10095"/>
                  </a:lnTo>
                  <a:cubicBezTo>
                    <a:pt x="97" y="10095"/>
                    <a:pt x="1" y="10191"/>
                    <a:pt x="1" y="10311"/>
                  </a:cubicBezTo>
                  <a:lnTo>
                    <a:pt x="1" y="11695"/>
                  </a:lnTo>
                  <a:cubicBezTo>
                    <a:pt x="1" y="11809"/>
                    <a:pt x="97" y="11911"/>
                    <a:pt x="216" y="11911"/>
                  </a:cubicBezTo>
                  <a:lnTo>
                    <a:pt x="14537" y="11911"/>
                  </a:lnTo>
                  <a:cubicBezTo>
                    <a:pt x="14657" y="11911"/>
                    <a:pt x="14753" y="11809"/>
                    <a:pt x="14753" y="11695"/>
                  </a:cubicBezTo>
                  <a:lnTo>
                    <a:pt x="14753" y="10305"/>
                  </a:lnTo>
                  <a:cubicBezTo>
                    <a:pt x="14753" y="10185"/>
                    <a:pt x="14657" y="10089"/>
                    <a:pt x="14537" y="10089"/>
                  </a:cubicBezTo>
                  <a:lnTo>
                    <a:pt x="13979" y="10089"/>
                  </a:lnTo>
                  <a:lnTo>
                    <a:pt x="13979" y="8920"/>
                  </a:lnTo>
                  <a:cubicBezTo>
                    <a:pt x="13973" y="8800"/>
                    <a:pt x="13878" y="8704"/>
                    <a:pt x="13758" y="8704"/>
                  </a:cubicBezTo>
                  <a:lnTo>
                    <a:pt x="13344" y="8704"/>
                  </a:lnTo>
                  <a:lnTo>
                    <a:pt x="13344" y="7511"/>
                  </a:lnTo>
                  <a:cubicBezTo>
                    <a:pt x="13344" y="7391"/>
                    <a:pt x="13248" y="7295"/>
                    <a:pt x="13128" y="7295"/>
                  </a:cubicBezTo>
                  <a:lnTo>
                    <a:pt x="12679" y="7295"/>
                  </a:lnTo>
                  <a:lnTo>
                    <a:pt x="12679" y="6097"/>
                  </a:lnTo>
                  <a:cubicBezTo>
                    <a:pt x="12679" y="5977"/>
                    <a:pt x="12577" y="5881"/>
                    <a:pt x="12463" y="5881"/>
                  </a:cubicBezTo>
                  <a:lnTo>
                    <a:pt x="11839" y="5881"/>
                  </a:lnTo>
                  <a:lnTo>
                    <a:pt x="11839" y="4712"/>
                  </a:lnTo>
                  <a:cubicBezTo>
                    <a:pt x="11839" y="4592"/>
                    <a:pt x="11744" y="4496"/>
                    <a:pt x="11624" y="4496"/>
                  </a:cubicBezTo>
                  <a:lnTo>
                    <a:pt x="10377" y="4496"/>
                  </a:lnTo>
                  <a:lnTo>
                    <a:pt x="10377" y="1559"/>
                  </a:lnTo>
                  <a:lnTo>
                    <a:pt x="10473" y="1559"/>
                  </a:lnTo>
                  <a:cubicBezTo>
                    <a:pt x="10593" y="1559"/>
                    <a:pt x="10689" y="1463"/>
                    <a:pt x="10689" y="1343"/>
                  </a:cubicBezTo>
                  <a:lnTo>
                    <a:pt x="10689" y="216"/>
                  </a:lnTo>
                  <a:cubicBezTo>
                    <a:pt x="10689" y="96"/>
                    <a:pt x="10593" y="0"/>
                    <a:pt x="10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49;p60">
              <a:extLst>
                <a:ext uri="{FF2B5EF4-FFF2-40B4-BE49-F238E27FC236}">
                  <a16:creationId xmlns:a16="http://schemas.microsoft.com/office/drawing/2014/main" id="{85BC74D2-0310-48B6-B46E-EF766408E2B8}"/>
                </a:ext>
              </a:extLst>
            </p:cNvPr>
            <p:cNvSpPr/>
            <p:nvPr/>
          </p:nvSpPr>
          <p:spPr>
            <a:xfrm>
              <a:off x="2560435" y="1884650"/>
              <a:ext cx="368825" cy="297775"/>
            </a:xfrm>
            <a:custGeom>
              <a:avLst/>
              <a:gdLst/>
              <a:ahLst/>
              <a:cxnLst/>
              <a:rect l="l" t="t" r="r" b="b"/>
              <a:pathLst>
                <a:path w="14753" h="11911" extrusionOk="0">
                  <a:moveTo>
                    <a:pt x="10257" y="432"/>
                  </a:moveTo>
                  <a:lnTo>
                    <a:pt x="10257" y="1127"/>
                  </a:lnTo>
                  <a:lnTo>
                    <a:pt x="4496" y="1127"/>
                  </a:lnTo>
                  <a:lnTo>
                    <a:pt x="4496" y="432"/>
                  </a:lnTo>
                  <a:close/>
                  <a:moveTo>
                    <a:pt x="8243" y="2914"/>
                  </a:moveTo>
                  <a:lnTo>
                    <a:pt x="8243" y="4496"/>
                  </a:lnTo>
                  <a:lnTo>
                    <a:pt x="6511" y="4496"/>
                  </a:lnTo>
                  <a:lnTo>
                    <a:pt x="6511" y="2914"/>
                  </a:lnTo>
                  <a:close/>
                  <a:moveTo>
                    <a:pt x="9939" y="1559"/>
                  </a:moveTo>
                  <a:lnTo>
                    <a:pt x="9939" y="4496"/>
                  </a:lnTo>
                  <a:lnTo>
                    <a:pt x="8674" y="4496"/>
                  </a:lnTo>
                  <a:lnTo>
                    <a:pt x="8674" y="2698"/>
                  </a:lnTo>
                  <a:cubicBezTo>
                    <a:pt x="8674" y="2578"/>
                    <a:pt x="8579" y="2482"/>
                    <a:pt x="8459" y="2482"/>
                  </a:cubicBezTo>
                  <a:lnTo>
                    <a:pt x="6295" y="2482"/>
                  </a:lnTo>
                  <a:cubicBezTo>
                    <a:pt x="6175" y="2482"/>
                    <a:pt x="6079" y="2578"/>
                    <a:pt x="6079" y="2698"/>
                  </a:cubicBezTo>
                  <a:lnTo>
                    <a:pt x="6079" y="4496"/>
                  </a:lnTo>
                  <a:lnTo>
                    <a:pt x="4814" y="4496"/>
                  </a:lnTo>
                  <a:lnTo>
                    <a:pt x="4814" y="1559"/>
                  </a:lnTo>
                  <a:close/>
                  <a:moveTo>
                    <a:pt x="11414" y="4928"/>
                  </a:moveTo>
                  <a:lnTo>
                    <a:pt x="11414" y="5911"/>
                  </a:lnTo>
                  <a:lnTo>
                    <a:pt x="5264" y="5911"/>
                  </a:lnTo>
                  <a:cubicBezTo>
                    <a:pt x="5257" y="5910"/>
                    <a:pt x="5250" y="5910"/>
                    <a:pt x="5243" y="5910"/>
                  </a:cubicBezTo>
                  <a:cubicBezTo>
                    <a:pt x="5133" y="5910"/>
                    <a:pt x="5042" y="6001"/>
                    <a:pt x="5048" y="6114"/>
                  </a:cubicBezTo>
                  <a:cubicBezTo>
                    <a:pt x="5048" y="6234"/>
                    <a:pt x="5144" y="6336"/>
                    <a:pt x="5264" y="6342"/>
                  </a:cubicBezTo>
                  <a:lnTo>
                    <a:pt x="12247" y="6342"/>
                  </a:lnTo>
                  <a:lnTo>
                    <a:pt x="12247" y="7289"/>
                  </a:lnTo>
                  <a:lnTo>
                    <a:pt x="10341" y="7289"/>
                  </a:lnTo>
                  <a:cubicBezTo>
                    <a:pt x="10245" y="7289"/>
                    <a:pt x="10161" y="7349"/>
                    <a:pt x="10131" y="7439"/>
                  </a:cubicBezTo>
                  <a:cubicBezTo>
                    <a:pt x="10083" y="7577"/>
                    <a:pt x="10191" y="7721"/>
                    <a:pt x="10341" y="7727"/>
                  </a:cubicBezTo>
                  <a:lnTo>
                    <a:pt x="12912" y="7727"/>
                  </a:lnTo>
                  <a:lnTo>
                    <a:pt x="12912" y="8674"/>
                  </a:lnTo>
                  <a:lnTo>
                    <a:pt x="1847" y="8674"/>
                  </a:lnTo>
                  <a:lnTo>
                    <a:pt x="1847" y="7727"/>
                  </a:lnTo>
                  <a:lnTo>
                    <a:pt x="9466" y="7727"/>
                  </a:lnTo>
                  <a:cubicBezTo>
                    <a:pt x="9580" y="7727"/>
                    <a:pt x="9676" y="7643"/>
                    <a:pt x="9693" y="7535"/>
                  </a:cubicBezTo>
                  <a:cubicBezTo>
                    <a:pt x="9705" y="7403"/>
                    <a:pt x="9610" y="7289"/>
                    <a:pt x="9478" y="7289"/>
                  </a:cubicBezTo>
                  <a:lnTo>
                    <a:pt x="2506" y="7289"/>
                  </a:lnTo>
                  <a:lnTo>
                    <a:pt x="2506" y="6342"/>
                  </a:lnTo>
                  <a:lnTo>
                    <a:pt x="4395" y="6342"/>
                  </a:lnTo>
                  <a:cubicBezTo>
                    <a:pt x="4490" y="6342"/>
                    <a:pt x="4574" y="6276"/>
                    <a:pt x="4604" y="6186"/>
                  </a:cubicBezTo>
                  <a:cubicBezTo>
                    <a:pt x="4658" y="6043"/>
                    <a:pt x="4556" y="5887"/>
                    <a:pt x="4400" y="5881"/>
                  </a:cubicBezTo>
                  <a:lnTo>
                    <a:pt x="3316" y="5881"/>
                  </a:lnTo>
                  <a:lnTo>
                    <a:pt x="3316" y="4928"/>
                  </a:lnTo>
                  <a:close/>
                  <a:moveTo>
                    <a:pt x="13542" y="9136"/>
                  </a:moveTo>
                  <a:lnTo>
                    <a:pt x="13542" y="10089"/>
                  </a:lnTo>
                  <a:lnTo>
                    <a:pt x="5270" y="10089"/>
                  </a:lnTo>
                  <a:cubicBezTo>
                    <a:pt x="5180" y="10089"/>
                    <a:pt x="5096" y="10143"/>
                    <a:pt x="5066" y="10233"/>
                  </a:cubicBezTo>
                  <a:cubicBezTo>
                    <a:pt x="5018" y="10370"/>
                    <a:pt x="5120" y="10520"/>
                    <a:pt x="5270" y="10520"/>
                  </a:cubicBezTo>
                  <a:lnTo>
                    <a:pt x="14321" y="10520"/>
                  </a:lnTo>
                  <a:lnTo>
                    <a:pt x="14321" y="11473"/>
                  </a:lnTo>
                  <a:lnTo>
                    <a:pt x="432" y="11473"/>
                  </a:lnTo>
                  <a:lnTo>
                    <a:pt x="432" y="10520"/>
                  </a:lnTo>
                  <a:lnTo>
                    <a:pt x="4395" y="10520"/>
                  </a:lnTo>
                  <a:cubicBezTo>
                    <a:pt x="4508" y="10520"/>
                    <a:pt x="4604" y="10442"/>
                    <a:pt x="4622" y="10328"/>
                  </a:cubicBezTo>
                  <a:cubicBezTo>
                    <a:pt x="4634" y="10203"/>
                    <a:pt x="4532" y="10089"/>
                    <a:pt x="4406" y="10089"/>
                  </a:cubicBezTo>
                  <a:lnTo>
                    <a:pt x="1212" y="10089"/>
                  </a:lnTo>
                  <a:lnTo>
                    <a:pt x="1212" y="9136"/>
                  </a:lnTo>
                  <a:close/>
                  <a:moveTo>
                    <a:pt x="4281" y="0"/>
                  </a:moveTo>
                  <a:cubicBezTo>
                    <a:pt x="4161" y="0"/>
                    <a:pt x="4065" y="96"/>
                    <a:pt x="4065" y="216"/>
                  </a:cubicBezTo>
                  <a:lnTo>
                    <a:pt x="4065" y="1343"/>
                  </a:lnTo>
                  <a:cubicBezTo>
                    <a:pt x="4065" y="1463"/>
                    <a:pt x="4161" y="1559"/>
                    <a:pt x="4281" y="1559"/>
                  </a:cubicBezTo>
                  <a:lnTo>
                    <a:pt x="4353" y="1559"/>
                  </a:lnTo>
                  <a:lnTo>
                    <a:pt x="4353" y="4496"/>
                  </a:lnTo>
                  <a:lnTo>
                    <a:pt x="3100" y="4496"/>
                  </a:lnTo>
                  <a:cubicBezTo>
                    <a:pt x="2980" y="4496"/>
                    <a:pt x="2884" y="4592"/>
                    <a:pt x="2884" y="4712"/>
                  </a:cubicBezTo>
                  <a:lnTo>
                    <a:pt x="2884" y="5881"/>
                  </a:lnTo>
                  <a:lnTo>
                    <a:pt x="2296" y="5881"/>
                  </a:lnTo>
                  <a:cubicBezTo>
                    <a:pt x="2177" y="5881"/>
                    <a:pt x="2075" y="5977"/>
                    <a:pt x="2081" y="6097"/>
                  </a:cubicBezTo>
                  <a:lnTo>
                    <a:pt x="2081" y="7295"/>
                  </a:lnTo>
                  <a:lnTo>
                    <a:pt x="1631" y="7295"/>
                  </a:lnTo>
                  <a:cubicBezTo>
                    <a:pt x="1511" y="7295"/>
                    <a:pt x="1409" y="7391"/>
                    <a:pt x="1409" y="7511"/>
                  </a:cubicBezTo>
                  <a:lnTo>
                    <a:pt x="1409" y="8710"/>
                  </a:lnTo>
                  <a:lnTo>
                    <a:pt x="996" y="8710"/>
                  </a:lnTo>
                  <a:cubicBezTo>
                    <a:pt x="876" y="8710"/>
                    <a:pt x="780" y="8806"/>
                    <a:pt x="780" y="8926"/>
                  </a:cubicBezTo>
                  <a:lnTo>
                    <a:pt x="780" y="10095"/>
                  </a:lnTo>
                  <a:lnTo>
                    <a:pt x="216" y="10095"/>
                  </a:lnTo>
                  <a:cubicBezTo>
                    <a:pt x="97" y="10095"/>
                    <a:pt x="1" y="10191"/>
                    <a:pt x="1" y="10311"/>
                  </a:cubicBezTo>
                  <a:lnTo>
                    <a:pt x="1" y="11695"/>
                  </a:lnTo>
                  <a:cubicBezTo>
                    <a:pt x="1" y="11809"/>
                    <a:pt x="97" y="11911"/>
                    <a:pt x="216" y="11911"/>
                  </a:cubicBezTo>
                  <a:lnTo>
                    <a:pt x="14537" y="11911"/>
                  </a:lnTo>
                  <a:cubicBezTo>
                    <a:pt x="14657" y="11911"/>
                    <a:pt x="14753" y="11809"/>
                    <a:pt x="14753" y="11695"/>
                  </a:cubicBezTo>
                  <a:lnTo>
                    <a:pt x="14753" y="10305"/>
                  </a:lnTo>
                  <a:cubicBezTo>
                    <a:pt x="14753" y="10185"/>
                    <a:pt x="14657" y="10089"/>
                    <a:pt x="14537" y="10089"/>
                  </a:cubicBezTo>
                  <a:lnTo>
                    <a:pt x="13979" y="10089"/>
                  </a:lnTo>
                  <a:lnTo>
                    <a:pt x="13979" y="8920"/>
                  </a:lnTo>
                  <a:cubicBezTo>
                    <a:pt x="13973" y="8800"/>
                    <a:pt x="13878" y="8704"/>
                    <a:pt x="13758" y="8704"/>
                  </a:cubicBezTo>
                  <a:lnTo>
                    <a:pt x="13344" y="8704"/>
                  </a:lnTo>
                  <a:lnTo>
                    <a:pt x="13344" y="7511"/>
                  </a:lnTo>
                  <a:cubicBezTo>
                    <a:pt x="13344" y="7391"/>
                    <a:pt x="13248" y="7295"/>
                    <a:pt x="13128" y="7295"/>
                  </a:cubicBezTo>
                  <a:lnTo>
                    <a:pt x="12679" y="7295"/>
                  </a:lnTo>
                  <a:lnTo>
                    <a:pt x="12679" y="6097"/>
                  </a:lnTo>
                  <a:cubicBezTo>
                    <a:pt x="12679" y="5977"/>
                    <a:pt x="12577" y="5881"/>
                    <a:pt x="12463" y="5881"/>
                  </a:cubicBezTo>
                  <a:lnTo>
                    <a:pt x="11839" y="5881"/>
                  </a:lnTo>
                  <a:lnTo>
                    <a:pt x="11839" y="4712"/>
                  </a:lnTo>
                  <a:cubicBezTo>
                    <a:pt x="11839" y="4592"/>
                    <a:pt x="11744" y="4496"/>
                    <a:pt x="11624" y="4496"/>
                  </a:cubicBezTo>
                  <a:lnTo>
                    <a:pt x="10377" y="4496"/>
                  </a:lnTo>
                  <a:lnTo>
                    <a:pt x="10377" y="1559"/>
                  </a:lnTo>
                  <a:lnTo>
                    <a:pt x="10473" y="1559"/>
                  </a:lnTo>
                  <a:cubicBezTo>
                    <a:pt x="10593" y="1559"/>
                    <a:pt x="10689" y="1463"/>
                    <a:pt x="10689" y="1343"/>
                  </a:cubicBezTo>
                  <a:lnTo>
                    <a:pt x="10689" y="216"/>
                  </a:lnTo>
                  <a:cubicBezTo>
                    <a:pt x="10689" y="96"/>
                    <a:pt x="10593" y="0"/>
                    <a:pt x="10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 name="תמונה 20">
            <a:extLst>
              <a:ext uri="{FF2B5EF4-FFF2-40B4-BE49-F238E27FC236}">
                <a16:creationId xmlns:a16="http://schemas.microsoft.com/office/drawing/2014/main" id="{2D4597BB-6CCE-448C-93B1-6B438C74A176}"/>
              </a:ext>
            </a:extLst>
          </p:cNvPr>
          <p:cNvPicPr>
            <a:picLocks noChangeAspect="1"/>
          </p:cNvPicPr>
          <p:nvPr/>
        </p:nvPicPr>
        <p:blipFill>
          <a:blip r:embed="rId7"/>
          <a:stretch>
            <a:fillRect/>
          </a:stretch>
        </p:blipFill>
        <p:spPr>
          <a:xfrm>
            <a:off x="7572886" y="457533"/>
            <a:ext cx="1175657" cy="12417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712876" y="525832"/>
            <a:ext cx="7717500" cy="572700"/>
          </a:xfrm>
          <a:prstGeom prst="rect">
            <a:avLst/>
          </a:prstGeom>
        </p:spPr>
        <p:txBody>
          <a:bodyPr spcFirstLastPara="1" wrap="square" lIns="91425" tIns="91425" rIns="91425" bIns="91425" anchor="ctr" anchorCtr="0">
            <a:noAutofit/>
          </a:bodyPr>
          <a:lstStyle/>
          <a:p>
            <a:pPr lvl="0" rtl="1"/>
            <a:r>
              <a:rPr lang="he-IL" sz="3200" dirty="0">
                <a:solidFill>
                  <a:schemeClr val="tx2">
                    <a:lumMod val="50000"/>
                  </a:schemeClr>
                </a:solidFill>
                <a:latin typeface="FbAfikoman Regular" panose="02020603050405020304" pitchFamily="18" charset="-79"/>
                <a:cs typeface="FbAfikoman Regular" panose="02020603050405020304" pitchFamily="18" charset="-79"/>
              </a:rPr>
              <a:t>דו-שיח בין נחמיה למלך </a:t>
            </a:r>
            <a:r>
              <a:rPr lang="he-IL" sz="3200" dirty="0" err="1">
                <a:solidFill>
                  <a:schemeClr val="tx2">
                    <a:lumMod val="50000"/>
                  </a:schemeClr>
                </a:solidFill>
                <a:latin typeface="FbAfikoman Regular" panose="02020603050405020304" pitchFamily="18" charset="-79"/>
                <a:cs typeface="FbAfikoman Regular" panose="02020603050405020304" pitchFamily="18" charset="-79"/>
              </a:rPr>
              <a:t>ארתחשסתא</a:t>
            </a:r>
            <a:endParaRPr dirty="0"/>
          </a:p>
        </p:txBody>
      </p:sp>
      <p:sp>
        <p:nvSpPr>
          <p:cNvPr id="339" name="Google Shape;339;p35"/>
          <p:cNvSpPr txBox="1">
            <a:spLocks noGrp="1"/>
          </p:cNvSpPr>
          <p:nvPr>
            <p:ph type="body" idx="1"/>
          </p:nvPr>
        </p:nvSpPr>
        <p:spPr>
          <a:xfrm>
            <a:off x="713250" y="1490925"/>
            <a:ext cx="7717500" cy="572700"/>
          </a:xfrm>
          <a:prstGeom prst="rect">
            <a:avLst/>
          </a:prstGeom>
        </p:spPr>
        <p:txBody>
          <a:bodyPr spcFirstLastPara="1" wrap="square" lIns="91425" tIns="91425" rIns="91425" bIns="91425" anchor="ctr" anchorCtr="0">
            <a:noAutofit/>
          </a:bodyPr>
          <a:lstStyle/>
          <a:p>
            <a:pPr marL="0" lvl="0" indent="0" algn="ctr" rtl="1">
              <a:buNone/>
            </a:pPr>
            <a:r>
              <a:rPr lang="he-IL" sz="2000" dirty="0">
                <a:latin typeface="FbBejerano Bold" panose="02020803050405020304" pitchFamily="18" charset="-79"/>
                <a:cs typeface="FbBejerano Bold" panose="02020803050405020304" pitchFamily="18" charset="-79"/>
              </a:rPr>
              <a:t>שלושה חודשים לאחר קבלת הבשורות הרעות על יושבי ירושלים מבקש נחמיה על בני עמו.</a:t>
            </a:r>
          </a:p>
          <a:p>
            <a:pPr marL="0" lvl="0" indent="0" algn="r" rtl="1">
              <a:spcBef>
                <a:spcPts val="0"/>
              </a:spcBef>
              <a:spcAft>
                <a:spcPts val="0"/>
              </a:spcAft>
              <a:buNone/>
            </a:pPr>
            <a:endParaRPr dirty="0"/>
          </a:p>
        </p:txBody>
      </p:sp>
      <p:grpSp>
        <p:nvGrpSpPr>
          <p:cNvPr id="340" name="Google Shape;340;p35"/>
          <p:cNvGrpSpPr/>
          <p:nvPr/>
        </p:nvGrpSpPr>
        <p:grpSpPr>
          <a:xfrm>
            <a:off x="2504660" y="1133688"/>
            <a:ext cx="4134677" cy="221374"/>
            <a:chOff x="729050" y="223975"/>
            <a:chExt cx="6133625" cy="328400"/>
          </a:xfrm>
        </p:grpSpPr>
        <p:sp>
          <p:nvSpPr>
            <p:cNvPr id="341" name="Google Shape;341;p35"/>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פרשת מקץ - Wikiwand">
            <a:extLst>
              <a:ext uri="{FF2B5EF4-FFF2-40B4-BE49-F238E27FC236}">
                <a16:creationId xmlns:a16="http://schemas.microsoft.com/office/drawing/2014/main" id="{789B3961-162B-4C09-8914-F1F9E334A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903" y="1944582"/>
            <a:ext cx="1399446" cy="1135294"/>
          </a:xfrm>
          <a:prstGeom prst="rect">
            <a:avLst/>
          </a:prstGeom>
          <a:noFill/>
          <a:extLst>
            <a:ext uri="{909E8E84-426E-40DD-AFC4-6F175D3DCCD1}">
              <a14:hiddenFill xmlns:a14="http://schemas.microsoft.com/office/drawing/2010/main">
                <a:solidFill>
                  <a:srgbClr val="FFFFFF"/>
                </a:solidFill>
              </a14:hiddenFill>
            </a:ext>
          </a:extLst>
        </p:spPr>
      </p:pic>
      <p:sp>
        <p:nvSpPr>
          <p:cNvPr id="5" name="לוחית 4">
            <a:extLst>
              <a:ext uri="{FF2B5EF4-FFF2-40B4-BE49-F238E27FC236}">
                <a16:creationId xmlns:a16="http://schemas.microsoft.com/office/drawing/2014/main" id="{F162FD6C-7DD1-4377-830A-8B6C3CE3994A}"/>
              </a:ext>
            </a:extLst>
          </p:cNvPr>
          <p:cNvSpPr/>
          <p:nvPr/>
        </p:nvSpPr>
        <p:spPr>
          <a:xfrm>
            <a:off x="5900217" y="3286179"/>
            <a:ext cx="1968963" cy="1328216"/>
          </a:xfrm>
          <a:custGeom>
            <a:avLst/>
            <a:gdLst>
              <a:gd name="connsiteX0" fmla="*/ 0 w 1968963"/>
              <a:gd name="connsiteY0" fmla="*/ 221374 h 1328216"/>
              <a:gd name="connsiteX1" fmla="*/ 221374 w 1968963"/>
              <a:gd name="connsiteY1" fmla="*/ 0 h 1328216"/>
              <a:gd name="connsiteX2" fmla="*/ 1747589 w 1968963"/>
              <a:gd name="connsiteY2" fmla="*/ 0 h 1328216"/>
              <a:gd name="connsiteX3" fmla="*/ 1968963 w 1968963"/>
              <a:gd name="connsiteY3" fmla="*/ 221374 h 1328216"/>
              <a:gd name="connsiteX4" fmla="*/ 1968963 w 1968963"/>
              <a:gd name="connsiteY4" fmla="*/ 1106842 h 1328216"/>
              <a:gd name="connsiteX5" fmla="*/ 1747589 w 1968963"/>
              <a:gd name="connsiteY5" fmla="*/ 1328216 h 1328216"/>
              <a:gd name="connsiteX6" fmla="*/ 221374 w 1968963"/>
              <a:gd name="connsiteY6" fmla="*/ 1328216 h 1328216"/>
              <a:gd name="connsiteX7" fmla="*/ 0 w 1968963"/>
              <a:gd name="connsiteY7" fmla="*/ 1106842 h 1328216"/>
              <a:gd name="connsiteX8" fmla="*/ 0 w 1968963"/>
              <a:gd name="connsiteY8" fmla="*/ 221374 h 132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8963" h="1328216" fill="none" extrusionOk="0">
                <a:moveTo>
                  <a:pt x="0" y="221374"/>
                </a:moveTo>
                <a:cubicBezTo>
                  <a:pt x="130732" y="215381"/>
                  <a:pt x="199999" y="120780"/>
                  <a:pt x="221374" y="0"/>
                </a:cubicBezTo>
                <a:cubicBezTo>
                  <a:pt x="374262" y="-103121"/>
                  <a:pt x="1099981" y="128367"/>
                  <a:pt x="1747589" y="0"/>
                </a:cubicBezTo>
                <a:cubicBezTo>
                  <a:pt x="1747072" y="129754"/>
                  <a:pt x="1824231" y="230198"/>
                  <a:pt x="1968963" y="221374"/>
                </a:cubicBezTo>
                <a:cubicBezTo>
                  <a:pt x="1956454" y="517129"/>
                  <a:pt x="1974936" y="670934"/>
                  <a:pt x="1968963" y="1106842"/>
                </a:cubicBezTo>
                <a:cubicBezTo>
                  <a:pt x="1840459" y="1087590"/>
                  <a:pt x="1748202" y="1185710"/>
                  <a:pt x="1747589" y="1328216"/>
                </a:cubicBezTo>
                <a:cubicBezTo>
                  <a:pt x="1401709" y="1424587"/>
                  <a:pt x="646739" y="1358034"/>
                  <a:pt x="221374" y="1328216"/>
                </a:cubicBezTo>
                <a:cubicBezTo>
                  <a:pt x="221917" y="1207424"/>
                  <a:pt x="129576" y="1096320"/>
                  <a:pt x="0" y="1106842"/>
                </a:cubicBezTo>
                <a:cubicBezTo>
                  <a:pt x="36618" y="925153"/>
                  <a:pt x="-45411" y="577106"/>
                  <a:pt x="0" y="221374"/>
                </a:cubicBezTo>
                <a:close/>
              </a:path>
              <a:path w="1968963" h="1328216" stroke="0" extrusionOk="0">
                <a:moveTo>
                  <a:pt x="0" y="221374"/>
                </a:moveTo>
                <a:cubicBezTo>
                  <a:pt x="111038" y="219080"/>
                  <a:pt x="215046" y="121612"/>
                  <a:pt x="221374" y="0"/>
                </a:cubicBezTo>
                <a:cubicBezTo>
                  <a:pt x="446581" y="76539"/>
                  <a:pt x="1571230" y="73133"/>
                  <a:pt x="1747589" y="0"/>
                </a:cubicBezTo>
                <a:cubicBezTo>
                  <a:pt x="1759805" y="122335"/>
                  <a:pt x="1866803" y="223832"/>
                  <a:pt x="1968963" y="221374"/>
                </a:cubicBezTo>
                <a:cubicBezTo>
                  <a:pt x="1901384" y="623037"/>
                  <a:pt x="2046472" y="849370"/>
                  <a:pt x="1968963" y="1106842"/>
                </a:cubicBezTo>
                <a:cubicBezTo>
                  <a:pt x="1851516" y="1095155"/>
                  <a:pt x="1741358" y="1197705"/>
                  <a:pt x="1747589" y="1328216"/>
                </a:cubicBezTo>
                <a:cubicBezTo>
                  <a:pt x="1291467" y="1278526"/>
                  <a:pt x="566956" y="1345972"/>
                  <a:pt x="221374" y="1328216"/>
                </a:cubicBezTo>
                <a:cubicBezTo>
                  <a:pt x="223882" y="1209738"/>
                  <a:pt x="128542" y="1114945"/>
                  <a:pt x="0" y="1106842"/>
                </a:cubicBezTo>
                <a:cubicBezTo>
                  <a:pt x="-44912" y="802241"/>
                  <a:pt x="-39454" y="399709"/>
                  <a:pt x="0" y="221374"/>
                </a:cubicBezTo>
                <a:close/>
              </a:path>
            </a:pathLst>
          </a:custGeom>
          <a:solidFill>
            <a:schemeClr val="tx2">
              <a:lumMod val="50000"/>
            </a:schemeClr>
          </a:solidFill>
          <a:ln w="12700">
            <a:extLst>
              <a:ext uri="{C807C97D-BFC1-408E-A445-0C87EB9F89A2}">
                <ask:lineSketchStyleProps xmlns:ask="http://schemas.microsoft.com/office/drawing/2018/sketchyshapes" sd="198946862">
                  <a:prstGeom prst="plaqu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bg2">
                    <a:lumMod val="50000"/>
                  </a:schemeClr>
                </a:solidFill>
                <a:latin typeface="FbKapriza Bold" panose="02020603050405020304" pitchFamily="18" charset="-79"/>
                <a:cs typeface="FbKapriza Bold" panose="02020603050405020304" pitchFamily="18" charset="-79"/>
              </a:rPr>
              <a:t>איך קיבל המלך את בקשתו?</a:t>
            </a:r>
          </a:p>
        </p:txBody>
      </p:sp>
      <p:sp>
        <p:nvSpPr>
          <p:cNvPr id="19" name="לוחית 18">
            <a:extLst>
              <a:ext uri="{FF2B5EF4-FFF2-40B4-BE49-F238E27FC236}">
                <a16:creationId xmlns:a16="http://schemas.microsoft.com/office/drawing/2014/main" id="{72C352EC-A83B-4F49-8944-B62D01F4F77F}"/>
              </a:ext>
            </a:extLst>
          </p:cNvPr>
          <p:cNvSpPr/>
          <p:nvPr/>
        </p:nvSpPr>
        <p:spPr>
          <a:xfrm>
            <a:off x="3587145" y="3286179"/>
            <a:ext cx="1968963" cy="1328216"/>
          </a:xfrm>
          <a:custGeom>
            <a:avLst/>
            <a:gdLst>
              <a:gd name="connsiteX0" fmla="*/ 0 w 1968963"/>
              <a:gd name="connsiteY0" fmla="*/ 221374 h 1328216"/>
              <a:gd name="connsiteX1" fmla="*/ 221374 w 1968963"/>
              <a:gd name="connsiteY1" fmla="*/ 0 h 1328216"/>
              <a:gd name="connsiteX2" fmla="*/ 1747589 w 1968963"/>
              <a:gd name="connsiteY2" fmla="*/ 0 h 1328216"/>
              <a:gd name="connsiteX3" fmla="*/ 1968963 w 1968963"/>
              <a:gd name="connsiteY3" fmla="*/ 221374 h 1328216"/>
              <a:gd name="connsiteX4" fmla="*/ 1968963 w 1968963"/>
              <a:gd name="connsiteY4" fmla="*/ 1106842 h 1328216"/>
              <a:gd name="connsiteX5" fmla="*/ 1747589 w 1968963"/>
              <a:gd name="connsiteY5" fmla="*/ 1328216 h 1328216"/>
              <a:gd name="connsiteX6" fmla="*/ 221374 w 1968963"/>
              <a:gd name="connsiteY6" fmla="*/ 1328216 h 1328216"/>
              <a:gd name="connsiteX7" fmla="*/ 0 w 1968963"/>
              <a:gd name="connsiteY7" fmla="*/ 1106842 h 1328216"/>
              <a:gd name="connsiteX8" fmla="*/ 0 w 1968963"/>
              <a:gd name="connsiteY8" fmla="*/ 221374 h 132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8963" h="1328216" fill="none" extrusionOk="0">
                <a:moveTo>
                  <a:pt x="0" y="221374"/>
                </a:moveTo>
                <a:cubicBezTo>
                  <a:pt x="130732" y="215381"/>
                  <a:pt x="199999" y="120780"/>
                  <a:pt x="221374" y="0"/>
                </a:cubicBezTo>
                <a:cubicBezTo>
                  <a:pt x="374262" y="-103121"/>
                  <a:pt x="1099981" y="128367"/>
                  <a:pt x="1747589" y="0"/>
                </a:cubicBezTo>
                <a:cubicBezTo>
                  <a:pt x="1747072" y="129754"/>
                  <a:pt x="1824231" y="230198"/>
                  <a:pt x="1968963" y="221374"/>
                </a:cubicBezTo>
                <a:cubicBezTo>
                  <a:pt x="1956454" y="517129"/>
                  <a:pt x="1974936" y="670934"/>
                  <a:pt x="1968963" y="1106842"/>
                </a:cubicBezTo>
                <a:cubicBezTo>
                  <a:pt x="1840459" y="1087590"/>
                  <a:pt x="1748202" y="1185710"/>
                  <a:pt x="1747589" y="1328216"/>
                </a:cubicBezTo>
                <a:cubicBezTo>
                  <a:pt x="1401709" y="1424587"/>
                  <a:pt x="646739" y="1358034"/>
                  <a:pt x="221374" y="1328216"/>
                </a:cubicBezTo>
                <a:cubicBezTo>
                  <a:pt x="221917" y="1207424"/>
                  <a:pt x="129576" y="1096320"/>
                  <a:pt x="0" y="1106842"/>
                </a:cubicBezTo>
                <a:cubicBezTo>
                  <a:pt x="36618" y="925153"/>
                  <a:pt x="-45411" y="577106"/>
                  <a:pt x="0" y="221374"/>
                </a:cubicBezTo>
                <a:close/>
              </a:path>
              <a:path w="1968963" h="1328216" stroke="0" extrusionOk="0">
                <a:moveTo>
                  <a:pt x="0" y="221374"/>
                </a:moveTo>
                <a:cubicBezTo>
                  <a:pt x="111038" y="219080"/>
                  <a:pt x="215046" y="121612"/>
                  <a:pt x="221374" y="0"/>
                </a:cubicBezTo>
                <a:cubicBezTo>
                  <a:pt x="446581" y="76539"/>
                  <a:pt x="1571230" y="73133"/>
                  <a:pt x="1747589" y="0"/>
                </a:cubicBezTo>
                <a:cubicBezTo>
                  <a:pt x="1759805" y="122335"/>
                  <a:pt x="1866803" y="223832"/>
                  <a:pt x="1968963" y="221374"/>
                </a:cubicBezTo>
                <a:cubicBezTo>
                  <a:pt x="1901384" y="623037"/>
                  <a:pt x="2046472" y="849370"/>
                  <a:pt x="1968963" y="1106842"/>
                </a:cubicBezTo>
                <a:cubicBezTo>
                  <a:pt x="1851516" y="1095155"/>
                  <a:pt x="1741358" y="1197705"/>
                  <a:pt x="1747589" y="1328216"/>
                </a:cubicBezTo>
                <a:cubicBezTo>
                  <a:pt x="1291467" y="1278526"/>
                  <a:pt x="566956" y="1345972"/>
                  <a:pt x="221374" y="1328216"/>
                </a:cubicBezTo>
                <a:cubicBezTo>
                  <a:pt x="223882" y="1209738"/>
                  <a:pt x="128542" y="1114945"/>
                  <a:pt x="0" y="1106842"/>
                </a:cubicBezTo>
                <a:cubicBezTo>
                  <a:pt x="-44912" y="802241"/>
                  <a:pt x="-39454" y="399709"/>
                  <a:pt x="0" y="221374"/>
                </a:cubicBezTo>
                <a:close/>
              </a:path>
            </a:pathLst>
          </a:custGeom>
          <a:solidFill>
            <a:schemeClr val="tx2">
              <a:lumMod val="50000"/>
            </a:schemeClr>
          </a:solidFill>
          <a:ln w="12700">
            <a:extLst>
              <a:ext uri="{C807C97D-BFC1-408E-A445-0C87EB9F89A2}">
                <ask:lineSketchStyleProps xmlns:ask="http://schemas.microsoft.com/office/drawing/2018/sketchyshapes" sd="198946862">
                  <a:prstGeom prst="plaqu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bg2">
                    <a:lumMod val="50000"/>
                  </a:schemeClr>
                </a:solidFill>
                <a:latin typeface="FbKapriza Bold" panose="02020603050405020304" pitchFamily="18" charset="-79"/>
                <a:cs typeface="FbKapriza Bold" panose="02020603050405020304" pitchFamily="18" charset="-79"/>
              </a:rPr>
              <a:t>באילו קשיים נתקל נחמיה?</a:t>
            </a:r>
          </a:p>
        </p:txBody>
      </p:sp>
      <p:sp>
        <p:nvSpPr>
          <p:cNvPr id="20" name="לוחית 19">
            <a:extLst>
              <a:ext uri="{FF2B5EF4-FFF2-40B4-BE49-F238E27FC236}">
                <a16:creationId xmlns:a16="http://schemas.microsoft.com/office/drawing/2014/main" id="{F4CF0871-B713-43A2-8F03-FB5BBBC10458}"/>
              </a:ext>
            </a:extLst>
          </p:cNvPr>
          <p:cNvSpPr/>
          <p:nvPr/>
        </p:nvSpPr>
        <p:spPr>
          <a:xfrm>
            <a:off x="1274820" y="3286179"/>
            <a:ext cx="1968963" cy="1328216"/>
          </a:xfrm>
          <a:custGeom>
            <a:avLst/>
            <a:gdLst>
              <a:gd name="connsiteX0" fmla="*/ 0 w 1968963"/>
              <a:gd name="connsiteY0" fmla="*/ 221374 h 1328216"/>
              <a:gd name="connsiteX1" fmla="*/ 221374 w 1968963"/>
              <a:gd name="connsiteY1" fmla="*/ 0 h 1328216"/>
              <a:gd name="connsiteX2" fmla="*/ 1747589 w 1968963"/>
              <a:gd name="connsiteY2" fmla="*/ 0 h 1328216"/>
              <a:gd name="connsiteX3" fmla="*/ 1968963 w 1968963"/>
              <a:gd name="connsiteY3" fmla="*/ 221374 h 1328216"/>
              <a:gd name="connsiteX4" fmla="*/ 1968963 w 1968963"/>
              <a:gd name="connsiteY4" fmla="*/ 1106842 h 1328216"/>
              <a:gd name="connsiteX5" fmla="*/ 1747589 w 1968963"/>
              <a:gd name="connsiteY5" fmla="*/ 1328216 h 1328216"/>
              <a:gd name="connsiteX6" fmla="*/ 221374 w 1968963"/>
              <a:gd name="connsiteY6" fmla="*/ 1328216 h 1328216"/>
              <a:gd name="connsiteX7" fmla="*/ 0 w 1968963"/>
              <a:gd name="connsiteY7" fmla="*/ 1106842 h 1328216"/>
              <a:gd name="connsiteX8" fmla="*/ 0 w 1968963"/>
              <a:gd name="connsiteY8" fmla="*/ 221374 h 132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8963" h="1328216" fill="none" extrusionOk="0">
                <a:moveTo>
                  <a:pt x="0" y="221374"/>
                </a:moveTo>
                <a:cubicBezTo>
                  <a:pt x="130732" y="215381"/>
                  <a:pt x="199999" y="120780"/>
                  <a:pt x="221374" y="0"/>
                </a:cubicBezTo>
                <a:cubicBezTo>
                  <a:pt x="374262" y="-103121"/>
                  <a:pt x="1099981" y="128367"/>
                  <a:pt x="1747589" y="0"/>
                </a:cubicBezTo>
                <a:cubicBezTo>
                  <a:pt x="1747072" y="129754"/>
                  <a:pt x="1824231" y="230198"/>
                  <a:pt x="1968963" y="221374"/>
                </a:cubicBezTo>
                <a:cubicBezTo>
                  <a:pt x="1956454" y="517129"/>
                  <a:pt x="1974936" y="670934"/>
                  <a:pt x="1968963" y="1106842"/>
                </a:cubicBezTo>
                <a:cubicBezTo>
                  <a:pt x="1840459" y="1087590"/>
                  <a:pt x="1748202" y="1185710"/>
                  <a:pt x="1747589" y="1328216"/>
                </a:cubicBezTo>
                <a:cubicBezTo>
                  <a:pt x="1401709" y="1424587"/>
                  <a:pt x="646739" y="1358034"/>
                  <a:pt x="221374" y="1328216"/>
                </a:cubicBezTo>
                <a:cubicBezTo>
                  <a:pt x="221917" y="1207424"/>
                  <a:pt x="129576" y="1096320"/>
                  <a:pt x="0" y="1106842"/>
                </a:cubicBezTo>
                <a:cubicBezTo>
                  <a:pt x="36618" y="925153"/>
                  <a:pt x="-45411" y="577106"/>
                  <a:pt x="0" y="221374"/>
                </a:cubicBezTo>
                <a:close/>
              </a:path>
              <a:path w="1968963" h="1328216" stroke="0" extrusionOk="0">
                <a:moveTo>
                  <a:pt x="0" y="221374"/>
                </a:moveTo>
                <a:cubicBezTo>
                  <a:pt x="111038" y="219080"/>
                  <a:pt x="215046" y="121612"/>
                  <a:pt x="221374" y="0"/>
                </a:cubicBezTo>
                <a:cubicBezTo>
                  <a:pt x="446581" y="76539"/>
                  <a:pt x="1571230" y="73133"/>
                  <a:pt x="1747589" y="0"/>
                </a:cubicBezTo>
                <a:cubicBezTo>
                  <a:pt x="1759805" y="122335"/>
                  <a:pt x="1866803" y="223832"/>
                  <a:pt x="1968963" y="221374"/>
                </a:cubicBezTo>
                <a:cubicBezTo>
                  <a:pt x="1901384" y="623037"/>
                  <a:pt x="2046472" y="849370"/>
                  <a:pt x="1968963" y="1106842"/>
                </a:cubicBezTo>
                <a:cubicBezTo>
                  <a:pt x="1851516" y="1095155"/>
                  <a:pt x="1741358" y="1197705"/>
                  <a:pt x="1747589" y="1328216"/>
                </a:cubicBezTo>
                <a:cubicBezTo>
                  <a:pt x="1291467" y="1278526"/>
                  <a:pt x="566956" y="1345972"/>
                  <a:pt x="221374" y="1328216"/>
                </a:cubicBezTo>
                <a:cubicBezTo>
                  <a:pt x="223882" y="1209738"/>
                  <a:pt x="128542" y="1114945"/>
                  <a:pt x="0" y="1106842"/>
                </a:cubicBezTo>
                <a:cubicBezTo>
                  <a:pt x="-44912" y="802241"/>
                  <a:pt x="-39454" y="399709"/>
                  <a:pt x="0" y="221374"/>
                </a:cubicBezTo>
                <a:close/>
              </a:path>
            </a:pathLst>
          </a:custGeom>
          <a:solidFill>
            <a:schemeClr val="tx2">
              <a:lumMod val="50000"/>
            </a:schemeClr>
          </a:solidFill>
          <a:ln w="12700">
            <a:extLst>
              <a:ext uri="{C807C97D-BFC1-408E-A445-0C87EB9F89A2}">
                <ask:lineSketchStyleProps xmlns:ask="http://schemas.microsoft.com/office/drawing/2018/sketchyshapes" sd="198946862">
                  <a:prstGeom prst="plaqu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bg2">
                    <a:lumMod val="50000"/>
                  </a:schemeClr>
                </a:solidFill>
                <a:latin typeface="FbKapriza Bold" panose="02020603050405020304" pitchFamily="18" charset="-79"/>
                <a:cs typeface="FbKapriza Bold" panose="02020603050405020304" pitchFamily="18" charset="-79"/>
              </a:rPr>
              <a:t>איך התמודד נחמיה עם הקשיים?</a:t>
            </a:r>
          </a:p>
        </p:txBody>
      </p:sp>
      <p:sp>
        <p:nvSpPr>
          <p:cNvPr id="6" name="חץ: מעוקל למטה 5">
            <a:extLst>
              <a:ext uri="{FF2B5EF4-FFF2-40B4-BE49-F238E27FC236}">
                <a16:creationId xmlns:a16="http://schemas.microsoft.com/office/drawing/2014/main" id="{0D6F5B3C-8E87-49B2-82A1-2C415B18BBAE}"/>
              </a:ext>
            </a:extLst>
          </p:cNvPr>
          <p:cNvSpPr/>
          <p:nvPr/>
        </p:nvSpPr>
        <p:spPr>
          <a:xfrm flipH="1">
            <a:off x="5374680" y="2869328"/>
            <a:ext cx="739120" cy="313699"/>
          </a:xfrm>
          <a:prstGeom prst="curvedDownArrow">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2" name="חץ: מעוקל למטה 21">
            <a:extLst>
              <a:ext uri="{FF2B5EF4-FFF2-40B4-BE49-F238E27FC236}">
                <a16:creationId xmlns:a16="http://schemas.microsoft.com/office/drawing/2014/main" id="{F2C19ED5-1C12-4B8C-AD83-2E8EC2308A69}"/>
              </a:ext>
            </a:extLst>
          </p:cNvPr>
          <p:cNvSpPr/>
          <p:nvPr/>
        </p:nvSpPr>
        <p:spPr>
          <a:xfrm flipH="1">
            <a:off x="3029452" y="2869327"/>
            <a:ext cx="739120" cy="313699"/>
          </a:xfrm>
          <a:prstGeom prst="curvedDownArrow">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6"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6"/>
          <p:cNvSpPr txBox="1">
            <a:spLocks noGrp="1"/>
          </p:cNvSpPr>
          <p:nvPr>
            <p:ph type="title" idx="15"/>
          </p:nvPr>
        </p:nvSpPr>
        <p:spPr>
          <a:xfrm>
            <a:off x="713250" y="539500"/>
            <a:ext cx="7717500" cy="572700"/>
          </a:xfrm>
          <a:prstGeom prst="rect">
            <a:avLst/>
          </a:prstGeom>
        </p:spPr>
        <p:txBody>
          <a:bodyPr spcFirstLastPara="1" wrap="square" lIns="91425" tIns="91425" rIns="91425" bIns="91425" anchor="ctr" anchorCtr="0">
            <a:noAutofit/>
          </a:bodyPr>
          <a:lstStyle/>
          <a:p>
            <a:pPr lvl="0"/>
            <a:r>
              <a:rPr lang="he-IL" sz="3600" dirty="0">
                <a:solidFill>
                  <a:schemeClr val="tx2">
                    <a:lumMod val="50000"/>
                  </a:schemeClr>
                </a:solidFill>
                <a:latin typeface="FbAfikoman Regular" panose="02020603050405020304" pitchFamily="18" charset="-79"/>
                <a:cs typeface="FbAfikoman Regular" panose="02020603050405020304" pitchFamily="18" charset="-79"/>
              </a:rPr>
              <a:t>פרק ב'- </a:t>
            </a:r>
            <a:r>
              <a:rPr lang="he-IL" sz="2400" dirty="0">
                <a:solidFill>
                  <a:schemeClr val="tx2">
                    <a:lumMod val="50000"/>
                  </a:schemeClr>
                </a:solidFill>
                <a:latin typeface="FbAfikoman Regular" panose="02020603050405020304" pitchFamily="18" charset="-79"/>
                <a:cs typeface="FbAfikoman Regular" panose="02020603050405020304" pitchFamily="18" charset="-79"/>
              </a:rPr>
              <a:t>א-ט</a:t>
            </a:r>
            <a:endParaRPr dirty="0"/>
          </a:p>
        </p:txBody>
      </p:sp>
      <p:sp>
        <p:nvSpPr>
          <p:cNvPr id="357" name="Google Shape;357;p36"/>
          <p:cNvSpPr txBox="1">
            <a:spLocks noGrp="1"/>
          </p:cNvSpPr>
          <p:nvPr>
            <p:ph type="subTitle" idx="1"/>
          </p:nvPr>
        </p:nvSpPr>
        <p:spPr>
          <a:xfrm>
            <a:off x="470549" y="1241448"/>
            <a:ext cx="8202902" cy="3450692"/>
          </a:xfrm>
          <a:prstGeom prst="rect">
            <a:avLst/>
          </a:prstGeom>
        </p:spPr>
        <p:txBody>
          <a:bodyPr spcFirstLastPara="1" wrap="square" lIns="91425" tIns="91425" rIns="91425" bIns="91425" anchor="ctr" anchorCtr="0">
            <a:noAutofit/>
          </a:bodyPr>
          <a:lstStyle/>
          <a:p>
            <a:pPr marL="0" lvl="0" indent="0" algn="r" rtl="1"/>
            <a:r>
              <a:rPr lang="he-IL" sz="1800" dirty="0">
                <a:latin typeface="FbBejerano Bold" panose="02020803050405020304" pitchFamily="18" charset="-79"/>
                <a:cs typeface="FbBejerano Bold" panose="02020803050405020304" pitchFamily="18" charset="-79"/>
              </a:rPr>
              <a:t>א וַיְהִי בְּחֹדֶשׁ נִיסָן, שְׁנַת עֶשְׂרִים </a:t>
            </a:r>
            <a:r>
              <a:rPr lang="he-IL" sz="1800" dirty="0" err="1">
                <a:latin typeface="FbBejerano Bold" panose="02020803050405020304" pitchFamily="18" charset="-79"/>
                <a:cs typeface="FbBejerano Bold" panose="02020803050405020304" pitchFamily="18" charset="-79"/>
              </a:rPr>
              <a:t>לְאַרְתַּחְשַׁסְתְּא</a:t>
            </a:r>
            <a:r>
              <a:rPr lang="he-IL" sz="1800" dirty="0">
                <a:latin typeface="FbBejerano Bold" panose="02020803050405020304" pitchFamily="18" charset="-79"/>
                <a:cs typeface="FbBejerano Bold" panose="02020803050405020304" pitchFamily="18" charset="-79"/>
              </a:rPr>
              <a:t> הַמֶּלֶךְ--יַיִן לְפָנָיו; וָאֶשָּׂא אֶת-הַיַּיִן וָאֶתְּנָה לַמֶּלֶךְ, וְלֹא-הָיִיתִי רַע לְפָנָיו.  </a:t>
            </a:r>
          </a:p>
          <a:p>
            <a:pPr marL="0" lvl="0" indent="0" algn="r" rtl="1"/>
            <a:r>
              <a:rPr lang="he-IL" sz="1800" dirty="0">
                <a:latin typeface="FbBejerano Bold" panose="02020803050405020304" pitchFamily="18" charset="-79"/>
                <a:cs typeface="FbBejerano Bold" panose="02020803050405020304" pitchFamily="18" charset="-79"/>
              </a:rPr>
              <a:t>ב וַיֹּאמֶר לִי הַמֶּלֶךְ מַדּוּעַ פָּנֶיךָ רָעִים, וְאַתָּה אֵינְךָ חוֹלֶה--אֵין זֶה, כִּי-אִם רֹעַ לֵב; וָאִירָא, הַרְבֵּה מְאֹד.  </a:t>
            </a:r>
          </a:p>
          <a:p>
            <a:pPr marL="0" lvl="0" indent="0" algn="r" rtl="1"/>
            <a:r>
              <a:rPr lang="he-IL" sz="1800" dirty="0">
                <a:latin typeface="FbBejerano Bold" panose="02020803050405020304" pitchFamily="18" charset="-79"/>
                <a:cs typeface="FbBejerano Bold" panose="02020803050405020304" pitchFamily="18" charset="-79"/>
              </a:rPr>
              <a:t>ג וָאֹמַר לַמֶּלֶךְ, הַמֶּלֶךְ לְעוֹלָם יִחְיֶה; מַדּוּעַ לֹא-יֵרְעוּ פָנַי, אֲשֶׁר הָעִיר בֵּית-קִבְרוֹת </a:t>
            </a:r>
            <a:r>
              <a:rPr lang="he-IL" sz="1800" dirty="0" err="1">
                <a:latin typeface="FbBejerano Bold" panose="02020803050405020304" pitchFamily="18" charset="-79"/>
                <a:cs typeface="FbBejerano Bold" panose="02020803050405020304" pitchFamily="18" charset="-79"/>
              </a:rPr>
              <a:t>אֲבֹתַי</a:t>
            </a:r>
            <a:r>
              <a:rPr lang="he-IL" sz="1800" dirty="0">
                <a:latin typeface="FbBejerano Bold" panose="02020803050405020304" pitchFamily="18" charset="-79"/>
                <a:cs typeface="FbBejerano Bold" panose="02020803050405020304" pitchFamily="18" charset="-79"/>
              </a:rPr>
              <a:t> חֲרֵבָה, וּשְׁעָרֶיהָ, אֻכְּלוּ בָאֵשׁ.  </a:t>
            </a:r>
          </a:p>
          <a:p>
            <a:pPr marL="0" lvl="0" indent="0" algn="r" rtl="1"/>
            <a:r>
              <a:rPr lang="he-IL" sz="1800" dirty="0">
                <a:latin typeface="FbBejerano Bold" panose="02020803050405020304" pitchFamily="18" charset="-79"/>
                <a:cs typeface="FbBejerano Bold" panose="02020803050405020304" pitchFamily="18" charset="-79"/>
              </a:rPr>
              <a:t>ד וַיֹּאמֶר לִי הַמֶּלֶךְ, עַל-מַה-זֶּה אַתָּה מְבַקֵּשׁ; וָאֶתְפַּלֵּל, </a:t>
            </a:r>
            <a:r>
              <a:rPr lang="he-IL" sz="1800" dirty="0" err="1">
                <a:latin typeface="FbBejerano Bold" panose="02020803050405020304" pitchFamily="18" charset="-79"/>
                <a:cs typeface="FbBejerano Bold" panose="02020803050405020304" pitchFamily="18" charset="-79"/>
              </a:rPr>
              <a:t>אֶל-אֱלֹהֵי</a:t>
            </a:r>
            <a:r>
              <a:rPr lang="he-IL" sz="1800" dirty="0">
                <a:latin typeface="FbBejerano Bold" panose="02020803050405020304" pitchFamily="18" charset="-79"/>
                <a:cs typeface="FbBejerano Bold" panose="02020803050405020304" pitchFamily="18" charset="-79"/>
              </a:rPr>
              <a:t> הַשָּׁמָיִם.  </a:t>
            </a:r>
          </a:p>
          <a:p>
            <a:pPr marL="0" lvl="0" indent="0" algn="r" rtl="1"/>
            <a:r>
              <a:rPr lang="he-IL" sz="1800" dirty="0">
                <a:latin typeface="FbBejerano Bold" panose="02020803050405020304" pitchFamily="18" charset="-79"/>
                <a:cs typeface="FbBejerano Bold" panose="02020803050405020304" pitchFamily="18" charset="-79"/>
              </a:rPr>
              <a:t>ה וָאֹמַר לַמֶּלֶךְ--אִם-עַל-הַמֶּלֶךְ טוֹב, וְאִם-יִיטַב עַבְדְּךָ לְפָנֶיךָ:  אֲשֶׁר תִּשְׁלָחֵנִי אֶל-יְהוּדָה, אֶל-עִיר קִבְרוֹת </a:t>
            </a:r>
            <a:r>
              <a:rPr lang="he-IL" sz="1800" dirty="0" err="1">
                <a:latin typeface="FbBejerano Bold" panose="02020803050405020304" pitchFamily="18" charset="-79"/>
                <a:cs typeface="FbBejerano Bold" panose="02020803050405020304" pitchFamily="18" charset="-79"/>
              </a:rPr>
              <a:t>אֲבֹתַי</a:t>
            </a:r>
            <a:r>
              <a:rPr lang="he-IL" sz="1800" dirty="0">
                <a:latin typeface="FbBejerano Bold" panose="02020803050405020304" pitchFamily="18" charset="-79"/>
                <a:cs typeface="FbBejerano Bold" panose="02020803050405020304" pitchFamily="18" charset="-79"/>
              </a:rPr>
              <a:t>--</a:t>
            </a:r>
            <a:r>
              <a:rPr lang="he-IL" sz="1800" dirty="0" err="1">
                <a:latin typeface="FbBejerano Bold" panose="02020803050405020304" pitchFamily="18" charset="-79"/>
                <a:cs typeface="FbBejerano Bold" panose="02020803050405020304" pitchFamily="18" charset="-79"/>
              </a:rPr>
              <a:t>וְאֶבְנֶנָּה</a:t>
            </a:r>
            <a:r>
              <a:rPr lang="he-IL" sz="1800" dirty="0">
                <a:latin typeface="FbBejerano Bold" panose="02020803050405020304" pitchFamily="18" charset="-79"/>
                <a:cs typeface="FbBejerano Bold" panose="02020803050405020304" pitchFamily="18" charset="-79"/>
              </a:rPr>
              <a:t>.  </a:t>
            </a:r>
          </a:p>
          <a:p>
            <a:pPr marL="0" lvl="0" indent="0" algn="r" rtl="1"/>
            <a:r>
              <a:rPr lang="he-IL" sz="1800" dirty="0">
                <a:latin typeface="FbBejerano Bold" panose="02020803050405020304" pitchFamily="18" charset="-79"/>
                <a:cs typeface="FbBejerano Bold" panose="02020803050405020304" pitchFamily="18" charset="-79"/>
              </a:rPr>
              <a:t>ו וַיֹּאמֶר לִי הַמֶּלֶךְ וְהַשֵּׁגַל יוֹשֶׁבֶת אֶצְלוֹ, עַד-מָתַי יִהְיֶה מַהֲלָכְךָ--וּמָתַי תָּשׁוּב; וַיִּיטַב לִפְנֵי-הַמֶּלֶךְ וַיִּשְׁלָחֵנִי, וָאֶתְּנָה לוֹ זְמָן.  </a:t>
            </a:r>
          </a:p>
          <a:p>
            <a:pPr marL="0" lvl="0" indent="0" algn="r" rtl="1"/>
            <a:r>
              <a:rPr lang="he-IL" sz="1800" dirty="0">
                <a:latin typeface="FbBejerano Bold" panose="02020803050405020304" pitchFamily="18" charset="-79"/>
                <a:cs typeface="FbBejerano Bold" panose="02020803050405020304" pitchFamily="18" charset="-79"/>
              </a:rPr>
              <a:t>ז וָאוֹמַר, לַמֶּלֶךְ--אִם-עַל-הַמֶּלֶךְ טוֹב, אִגְּרוֹת יִתְּנוּ-לִי עַל-פַּחֲווֹת עֵבֶר הַנָּהָר:  אֲשֶׁר, יַעֲבִירוּנִי, עַד אֲשֶׁר-אָבוֹא, אֶל-יְהוּדָה.  </a:t>
            </a:r>
          </a:p>
          <a:p>
            <a:pPr marL="0" lvl="0" indent="0" algn="r" rtl="1"/>
            <a:r>
              <a:rPr lang="he-IL" sz="1800" dirty="0">
                <a:latin typeface="FbBejerano Bold" panose="02020803050405020304" pitchFamily="18" charset="-79"/>
                <a:cs typeface="FbBejerano Bold" panose="02020803050405020304" pitchFamily="18" charset="-79"/>
              </a:rPr>
              <a:t>ח וְאִגֶּרֶת אֶל-אָסָף שֹׁמֵר הַפַּרְדֵּס אֲשֶׁר לַמֶּלֶךְ, אֲשֶׁר </a:t>
            </a:r>
            <a:r>
              <a:rPr lang="he-IL" sz="1800" dirty="0" err="1">
                <a:latin typeface="FbBejerano Bold" panose="02020803050405020304" pitchFamily="18" charset="-79"/>
                <a:cs typeface="FbBejerano Bold" panose="02020803050405020304" pitchFamily="18" charset="-79"/>
              </a:rPr>
              <a:t>יִתֶּן-לִי</a:t>
            </a:r>
            <a:r>
              <a:rPr lang="he-IL" sz="1800" dirty="0">
                <a:latin typeface="FbBejerano Bold" panose="02020803050405020304" pitchFamily="18" charset="-79"/>
                <a:cs typeface="FbBejerano Bold" panose="02020803050405020304" pitchFamily="18" charset="-79"/>
              </a:rPr>
              <a:t> עֵצִים לְקָרוֹת אֶת-שַׁעֲרֵי הַבִּירָה אֲשֶׁר-לַבַּיִת וּלְחוֹמַת הָעִיר, וְלַבַּיִת, אֲשֶׁר-אָבוֹא אֵלָיו; </a:t>
            </a:r>
            <a:r>
              <a:rPr lang="he-IL" sz="1800" dirty="0" err="1">
                <a:latin typeface="FbBejerano Bold" panose="02020803050405020304" pitchFamily="18" charset="-79"/>
                <a:cs typeface="FbBejerano Bold" panose="02020803050405020304" pitchFamily="18" charset="-79"/>
              </a:rPr>
              <a:t>וַיִּתֶּן-לִי</a:t>
            </a:r>
            <a:r>
              <a:rPr lang="he-IL" sz="1800" dirty="0">
                <a:latin typeface="FbBejerano Bold" panose="02020803050405020304" pitchFamily="18" charset="-79"/>
                <a:cs typeface="FbBejerano Bold" panose="02020803050405020304" pitchFamily="18" charset="-79"/>
              </a:rPr>
              <a:t> הַמֶּלֶךְ, </a:t>
            </a:r>
            <a:r>
              <a:rPr lang="he-IL" sz="1800" dirty="0" err="1">
                <a:latin typeface="FbBejerano Bold" panose="02020803050405020304" pitchFamily="18" charset="-79"/>
                <a:cs typeface="FbBejerano Bold" panose="02020803050405020304" pitchFamily="18" charset="-79"/>
              </a:rPr>
              <a:t>כְּיַד-אֱלֹהַי</a:t>
            </a:r>
            <a:r>
              <a:rPr lang="he-IL" sz="1800" dirty="0">
                <a:latin typeface="FbBejerano Bold" panose="02020803050405020304" pitchFamily="18" charset="-79"/>
                <a:cs typeface="FbBejerano Bold" panose="02020803050405020304" pitchFamily="18" charset="-79"/>
              </a:rPr>
              <a:t> הַטּוֹבָה עָלָי.  </a:t>
            </a:r>
          </a:p>
          <a:p>
            <a:pPr marL="0" lvl="0" indent="0" algn="r" rtl="1"/>
            <a:r>
              <a:rPr lang="he-IL" sz="1800" dirty="0">
                <a:latin typeface="FbBejerano Bold" panose="02020803050405020304" pitchFamily="18" charset="-79"/>
                <a:cs typeface="FbBejerano Bold" panose="02020803050405020304" pitchFamily="18" charset="-79"/>
              </a:rPr>
              <a:t>ט וָאָבוֹא, אֶל-פַּחֲווֹת עֵבֶר הַנָּהָר, וָאֶתְּנָה לָהֶם, אֵת אִגְּרוֹת הַמֶּלֶךְ; וַיִּשְׁלַח עִמִּי הַמֶּלֶךְ, שָׂרֵי חַיִל וּפָרָשִׁים.  </a:t>
            </a:r>
            <a:endParaRPr sz="1800" dirty="0">
              <a:latin typeface="FbBejerano Bold" panose="02020803050405020304" pitchFamily="18" charset="-79"/>
              <a:cs typeface="FbBejerano Bold" panose="02020803050405020304" pitchFamily="18" charset="-79"/>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712876" y="525832"/>
            <a:ext cx="7717500" cy="572700"/>
          </a:xfrm>
          <a:prstGeom prst="rect">
            <a:avLst/>
          </a:prstGeom>
        </p:spPr>
        <p:txBody>
          <a:bodyPr spcFirstLastPara="1" wrap="square" lIns="91425" tIns="91425" rIns="91425" bIns="91425" anchor="ctr" anchorCtr="0">
            <a:noAutofit/>
          </a:bodyPr>
          <a:lstStyle/>
          <a:p>
            <a:pPr lvl="0" rtl="1"/>
            <a:r>
              <a:rPr lang="he-IL" sz="3200" dirty="0">
                <a:solidFill>
                  <a:schemeClr val="tx2">
                    <a:lumMod val="50000"/>
                  </a:schemeClr>
                </a:solidFill>
                <a:latin typeface="FbAfikoman Regular" panose="02020603050405020304" pitchFamily="18" charset="-79"/>
                <a:cs typeface="FbAfikoman Regular" panose="02020603050405020304" pitchFamily="18" charset="-79"/>
              </a:rPr>
              <a:t>דו-שיח בין נחמיה למלך </a:t>
            </a:r>
            <a:r>
              <a:rPr lang="he-IL" sz="3200" dirty="0" err="1">
                <a:solidFill>
                  <a:schemeClr val="tx2">
                    <a:lumMod val="50000"/>
                  </a:schemeClr>
                </a:solidFill>
                <a:latin typeface="FbAfikoman Regular" panose="02020603050405020304" pitchFamily="18" charset="-79"/>
                <a:cs typeface="FbAfikoman Regular" panose="02020603050405020304" pitchFamily="18" charset="-79"/>
              </a:rPr>
              <a:t>ארתחשסתא</a:t>
            </a:r>
            <a:endParaRPr dirty="0"/>
          </a:p>
        </p:txBody>
      </p:sp>
      <p:sp>
        <p:nvSpPr>
          <p:cNvPr id="339" name="Google Shape;339;p35"/>
          <p:cNvSpPr txBox="1">
            <a:spLocks noGrp="1"/>
          </p:cNvSpPr>
          <p:nvPr>
            <p:ph type="body" idx="1"/>
          </p:nvPr>
        </p:nvSpPr>
        <p:spPr>
          <a:xfrm>
            <a:off x="2394789" y="1417334"/>
            <a:ext cx="6615299" cy="3673384"/>
          </a:xfrm>
          <a:custGeom>
            <a:avLst/>
            <a:gdLst>
              <a:gd name="connsiteX0" fmla="*/ 0 w 6615299"/>
              <a:gd name="connsiteY0" fmla="*/ 0 h 3673384"/>
              <a:gd name="connsiteX1" fmla="*/ 6615299 w 6615299"/>
              <a:gd name="connsiteY1" fmla="*/ 0 h 3673384"/>
              <a:gd name="connsiteX2" fmla="*/ 6615299 w 6615299"/>
              <a:gd name="connsiteY2" fmla="*/ 3673384 h 3673384"/>
              <a:gd name="connsiteX3" fmla="*/ 0 w 6615299"/>
              <a:gd name="connsiteY3" fmla="*/ 3673384 h 3673384"/>
              <a:gd name="connsiteX4" fmla="*/ 0 w 6615299"/>
              <a:gd name="connsiteY4" fmla="*/ 0 h 3673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5299" h="3673384" fill="none" extrusionOk="0">
                <a:moveTo>
                  <a:pt x="0" y="0"/>
                </a:moveTo>
                <a:cubicBezTo>
                  <a:pt x="2935734" y="-165716"/>
                  <a:pt x="4677726" y="30062"/>
                  <a:pt x="6615299" y="0"/>
                </a:cubicBezTo>
                <a:cubicBezTo>
                  <a:pt x="6630344" y="1260642"/>
                  <a:pt x="6489320" y="2917479"/>
                  <a:pt x="6615299" y="3673384"/>
                </a:cubicBezTo>
                <a:cubicBezTo>
                  <a:pt x="4929054" y="3661955"/>
                  <a:pt x="2481630" y="3765305"/>
                  <a:pt x="0" y="3673384"/>
                </a:cubicBezTo>
                <a:cubicBezTo>
                  <a:pt x="-142886" y="2678854"/>
                  <a:pt x="-91570" y="1507200"/>
                  <a:pt x="0" y="0"/>
                </a:cubicBezTo>
                <a:close/>
              </a:path>
              <a:path w="6615299" h="3673384" stroke="0" extrusionOk="0">
                <a:moveTo>
                  <a:pt x="0" y="0"/>
                </a:moveTo>
                <a:cubicBezTo>
                  <a:pt x="2912591" y="68568"/>
                  <a:pt x="5313547" y="-26044"/>
                  <a:pt x="6615299" y="0"/>
                </a:cubicBezTo>
                <a:cubicBezTo>
                  <a:pt x="6781633" y="422619"/>
                  <a:pt x="6466515" y="2866326"/>
                  <a:pt x="6615299" y="3673384"/>
                </a:cubicBezTo>
                <a:cubicBezTo>
                  <a:pt x="5766043" y="3819216"/>
                  <a:pt x="1854008" y="3650978"/>
                  <a:pt x="0" y="3673384"/>
                </a:cubicBezTo>
                <a:cubicBezTo>
                  <a:pt x="-102321" y="2890875"/>
                  <a:pt x="137430" y="729274"/>
                  <a:pt x="0" y="0"/>
                </a:cubicBezTo>
                <a:close/>
              </a:path>
            </a:pathLst>
          </a:custGeom>
          <a:ln>
            <a:solidFill>
              <a:schemeClr val="tx2">
                <a:lumMod val="50000"/>
              </a:schemeClr>
            </a:solidFill>
            <a:extLst>
              <a:ext uri="{C807C97D-BFC1-408E-A445-0C87EB9F89A2}">
                <ask:lineSketchStyleProps xmlns:ask="http://schemas.microsoft.com/office/drawing/2018/sketchyshapes" sd="176025390">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r" rtl="1">
              <a:buNone/>
            </a:pPr>
            <a:r>
              <a:rPr lang="he-IL" sz="1600" dirty="0">
                <a:latin typeface="FbBejerano Bold" panose="02020803050405020304" pitchFamily="18" charset="-79"/>
                <a:cs typeface="FbBejerano Bold" panose="02020803050405020304" pitchFamily="18" charset="-79"/>
              </a:rPr>
              <a:t>א וַיְהִי בְּחֹדֶשׁ נִיסָן, שְׁנַת עֶשְׂרִים </a:t>
            </a:r>
            <a:r>
              <a:rPr lang="he-IL" sz="1600" dirty="0" err="1">
                <a:latin typeface="FbBejerano Bold" panose="02020803050405020304" pitchFamily="18" charset="-79"/>
                <a:cs typeface="FbBejerano Bold" panose="02020803050405020304" pitchFamily="18" charset="-79"/>
              </a:rPr>
              <a:t>לְאַרְתַּחְשַׁסְתְּא</a:t>
            </a:r>
            <a:r>
              <a:rPr lang="he-IL" sz="1600" dirty="0">
                <a:latin typeface="FbBejerano Bold" panose="02020803050405020304" pitchFamily="18" charset="-79"/>
                <a:cs typeface="FbBejerano Bold" panose="02020803050405020304" pitchFamily="18" charset="-79"/>
              </a:rPr>
              <a:t> הַמֶּלֶךְ--יַיִן לְפָנָיו; וָאֶשָּׂא אֶת-הַיַּיִן וָאֶתְּנָה לַמֶּלֶךְ, וְלֹא-הָיִיתִי רַע לְפָנָיו.  </a:t>
            </a:r>
          </a:p>
          <a:p>
            <a:pPr marL="0" lvl="0" indent="0" algn="r" rtl="1">
              <a:buNone/>
            </a:pPr>
            <a:r>
              <a:rPr lang="he-IL" sz="1600" dirty="0">
                <a:latin typeface="FbBejerano Bold" panose="02020803050405020304" pitchFamily="18" charset="-79"/>
                <a:cs typeface="FbBejerano Bold" panose="02020803050405020304" pitchFamily="18" charset="-79"/>
              </a:rPr>
              <a:t>ב וַיֹּאמֶר לִי הַמֶּלֶךְ מַדּוּעַ פָּנֶיךָ רָעִים, וְאַתָּה אֵינְךָ חוֹלֶה--אֵין זֶה, כִּי-אִם רֹעַ לֵב; וָאִירָא, הַרְבֵּה מְאֹד.  </a:t>
            </a:r>
          </a:p>
          <a:p>
            <a:pPr marL="0" lvl="0" indent="0" algn="r" rtl="1">
              <a:buNone/>
            </a:pPr>
            <a:r>
              <a:rPr lang="he-IL" sz="1600" dirty="0">
                <a:latin typeface="FbBejerano Bold" panose="02020803050405020304" pitchFamily="18" charset="-79"/>
                <a:cs typeface="FbBejerano Bold" panose="02020803050405020304" pitchFamily="18" charset="-79"/>
              </a:rPr>
              <a:t>ג וָאֹמַר לַמֶּלֶךְ, הַמֶּלֶךְ לְעוֹלָם יִחְיֶה; מַדּוּעַ לֹא-יֵרְעוּ פָנַי, אֲשֶׁר הָעִיר בֵּית-קִבְרוֹת </a:t>
            </a:r>
            <a:r>
              <a:rPr lang="he-IL" sz="1600" dirty="0" err="1">
                <a:latin typeface="FbBejerano Bold" panose="02020803050405020304" pitchFamily="18" charset="-79"/>
                <a:cs typeface="FbBejerano Bold" panose="02020803050405020304" pitchFamily="18" charset="-79"/>
              </a:rPr>
              <a:t>אֲבֹתַי</a:t>
            </a:r>
            <a:r>
              <a:rPr lang="he-IL" sz="1600" dirty="0">
                <a:latin typeface="FbBejerano Bold" panose="02020803050405020304" pitchFamily="18" charset="-79"/>
                <a:cs typeface="FbBejerano Bold" panose="02020803050405020304" pitchFamily="18" charset="-79"/>
              </a:rPr>
              <a:t> חֲרֵבָה, וּשְׁעָרֶיהָ, אֻכְּלוּ בָאֵשׁ.  </a:t>
            </a:r>
          </a:p>
          <a:p>
            <a:pPr marL="0" lvl="0" indent="0" algn="r" rtl="1">
              <a:buNone/>
            </a:pPr>
            <a:r>
              <a:rPr lang="he-IL" sz="1600" dirty="0">
                <a:latin typeface="FbBejerano Bold" panose="02020803050405020304" pitchFamily="18" charset="-79"/>
                <a:cs typeface="FbBejerano Bold" panose="02020803050405020304" pitchFamily="18" charset="-79"/>
              </a:rPr>
              <a:t>ד וַיֹּאמֶר לִי הַמֶּלֶךְ, עַל-מַה-זֶּה אַתָּה מְבַקֵּשׁ; וָאֶתְפַּלֵּל, </a:t>
            </a:r>
            <a:r>
              <a:rPr lang="he-IL" sz="1600" dirty="0" err="1">
                <a:latin typeface="FbBejerano Bold" panose="02020803050405020304" pitchFamily="18" charset="-79"/>
                <a:cs typeface="FbBejerano Bold" panose="02020803050405020304" pitchFamily="18" charset="-79"/>
              </a:rPr>
              <a:t>אֶל-אֱלֹהֵי</a:t>
            </a:r>
            <a:r>
              <a:rPr lang="he-IL" sz="1600" dirty="0">
                <a:latin typeface="FbBejerano Bold" panose="02020803050405020304" pitchFamily="18" charset="-79"/>
                <a:cs typeface="FbBejerano Bold" panose="02020803050405020304" pitchFamily="18" charset="-79"/>
              </a:rPr>
              <a:t> הַשָּׁמָיִם.  </a:t>
            </a:r>
          </a:p>
          <a:p>
            <a:pPr marL="0" lvl="0" indent="0" algn="r" rtl="1">
              <a:buNone/>
            </a:pPr>
            <a:r>
              <a:rPr lang="he-IL" sz="1600" dirty="0">
                <a:latin typeface="FbBejerano Bold" panose="02020803050405020304" pitchFamily="18" charset="-79"/>
                <a:cs typeface="FbBejerano Bold" panose="02020803050405020304" pitchFamily="18" charset="-79"/>
              </a:rPr>
              <a:t>ה וָאֹמַר לַמֶּלֶךְ--אִם-עַל-הַמֶּלֶךְ טוֹב, וְאִם-יִיטַב עַבְדְּךָ לְפָנֶיךָ:  אֲשֶׁר תִּשְׁלָחֵנִי אֶל-יְהוּדָה, אֶל-עִיר קִבְרוֹת </a:t>
            </a:r>
            <a:r>
              <a:rPr lang="he-IL" sz="1600" dirty="0" err="1">
                <a:latin typeface="FbBejerano Bold" panose="02020803050405020304" pitchFamily="18" charset="-79"/>
                <a:cs typeface="FbBejerano Bold" panose="02020803050405020304" pitchFamily="18" charset="-79"/>
              </a:rPr>
              <a:t>אֲבֹתַי</a:t>
            </a:r>
            <a:r>
              <a:rPr lang="he-IL" sz="1600" dirty="0">
                <a:latin typeface="FbBejerano Bold" panose="02020803050405020304" pitchFamily="18" charset="-79"/>
                <a:cs typeface="FbBejerano Bold" panose="02020803050405020304" pitchFamily="18" charset="-79"/>
              </a:rPr>
              <a:t>--</a:t>
            </a:r>
            <a:r>
              <a:rPr lang="he-IL" sz="1600" dirty="0" err="1">
                <a:latin typeface="FbBejerano Bold" panose="02020803050405020304" pitchFamily="18" charset="-79"/>
                <a:cs typeface="FbBejerano Bold" panose="02020803050405020304" pitchFamily="18" charset="-79"/>
              </a:rPr>
              <a:t>וְאֶבְנֶנָּה</a:t>
            </a:r>
            <a:r>
              <a:rPr lang="he-IL" sz="1600" dirty="0">
                <a:latin typeface="FbBejerano Bold" panose="02020803050405020304" pitchFamily="18" charset="-79"/>
                <a:cs typeface="FbBejerano Bold" panose="02020803050405020304" pitchFamily="18" charset="-79"/>
              </a:rPr>
              <a:t>.  </a:t>
            </a:r>
          </a:p>
          <a:p>
            <a:pPr marL="0" lvl="0" indent="0" algn="r" rtl="1">
              <a:buNone/>
            </a:pPr>
            <a:r>
              <a:rPr lang="he-IL" sz="1600" dirty="0">
                <a:latin typeface="FbBejerano Bold" panose="02020803050405020304" pitchFamily="18" charset="-79"/>
                <a:cs typeface="FbBejerano Bold" panose="02020803050405020304" pitchFamily="18" charset="-79"/>
              </a:rPr>
              <a:t>ו וַיֹּאמֶר לִי הַמֶּלֶךְ וְהַשֵּׁגַל יוֹשֶׁבֶת אֶצְלוֹ, עַד-מָתַי יִהְיֶה מַהֲלָכְךָ--וּמָתַי תָּשׁוּב; וַיִּיטַב לִפְנֵי-הַמֶּלֶךְ וַיִּשְׁלָחֵנִי, וָאֶתְּנָה לוֹ זְמָן.  </a:t>
            </a:r>
          </a:p>
          <a:p>
            <a:pPr marL="0" lvl="0" indent="0" algn="r" rtl="1">
              <a:buNone/>
            </a:pPr>
            <a:r>
              <a:rPr lang="he-IL" sz="1600" dirty="0">
                <a:latin typeface="FbBejerano Bold" panose="02020803050405020304" pitchFamily="18" charset="-79"/>
                <a:cs typeface="FbBejerano Bold" panose="02020803050405020304" pitchFamily="18" charset="-79"/>
              </a:rPr>
              <a:t>ז וָאוֹמַר, לַמֶּלֶךְ--אִם-עַל-הַמֶּלֶךְ טוֹב, אִגְּרוֹת יִתְּנוּ-לִי עַל-פַּחֲווֹת עֵבֶר הַנָּהָר:  אֲשֶׁר, יַעֲבִירוּנִי, עַד אֲשֶׁר-אָבוֹא, אֶל-יְהוּדָה.  </a:t>
            </a:r>
          </a:p>
          <a:p>
            <a:pPr marL="0" lvl="0" indent="0" algn="r" rtl="1">
              <a:buNone/>
            </a:pPr>
            <a:r>
              <a:rPr lang="he-IL" sz="1600" dirty="0">
                <a:latin typeface="FbBejerano Bold" panose="02020803050405020304" pitchFamily="18" charset="-79"/>
                <a:cs typeface="FbBejerano Bold" panose="02020803050405020304" pitchFamily="18" charset="-79"/>
              </a:rPr>
              <a:t>ח וְאִגֶּרֶת אֶל-אָסָף שֹׁמֵר הַפַּרְדֵּס אֲשֶׁר לַמֶּלֶךְ, אֲשֶׁר </a:t>
            </a:r>
            <a:r>
              <a:rPr lang="he-IL" sz="1600" dirty="0" err="1">
                <a:latin typeface="FbBejerano Bold" panose="02020803050405020304" pitchFamily="18" charset="-79"/>
                <a:cs typeface="FbBejerano Bold" panose="02020803050405020304" pitchFamily="18" charset="-79"/>
              </a:rPr>
              <a:t>יִתֶּן-לִי</a:t>
            </a:r>
            <a:r>
              <a:rPr lang="he-IL" sz="1600" dirty="0">
                <a:latin typeface="FbBejerano Bold" panose="02020803050405020304" pitchFamily="18" charset="-79"/>
                <a:cs typeface="FbBejerano Bold" panose="02020803050405020304" pitchFamily="18" charset="-79"/>
              </a:rPr>
              <a:t> עֵצִים לְקָרוֹת אֶת-שַׁעֲרֵי הַבִּירָה אֲשֶׁר-לַבַּיִת וּלְחוֹמַת הָעִיר, וְלַבַּיִת, אֲשֶׁר-אָבוֹא אֵלָיו; </a:t>
            </a:r>
            <a:r>
              <a:rPr lang="he-IL" sz="1600" dirty="0" err="1">
                <a:latin typeface="FbBejerano Bold" panose="02020803050405020304" pitchFamily="18" charset="-79"/>
                <a:cs typeface="FbBejerano Bold" panose="02020803050405020304" pitchFamily="18" charset="-79"/>
              </a:rPr>
              <a:t>וַיִּתֶּן-לִי</a:t>
            </a:r>
            <a:r>
              <a:rPr lang="he-IL" sz="1600" dirty="0">
                <a:latin typeface="FbBejerano Bold" panose="02020803050405020304" pitchFamily="18" charset="-79"/>
                <a:cs typeface="FbBejerano Bold" panose="02020803050405020304" pitchFamily="18" charset="-79"/>
              </a:rPr>
              <a:t> הַמֶּלֶךְ, </a:t>
            </a:r>
            <a:r>
              <a:rPr lang="he-IL" sz="1600" dirty="0" err="1">
                <a:latin typeface="FbBejerano Bold" panose="02020803050405020304" pitchFamily="18" charset="-79"/>
                <a:cs typeface="FbBejerano Bold" panose="02020803050405020304" pitchFamily="18" charset="-79"/>
              </a:rPr>
              <a:t>כְּיַד-אֱלֹהַי</a:t>
            </a:r>
            <a:r>
              <a:rPr lang="he-IL" sz="1600" dirty="0">
                <a:latin typeface="FbBejerano Bold" panose="02020803050405020304" pitchFamily="18" charset="-79"/>
                <a:cs typeface="FbBejerano Bold" panose="02020803050405020304" pitchFamily="18" charset="-79"/>
              </a:rPr>
              <a:t> הַטּוֹבָה עָלָי.  </a:t>
            </a:r>
          </a:p>
          <a:p>
            <a:pPr marL="0" lvl="0" indent="0" algn="r" rtl="1">
              <a:buNone/>
            </a:pPr>
            <a:r>
              <a:rPr lang="he-IL" sz="1600" dirty="0">
                <a:latin typeface="FbBejerano Bold" panose="02020803050405020304" pitchFamily="18" charset="-79"/>
                <a:cs typeface="FbBejerano Bold" panose="02020803050405020304" pitchFamily="18" charset="-79"/>
              </a:rPr>
              <a:t>ט וָאָבוֹא, אֶל-פַּחֲווֹת עֵבֶר הַנָּהָר, וָאֶתְּנָה לָהֶם, אֵת אִגְּרוֹת הַמֶּלֶךְ; וַיִּשְׁלַח עִמִּי הַמֶּלֶךְ, שָׂרֵי חַיִל וּפָרָשִׁים.  </a:t>
            </a:r>
          </a:p>
          <a:p>
            <a:pPr marL="0" lvl="0" indent="0" algn="r" rtl="1">
              <a:spcBef>
                <a:spcPts val="0"/>
              </a:spcBef>
              <a:spcAft>
                <a:spcPts val="0"/>
              </a:spcAft>
              <a:buNone/>
            </a:pPr>
            <a:endParaRPr dirty="0"/>
          </a:p>
        </p:txBody>
      </p:sp>
      <p:grpSp>
        <p:nvGrpSpPr>
          <p:cNvPr id="340" name="Google Shape;340;p35"/>
          <p:cNvGrpSpPr/>
          <p:nvPr/>
        </p:nvGrpSpPr>
        <p:grpSpPr>
          <a:xfrm>
            <a:off x="2504660" y="1133688"/>
            <a:ext cx="4134677" cy="221374"/>
            <a:chOff x="729050" y="223975"/>
            <a:chExt cx="6133625" cy="328400"/>
          </a:xfrm>
        </p:grpSpPr>
        <p:sp>
          <p:nvSpPr>
            <p:cNvPr id="341" name="Google Shape;341;p35"/>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302;p40">
            <a:hlinkClick r:id="rId3" action="ppaction://hlinksldjump"/>
            <a:extLst>
              <a:ext uri="{FF2B5EF4-FFF2-40B4-BE49-F238E27FC236}">
                <a16:creationId xmlns:a16="http://schemas.microsoft.com/office/drawing/2014/main" id="{813C8A99-4CE2-4832-855F-0CD0C2BD46C2}"/>
              </a:ext>
            </a:extLst>
          </p:cNvPr>
          <p:cNvSpPr/>
          <p:nvPr/>
        </p:nvSpPr>
        <p:spPr>
          <a:xfrm>
            <a:off x="5671151" y="1372642"/>
            <a:ext cx="489369" cy="276214"/>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sp>
        <p:nvSpPr>
          <p:cNvPr id="23" name="Google Shape;302;p40">
            <a:hlinkClick r:id="rId3" action="ppaction://hlinksldjump"/>
            <a:extLst>
              <a:ext uri="{FF2B5EF4-FFF2-40B4-BE49-F238E27FC236}">
                <a16:creationId xmlns:a16="http://schemas.microsoft.com/office/drawing/2014/main" id="{7B8A59AF-65AB-4794-BA90-897B4A4A0643}"/>
              </a:ext>
            </a:extLst>
          </p:cNvPr>
          <p:cNvSpPr/>
          <p:nvPr/>
        </p:nvSpPr>
        <p:spPr>
          <a:xfrm>
            <a:off x="8024331" y="2823364"/>
            <a:ext cx="489369" cy="276214"/>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sp>
        <p:nvSpPr>
          <p:cNvPr id="24" name="Google Shape;302;p40">
            <a:hlinkClick r:id="rId3" action="ppaction://hlinksldjump"/>
            <a:extLst>
              <a:ext uri="{FF2B5EF4-FFF2-40B4-BE49-F238E27FC236}">
                <a16:creationId xmlns:a16="http://schemas.microsoft.com/office/drawing/2014/main" id="{D2FE94A7-7DEE-465D-89AA-1E7F2D23E8B6}"/>
              </a:ext>
            </a:extLst>
          </p:cNvPr>
          <p:cNvSpPr/>
          <p:nvPr/>
        </p:nvSpPr>
        <p:spPr>
          <a:xfrm>
            <a:off x="7814763" y="2578564"/>
            <a:ext cx="489369" cy="276214"/>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sp>
        <p:nvSpPr>
          <p:cNvPr id="25" name="Google Shape;302;p40">
            <a:hlinkClick r:id="rId3" action="ppaction://hlinksldjump"/>
            <a:extLst>
              <a:ext uri="{FF2B5EF4-FFF2-40B4-BE49-F238E27FC236}">
                <a16:creationId xmlns:a16="http://schemas.microsoft.com/office/drawing/2014/main" id="{1392BB56-8404-4201-ADBF-8C3199974C05}"/>
              </a:ext>
            </a:extLst>
          </p:cNvPr>
          <p:cNvSpPr/>
          <p:nvPr/>
        </p:nvSpPr>
        <p:spPr>
          <a:xfrm>
            <a:off x="7591846" y="2120349"/>
            <a:ext cx="489369" cy="276214"/>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sp>
        <p:nvSpPr>
          <p:cNvPr id="26" name="Google Shape;302;p40">
            <a:hlinkClick r:id="rId3" action="ppaction://hlinksldjump"/>
            <a:extLst>
              <a:ext uri="{FF2B5EF4-FFF2-40B4-BE49-F238E27FC236}">
                <a16:creationId xmlns:a16="http://schemas.microsoft.com/office/drawing/2014/main" id="{1FCC9A3A-18E5-45D9-91E4-5A1D67E53C8E}"/>
              </a:ext>
            </a:extLst>
          </p:cNvPr>
          <p:cNvSpPr/>
          <p:nvPr/>
        </p:nvSpPr>
        <p:spPr>
          <a:xfrm>
            <a:off x="8037680" y="2120349"/>
            <a:ext cx="489369" cy="276214"/>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sp>
        <p:nvSpPr>
          <p:cNvPr id="27" name="Google Shape;302;p40">
            <a:hlinkClick r:id="rId3" action="ppaction://hlinksldjump"/>
            <a:extLst>
              <a:ext uri="{FF2B5EF4-FFF2-40B4-BE49-F238E27FC236}">
                <a16:creationId xmlns:a16="http://schemas.microsoft.com/office/drawing/2014/main" id="{E164A612-C017-49DF-8683-6644E85CCBB2}"/>
              </a:ext>
            </a:extLst>
          </p:cNvPr>
          <p:cNvSpPr/>
          <p:nvPr/>
        </p:nvSpPr>
        <p:spPr>
          <a:xfrm>
            <a:off x="7814763" y="1844135"/>
            <a:ext cx="489369" cy="276214"/>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sp>
        <p:nvSpPr>
          <p:cNvPr id="28" name="Google Shape;302;p40">
            <a:hlinkClick r:id="rId3" action="ppaction://hlinksldjump"/>
            <a:extLst>
              <a:ext uri="{FF2B5EF4-FFF2-40B4-BE49-F238E27FC236}">
                <a16:creationId xmlns:a16="http://schemas.microsoft.com/office/drawing/2014/main" id="{3E8CF5E3-151E-4EF1-8D76-171179059C69}"/>
              </a:ext>
            </a:extLst>
          </p:cNvPr>
          <p:cNvSpPr/>
          <p:nvPr/>
        </p:nvSpPr>
        <p:spPr>
          <a:xfrm>
            <a:off x="3375117" y="1386935"/>
            <a:ext cx="489369" cy="276214"/>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sp>
        <p:nvSpPr>
          <p:cNvPr id="29" name="Google Shape;302;p40">
            <a:hlinkClick r:id="rId3" action="ppaction://hlinksldjump"/>
            <a:extLst>
              <a:ext uri="{FF2B5EF4-FFF2-40B4-BE49-F238E27FC236}">
                <a16:creationId xmlns:a16="http://schemas.microsoft.com/office/drawing/2014/main" id="{D11CF839-5050-470B-B600-089E3C7F5BC4}"/>
              </a:ext>
            </a:extLst>
          </p:cNvPr>
          <p:cNvSpPr/>
          <p:nvPr/>
        </p:nvSpPr>
        <p:spPr>
          <a:xfrm>
            <a:off x="7941007" y="3810647"/>
            <a:ext cx="489369" cy="276214"/>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sp>
        <p:nvSpPr>
          <p:cNvPr id="30" name="Google Shape;302;p40">
            <a:hlinkClick r:id="rId3" action="ppaction://hlinksldjump"/>
            <a:extLst>
              <a:ext uri="{FF2B5EF4-FFF2-40B4-BE49-F238E27FC236}">
                <a16:creationId xmlns:a16="http://schemas.microsoft.com/office/drawing/2014/main" id="{48560036-4000-43BC-A17B-F1C0B27EA535}"/>
              </a:ext>
            </a:extLst>
          </p:cNvPr>
          <p:cNvSpPr/>
          <p:nvPr/>
        </p:nvSpPr>
        <p:spPr>
          <a:xfrm>
            <a:off x="7863228" y="3329319"/>
            <a:ext cx="489369" cy="276214"/>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sp>
        <p:nvSpPr>
          <p:cNvPr id="31" name="Google Shape;302;p40">
            <a:hlinkClick r:id="rId3" action="ppaction://hlinksldjump"/>
            <a:extLst>
              <a:ext uri="{FF2B5EF4-FFF2-40B4-BE49-F238E27FC236}">
                <a16:creationId xmlns:a16="http://schemas.microsoft.com/office/drawing/2014/main" id="{C8F96601-1F65-4EE2-A00F-75BFC1EB9B2E}"/>
              </a:ext>
            </a:extLst>
          </p:cNvPr>
          <p:cNvSpPr/>
          <p:nvPr/>
        </p:nvSpPr>
        <p:spPr>
          <a:xfrm>
            <a:off x="5731419" y="4545372"/>
            <a:ext cx="489369" cy="276214"/>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sp>
        <p:nvSpPr>
          <p:cNvPr id="32" name="Google Shape;302;p40">
            <a:hlinkClick r:id="rId3" action="ppaction://hlinksldjump"/>
            <a:extLst>
              <a:ext uri="{FF2B5EF4-FFF2-40B4-BE49-F238E27FC236}">
                <a16:creationId xmlns:a16="http://schemas.microsoft.com/office/drawing/2014/main" id="{750E6596-B107-4B9E-A0E4-0580FA89E714}"/>
              </a:ext>
            </a:extLst>
          </p:cNvPr>
          <p:cNvSpPr/>
          <p:nvPr/>
        </p:nvSpPr>
        <p:spPr>
          <a:xfrm>
            <a:off x="3974728" y="4801151"/>
            <a:ext cx="489369" cy="276214"/>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grpSp>
        <p:nvGrpSpPr>
          <p:cNvPr id="33" name="Google Shape;423;p34">
            <a:extLst>
              <a:ext uri="{FF2B5EF4-FFF2-40B4-BE49-F238E27FC236}">
                <a16:creationId xmlns:a16="http://schemas.microsoft.com/office/drawing/2014/main" id="{0ABED3DD-BBA5-4476-8987-51E8AD1C2E4F}"/>
              </a:ext>
            </a:extLst>
          </p:cNvPr>
          <p:cNvGrpSpPr/>
          <p:nvPr/>
        </p:nvGrpSpPr>
        <p:grpSpPr>
          <a:xfrm>
            <a:off x="226929" y="1244379"/>
            <a:ext cx="2114116" cy="875975"/>
            <a:chOff x="2225126" y="3018798"/>
            <a:chExt cx="117652" cy="220810"/>
          </a:xfrm>
          <a:solidFill>
            <a:schemeClr val="accent5">
              <a:lumMod val="75000"/>
            </a:schemeClr>
          </a:solidFill>
        </p:grpSpPr>
        <p:sp>
          <p:nvSpPr>
            <p:cNvPr id="34" name="Google Shape;424;p34">
              <a:extLst>
                <a:ext uri="{FF2B5EF4-FFF2-40B4-BE49-F238E27FC236}">
                  <a16:creationId xmlns:a16="http://schemas.microsoft.com/office/drawing/2014/main" id="{6B00451F-BAD1-4EA1-B000-1AB752CA9865}"/>
                </a:ext>
              </a:extLst>
            </p:cNvPr>
            <p:cNvSpPr/>
            <p:nvPr/>
          </p:nvSpPr>
          <p:spPr>
            <a:xfrm>
              <a:off x="2228394" y="3027000"/>
              <a:ext cx="110130" cy="199684"/>
            </a:xfrm>
            <a:custGeom>
              <a:avLst/>
              <a:gdLst/>
              <a:ahLst/>
              <a:cxnLst/>
              <a:rect l="l" t="t" r="r" b="b"/>
              <a:pathLst>
                <a:path w="3797" h="3796" extrusionOk="0">
                  <a:moveTo>
                    <a:pt x="1" y="0"/>
                  </a:moveTo>
                  <a:lnTo>
                    <a:pt x="1" y="3796"/>
                  </a:lnTo>
                  <a:lnTo>
                    <a:pt x="3796" y="3796"/>
                  </a:lnTo>
                  <a:lnTo>
                    <a:pt x="3796" y="0"/>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sz="1800" dirty="0">
                  <a:solidFill>
                    <a:schemeClr val="tx2">
                      <a:lumMod val="20000"/>
                      <a:lumOff val="80000"/>
                    </a:schemeClr>
                  </a:solidFill>
                  <a:latin typeface="FbKapriza Regular" panose="02020603050405020304" pitchFamily="18" charset="-79"/>
                  <a:cs typeface="FbKapriza Regular" panose="02020603050405020304" pitchFamily="18" charset="-79"/>
                </a:rPr>
                <a:t>במהלך השיח יש שימוש רב במילה "מלך". מה היא משקפת?</a:t>
              </a:r>
              <a:endParaRPr sz="1800" dirty="0">
                <a:solidFill>
                  <a:schemeClr val="tx2">
                    <a:lumMod val="20000"/>
                    <a:lumOff val="80000"/>
                  </a:schemeClr>
                </a:solidFill>
                <a:latin typeface="FbKapriza Regular" panose="02020603050405020304" pitchFamily="18" charset="-79"/>
                <a:cs typeface="FbKapriza Regular" panose="02020603050405020304" pitchFamily="18" charset="-79"/>
              </a:endParaRPr>
            </a:p>
          </p:txBody>
        </p:sp>
        <p:sp>
          <p:nvSpPr>
            <p:cNvPr id="35" name="Google Shape;425;p34">
              <a:extLst>
                <a:ext uri="{FF2B5EF4-FFF2-40B4-BE49-F238E27FC236}">
                  <a16:creationId xmlns:a16="http://schemas.microsoft.com/office/drawing/2014/main" id="{944E333E-5BBE-401E-AB09-A7D4E78D54E8}"/>
                </a:ext>
              </a:extLst>
            </p:cNvPr>
            <p:cNvSpPr/>
            <p:nvPr/>
          </p:nvSpPr>
          <p:spPr>
            <a:xfrm>
              <a:off x="2225126" y="3018798"/>
              <a:ext cx="117652" cy="220810"/>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423;p34">
            <a:extLst>
              <a:ext uri="{FF2B5EF4-FFF2-40B4-BE49-F238E27FC236}">
                <a16:creationId xmlns:a16="http://schemas.microsoft.com/office/drawing/2014/main" id="{672971E5-1C2D-4B5C-A20D-95FFA73B52DE}"/>
              </a:ext>
            </a:extLst>
          </p:cNvPr>
          <p:cNvGrpSpPr/>
          <p:nvPr/>
        </p:nvGrpSpPr>
        <p:grpSpPr>
          <a:xfrm>
            <a:off x="218069" y="2278683"/>
            <a:ext cx="2114116" cy="2736003"/>
            <a:chOff x="2225126" y="3018798"/>
            <a:chExt cx="117652" cy="220810"/>
          </a:xfrm>
          <a:solidFill>
            <a:schemeClr val="accent5">
              <a:lumMod val="75000"/>
            </a:schemeClr>
          </a:solidFill>
        </p:grpSpPr>
        <p:sp>
          <p:nvSpPr>
            <p:cNvPr id="37" name="Google Shape;424;p34">
              <a:extLst>
                <a:ext uri="{FF2B5EF4-FFF2-40B4-BE49-F238E27FC236}">
                  <a16:creationId xmlns:a16="http://schemas.microsoft.com/office/drawing/2014/main" id="{3136B161-F2D0-4064-A48A-CEE95ED97FA7}"/>
                </a:ext>
              </a:extLst>
            </p:cNvPr>
            <p:cNvSpPr/>
            <p:nvPr/>
          </p:nvSpPr>
          <p:spPr>
            <a:xfrm>
              <a:off x="2228394" y="3027000"/>
              <a:ext cx="110130" cy="199684"/>
            </a:xfrm>
            <a:custGeom>
              <a:avLst/>
              <a:gdLst/>
              <a:ahLst/>
              <a:cxnLst/>
              <a:rect l="l" t="t" r="r" b="b"/>
              <a:pathLst>
                <a:path w="3797" h="3796" extrusionOk="0">
                  <a:moveTo>
                    <a:pt x="1" y="0"/>
                  </a:moveTo>
                  <a:lnTo>
                    <a:pt x="1" y="3796"/>
                  </a:lnTo>
                  <a:lnTo>
                    <a:pt x="3796" y="3796"/>
                  </a:lnTo>
                  <a:lnTo>
                    <a:pt x="3796" y="0"/>
                  </a:lnTo>
                  <a:close/>
                </a:path>
              </a:pathLst>
            </a:custGeom>
            <a:grpFill/>
            <a:ln>
              <a:noFill/>
            </a:ln>
          </p:spPr>
          <p:txBody>
            <a:bodyPr spcFirstLastPara="1" wrap="square" lIns="91425" tIns="91425" rIns="91425" bIns="91425" anchor="ctr" anchorCtr="0">
              <a:noAutofit/>
            </a:bodyPr>
            <a:lstStyle/>
            <a:p>
              <a:pPr lvl="0" algn="ctr"/>
              <a:r>
                <a:rPr lang="he-IL" sz="1800" dirty="0">
                  <a:solidFill>
                    <a:schemeClr val="tx2">
                      <a:lumMod val="20000"/>
                      <a:lumOff val="80000"/>
                    </a:schemeClr>
                  </a:solidFill>
                  <a:latin typeface="FbKapriza Regular" panose="02020603050405020304" pitchFamily="18" charset="-79"/>
                  <a:cs typeface="FbKapriza Regular" panose="02020603050405020304" pitchFamily="18" charset="-79"/>
                </a:rPr>
                <a:t>החזרה משקפת את האווירה </a:t>
              </a:r>
              <a:r>
                <a:rPr lang="he-IL"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FbKapriza Regular" panose="02020603050405020304" pitchFamily="18" charset="-79"/>
                  <a:cs typeface="FbKapriza Regular" panose="02020603050405020304" pitchFamily="18" charset="-79"/>
                </a:rPr>
                <a:t>המתוחה</a:t>
              </a:r>
              <a:endParaRPr lang="he-IL" sz="1800" dirty="0">
                <a:solidFill>
                  <a:srgbClr val="FF0000"/>
                </a:solidFill>
                <a:latin typeface="FbKapriza Regular" panose="02020603050405020304" pitchFamily="18" charset="-79"/>
                <a:cs typeface="FbKapriza Regular" panose="02020603050405020304" pitchFamily="18" charset="-79"/>
              </a:endParaRPr>
            </a:p>
            <a:p>
              <a:pPr lvl="0" algn="ctr"/>
              <a:r>
                <a:rPr lang="he-IL" sz="1800" dirty="0">
                  <a:solidFill>
                    <a:schemeClr val="tx2">
                      <a:lumMod val="20000"/>
                      <a:lumOff val="80000"/>
                    </a:schemeClr>
                  </a:solidFill>
                  <a:latin typeface="FbKapriza Regular" panose="02020603050405020304" pitchFamily="18" charset="-79"/>
                  <a:cs typeface="FbKapriza Regular" panose="02020603050405020304" pitchFamily="18" charset="-79"/>
                </a:rPr>
                <a:t> של דו-השיח. </a:t>
              </a:r>
            </a:p>
            <a:p>
              <a:pPr lvl="0" algn="ctr"/>
              <a:r>
                <a:rPr lang="he-IL" sz="1800" dirty="0">
                  <a:solidFill>
                    <a:schemeClr val="tx2">
                      <a:lumMod val="20000"/>
                      <a:lumOff val="80000"/>
                    </a:schemeClr>
                  </a:solidFill>
                  <a:latin typeface="FbKapriza Regular" panose="02020603050405020304" pitchFamily="18" charset="-79"/>
                  <a:cs typeface="FbKapriza Regular" panose="02020603050405020304" pitchFamily="18" charset="-79"/>
                </a:rPr>
                <a:t>נחמיה מדבר עם מלך נוכרי, שכבר חושד בו (פסוק ב), שעלול להחליט לפגוע בו בכל שעה. </a:t>
              </a:r>
            </a:p>
          </p:txBody>
        </p:sp>
        <p:sp>
          <p:nvSpPr>
            <p:cNvPr id="38" name="Google Shape;425;p34">
              <a:extLst>
                <a:ext uri="{FF2B5EF4-FFF2-40B4-BE49-F238E27FC236}">
                  <a16:creationId xmlns:a16="http://schemas.microsoft.com/office/drawing/2014/main" id="{92DCA948-D777-48E6-B73F-1D43CD5811FE}"/>
                </a:ext>
              </a:extLst>
            </p:cNvPr>
            <p:cNvSpPr/>
            <p:nvPr/>
          </p:nvSpPr>
          <p:spPr>
            <a:xfrm>
              <a:off x="2225126" y="3018798"/>
              <a:ext cx="117652" cy="220810"/>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מלבן: פינות מעוגלות 48">
            <a:extLst>
              <a:ext uri="{FF2B5EF4-FFF2-40B4-BE49-F238E27FC236}">
                <a16:creationId xmlns:a16="http://schemas.microsoft.com/office/drawing/2014/main" id="{E4313131-E989-46B7-80F4-9DB8DACE9314}"/>
              </a:ext>
            </a:extLst>
          </p:cNvPr>
          <p:cNvSpPr/>
          <p:nvPr/>
        </p:nvSpPr>
        <p:spPr>
          <a:xfrm>
            <a:off x="4376058" y="1818661"/>
            <a:ext cx="1355362" cy="319029"/>
          </a:xfrm>
          <a:custGeom>
            <a:avLst/>
            <a:gdLst>
              <a:gd name="connsiteX0" fmla="*/ 0 w 1355362"/>
              <a:gd name="connsiteY0" fmla="*/ 53173 h 319029"/>
              <a:gd name="connsiteX1" fmla="*/ 53173 w 1355362"/>
              <a:gd name="connsiteY1" fmla="*/ 0 h 319029"/>
              <a:gd name="connsiteX2" fmla="*/ 1302189 w 1355362"/>
              <a:gd name="connsiteY2" fmla="*/ 0 h 319029"/>
              <a:gd name="connsiteX3" fmla="*/ 1355362 w 1355362"/>
              <a:gd name="connsiteY3" fmla="*/ 53173 h 319029"/>
              <a:gd name="connsiteX4" fmla="*/ 1355362 w 1355362"/>
              <a:gd name="connsiteY4" fmla="*/ 265856 h 319029"/>
              <a:gd name="connsiteX5" fmla="*/ 1302189 w 1355362"/>
              <a:gd name="connsiteY5" fmla="*/ 319029 h 319029"/>
              <a:gd name="connsiteX6" fmla="*/ 53173 w 1355362"/>
              <a:gd name="connsiteY6" fmla="*/ 319029 h 319029"/>
              <a:gd name="connsiteX7" fmla="*/ 0 w 1355362"/>
              <a:gd name="connsiteY7" fmla="*/ 265856 h 319029"/>
              <a:gd name="connsiteX8" fmla="*/ 0 w 1355362"/>
              <a:gd name="connsiteY8" fmla="*/ 53173 h 31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5362" h="319029" extrusionOk="0">
                <a:moveTo>
                  <a:pt x="0" y="53173"/>
                </a:moveTo>
                <a:cubicBezTo>
                  <a:pt x="2872" y="19578"/>
                  <a:pt x="26897" y="4845"/>
                  <a:pt x="53173" y="0"/>
                </a:cubicBezTo>
                <a:cubicBezTo>
                  <a:pt x="201859" y="-95162"/>
                  <a:pt x="739964" y="-104559"/>
                  <a:pt x="1302189" y="0"/>
                </a:cubicBezTo>
                <a:cubicBezTo>
                  <a:pt x="1331326" y="-2511"/>
                  <a:pt x="1352345" y="25165"/>
                  <a:pt x="1355362" y="53173"/>
                </a:cubicBezTo>
                <a:cubicBezTo>
                  <a:pt x="1345518" y="125015"/>
                  <a:pt x="1361672" y="211214"/>
                  <a:pt x="1355362" y="265856"/>
                </a:cubicBezTo>
                <a:cubicBezTo>
                  <a:pt x="1354972" y="295063"/>
                  <a:pt x="1330271" y="321350"/>
                  <a:pt x="1302189" y="319029"/>
                </a:cubicBezTo>
                <a:cubicBezTo>
                  <a:pt x="1172184" y="229018"/>
                  <a:pt x="429836" y="406659"/>
                  <a:pt x="53173" y="319029"/>
                </a:cubicBezTo>
                <a:cubicBezTo>
                  <a:pt x="20742" y="318090"/>
                  <a:pt x="2831" y="298492"/>
                  <a:pt x="0" y="265856"/>
                </a:cubicBezTo>
                <a:cubicBezTo>
                  <a:pt x="-17613" y="209411"/>
                  <a:pt x="-5021" y="133414"/>
                  <a:pt x="0" y="53173"/>
                </a:cubicBezTo>
                <a:close/>
              </a:path>
            </a:pathLst>
          </a:custGeom>
          <a:noFill/>
          <a:ln w="19050">
            <a:solidFill>
              <a:srgbClr val="760016"/>
            </a:solidFill>
            <a:extLst>
              <a:ext uri="{C807C97D-BFC1-408E-A445-0C87EB9F89A2}">
                <ask:lineSketchStyleProps xmlns:ask="http://schemas.microsoft.com/office/drawing/2018/sketchyshapes" sd="161725608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8992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7"/>
          <p:cNvSpPr txBox="1">
            <a:spLocks noGrp="1"/>
          </p:cNvSpPr>
          <p:nvPr>
            <p:ph type="title"/>
          </p:nvPr>
        </p:nvSpPr>
        <p:spPr>
          <a:xfrm>
            <a:off x="1400408" y="760971"/>
            <a:ext cx="6380830" cy="576000"/>
          </a:xfrm>
          <a:prstGeom prst="rect">
            <a:avLst/>
          </a:prstGeom>
        </p:spPr>
        <p:txBody>
          <a:bodyPr spcFirstLastPara="1" wrap="square" lIns="91425" tIns="91425" rIns="91425" bIns="91425" anchor="b" anchorCtr="0">
            <a:noAutofit/>
          </a:bodyPr>
          <a:lstStyle/>
          <a:p>
            <a:pPr lvl="0"/>
            <a:r>
              <a:rPr lang="he-IL" sz="3600" dirty="0">
                <a:solidFill>
                  <a:schemeClr val="tx2">
                    <a:lumMod val="50000"/>
                  </a:schemeClr>
                </a:solidFill>
                <a:latin typeface="FbAfikoman Regular" panose="02020603050405020304" pitchFamily="18" charset="-79"/>
                <a:cs typeface="FbAfikoman Regular" panose="02020603050405020304" pitchFamily="18" charset="-79"/>
              </a:rPr>
              <a:t>דו-שיח בין נחמיה למלך </a:t>
            </a:r>
            <a:r>
              <a:rPr lang="he-IL" sz="3600" dirty="0" err="1">
                <a:solidFill>
                  <a:schemeClr val="tx2">
                    <a:lumMod val="50000"/>
                  </a:schemeClr>
                </a:solidFill>
                <a:latin typeface="FbAfikoman Regular" panose="02020603050405020304" pitchFamily="18" charset="-79"/>
                <a:cs typeface="FbAfikoman Regular" panose="02020603050405020304" pitchFamily="18" charset="-79"/>
              </a:rPr>
              <a:t>ארתחשסתא</a:t>
            </a:r>
            <a:endParaRPr dirty="0"/>
          </a:p>
        </p:txBody>
      </p:sp>
      <p:sp>
        <p:nvSpPr>
          <p:cNvPr id="372" name="Google Shape;372;p37"/>
          <p:cNvSpPr txBox="1">
            <a:spLocks noGrp="1"/>
          </p:cNvSpPr>
          <p:nvPr>
            <p:ph type="body" idx="1"/>
          </p:nvPr>
        </p:nvSpPr>
        <p:spPr>
          <a:xfrm>
            <a:off x="2146151" y="1214674"/>
            <a:ext cx="5074706" cy="1375026"/>
          </a:xfrm>
          <a:prstGeom prst="rect">
            <a:avLst/>
          </a:prstGeom>
        </p:spPr>
        <p:txBody>
          <a:bodyPr spcFirstLastPara="1" wrap="square" lIns="91425" tIns="91425" rIns="91425" bIns="91425" anchor="t" anchorCtr="0">
            <a:noAutofit/>
          </a:bodyPr>
          <a:lstStyle/>
          <a:p>
            <a:pPr marL="0" lvl="0" indent="0" algn="just" rtl="1">
              <a:buNone/>
            </a:pPr>
            <a:r>
              <a:rPr lang="he-IL" sz="2400" dirty="0">
                <a:latin typeface="FbBejerano Bold" panose="02020803050405020304" pitchFamily="18" charset="-79"/>
                <a:cs typeface="FbBejerano Bold" panose="02020803050405020304" pitchFamily="18" charset="-79"/>
              </a:rPr>
              <a:t>החזרה מעידה על תלותו הגדולה של נחמיה במלך, תלות המשקפת את מצבה של כלל האומה שהייתה משועבדת תחת עולם של מלכי פרס. </a:t>
            </a:r>
          </a:p>
          <a:p>
            <a:pPr marL="0" lvl="0" indent="0" algn="ctr" rtl="1">
              <a:spcBef>
                <a:spcPts val="0"/>
              </a:spcBef>
              <a:spcAft>
                <a:spcPts val="0"/>
              </a:spcAft>
              <a:buNone/>
            </a:pPr>
            <a:endParaRPr sz="2000" dirty="0">
              <a:latin typeface="FbBejerano Bold" panose="02020803050405020304" pitchFamily="18" charset="-79"/>
              <a:cs typeface="FbBejerano Bold" panose="02020803050405020304" pitchFamily="18" charset="-79"/>
            </a:endParaRPr>
          </a:p>
        </p:txBody>
      </p:sp>
      <p:grpSp>
        <p:nvGrpSpPr>
          <p:cNvPr id="373" name="Google Shape;373;p37"/>
          <p:cNvGrpSpPr/>
          <p:nvPr/>
        </p:nvGrpSpPr>
        <p:grpSpPr>
          <a:xfrm>
            <a:off x="2526474" y="2589700"/>
            <a:ext cx="4134677" cy="221374"/>
            <a:chOff x="729050" y="223975"/>
            <a:chExt cx="6133625" cy="328400"/>
          </a:xfrm>
        </p:grpSpPr>
        <p:sp>
          <p:nvSpPr>
            <p:cNvPr id="374" name="Google Shape;374;p37"/>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תמונה 1">
            <a:extLst>
              <a:ext uri="{FF2B5EF4-FFF2-40B4-BE49-F238E27FC236}">
                <a16:creationId xmlns:a16="http://schemas.microsoft.com/office/drawing/2014/main" id="{71F92B47-77FE-4F76-A2ED-F9F48F607E54}"/>
              </a:ext>
            </a:extLst>
          </p:cNvPr>
          <p:cNvPicPr>
            <a:picLocks noChangeAspect="1"/>
          </p:cNvPicPr>
          <p:nvPr/>
        </p:nvPicPr>
        <p:blipFill>
          <a:blip r:embed="rId3"/>
          <a:stretch>
            <a:fillRect/>
          </a:stretch>
        </p:blipFill>
        <p:spPr>
          <a:xfrm>
            <a:off x="3109912" y="2966357"/>
            <a:ext cx="2924175" cy="15621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712877" y="257650"/>
            <a:ext cx="7717500" cy="572700"/>
          </a:xfrm>
          <a:prstGeom prst="rect">
            <a:avLst/>
          </a:prstGeom>
        </p:spPr>
        <p:txBody>
          <a:bodyPr spcFirstLastPara="1" wrap="square" lIns="91425" tIns="91425" rIns="91425" bIns="91425" anchor="t" anchorCtr="0">
            <a:noAutofit/>
          </a:bodyPr>
          <a:lstStyle/>
          <a:p>
            <a:pPr lvl="0" rtl="1"/>
            <a:r>
              <a:rPr lang="he-IL" sz="2400" dirty="0">
                <a:solidFill>
                  <a:schemeClr val="tx2">
                    <a:lumMod val="50000"/>
                  </a:schemeClr>
                </a:solidFill>
                <a:latin typeface="FbAfikoman Regular" panose="02020603050405020304" pitchFamily="18" charset="-79"/>
                <a:cs typeface="FbAfikoman Regular" panose="02020603050405020304" pitchFamily="18" charset="-79"/>
              </a:rPr>
              <a:t>מדוע מכנה נחמיה את ירושלים "בֵּית-קִבְרוֹת </a:t>
            </a:r>
            <a:r>
              <a:rPr lang="he-IL" sz="2400" dirty="0" err="1">
                <a:solidFill>
                  <a:schemeClr val="tx2">
                    <a:lumMod val="50000"/>
                  </a:schemeClr>
                </a:solidFill>
                <a:latin typeface="FbAfikoman Regular" panose="02020603050405020304" pitchFamily="18" charset="-79"/>
                <a:cs typeface="FbAfikoman Regular" panose="02020603050405020304" pitchFamily="18" charset="-79"/>
              </a:rPr>
              <a:t>אֲבֹתַי</a:t>
            </a:r>
            <a:r>
              <a:rPr lang="he-IL" sz="2400" dirty="0">
                <a:solidFill>
                  <a:schemeClr val="tx2">
                    <a:lumMod val="50000"/>
                  </a:schemeClr>
                </a:solidFill>
                <a:latin typeface="FbAfikoman Regular" panose="02020603050405020304" pitchFamily="18" charset="-79"/>
                <a:cs typeface="FbAfikoman Regular" panose="02020603050405020304" pitchFamily="18" charset="-79"/>
              </a:rPr>
              <a:t>" ולא בשמה??</a:t>
            </a:r>
            <a:br>
              <a:rPr lang="he-IL" dirty="0"/>
            </a:br>
            <a:endParaRPr dirty="0"/>
          </a:p>
        </p:txBody>
      </p:sp>
      <p:sp>
        <p:nvSpPr>
          <p:cNvPr id="339" name="Google Shape;339;p35"/>
          <p:cNvSpPr txBox="1">
            <a:spLocks noGrp="1"/>
          </p:cNvSpPr>
          <p:nvPr>
            <p:ph type="body" idx="1"/>
          </p:nvPr>
        </p:nvSpPr>
        <p:spPr>
          <a:xfrm>
            <a:off x="2394789" y="1417334"/>
            <a:ext cx="6615299" cy="3673384"/>
          </a:xfrm>
          <a:custGeom>
            <a:avLst/>
            <a:gdLst>
              <a:gd name="connsiteX0" fmla="*/ 0 w 6615299"/>
              <a:gd name="connsiteY0" fmla="*/ 0 h 3673384"/>
              <a:gd name="connsiteX1" fmla="*/ 6615299 w 6615299"/>
              <a:gd name="connsiteY1" fmla="*/ 0 h 3673384"/>
              <a:gd name="connsiteX2" fmla="*/ 6615299 w 6615299"/>
              <a:gd name="connsiteY2" fmla="*/ 3673384 h 3673384"/>
              <a:gd name="connsiteX3" fmla="*/ 0 w 6615299"/>
              <a:gd name="connsiteY3" fmla="*/ 3673384 h 3673384"/>
              <a:gd name="connsiteX4" fmla="*/ 0 w 6615299"/>
              <a:gd name="connsiteY4" fmla="*/ 0 h 3673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5299" h="3673384" fill="none" extrusionOk="0">
                <a:moveTo>
                  <a:pt x="0" y="0"/>
                </a:moveTo>
                <a:cubicBezTo>
                  <a:pt x="2935734" y="-165716"/>
                  <a:pt x="4677726" y="30062"/>
                  <a:pt x="6615299" y="0"/>
                </a:cubicBezTo>
                <a:cubicBezTo>
                  <a:pt x="6630344" y="1260642"/>
                  <a:pt x="6489320" y="2917479"/>
                  <a:pt x="6615299" y="3673384"/>
                </a:cubicBezTo>
                <a:cubicBezTo>
                  <a:pt x="4929054" y="3661955"/>
                  <a:pt x="2481630" y="3765305"/>
                  <a:pt x="0" y="3673384"/>
                </a:cubicBezTo>
                <a:cubicBezTo>
                  <a:pt x="-142886" y="2678854"/>
                  <a:pt x="-91570" y="1507200"/>
                  <a:pt x="0" y="0"/>
                </a:cubicBezTo>
                <a:close/>
              </a:path>
              <a:path w="6615299" h="3673384" stroke="0" extrusionOk="0">
                <a:moveTo>
                  <a:pt x="0" y="0"/>
                </a:moveTo>
                <a:cubicBezTo>
                  <a:pt x="2912591" y="68568"/>
                  <a:pt x="5313547" y="-26044"/>
                  <a:pt x="6615299" y="0"/>
                </a:cubicBezTo>
                <a:cubicBezTo>
                  <a:pt x="6781633" y="422619"/>
                  <a:pt x="6466515" y="2866326"/>
                  <a:pt x="6615299" y="3673384"/>
                </a:cubicBezTo>
                <a:cubicBezTo>
                  <a:pt x="5766043" y="3819216"/>
                  <a:pt x="1854008" y="3650978"/>
                  <a:pt x="0" y="3673384"/>
                </a:cubicBezTo>
                <a:cubicBezTo>
                  <a:pt x="-102321" y="2890875"/>
                  <a:pt x="137430" y="729274"/>
                  <a:pt x="0" y="0"/>
                </a:cubicBezTo>
                <a:close/>
              </a:path>
            </a:pathLst>
          </a:custGeom>
          <a:ln>
            <a:solidFill>
              <a:schemeClr val="tx2">
                <a:lumMod val="50000"/>
              </a:schemeClr>
            </a:solidFill>
            <a:extLst>
              <a:ext uri="{C807C97D-BFC1-408E-A445-0C87EB9F89A2}">
                <ask:lineSketchStyleProps xmlns:ask="http://schemas.microsoft.com/office/drawing/2018/sketchyshapes" sd="176025390">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r" rtl="1">
              <a:buNone/>
            </a:pPr>
            <a:r>
              <a:rPr lang="he-IL" sz="1600" dirty="0">
                <a:latin typeface="FbBejerano Bold" panose="02020803050405020304" pitchFamily="18" charset="-79"/>
                <a:cs typeface="FbBejerano Bold" panose="02020803050405020304" pitchFamily="18" charset="-79"/>
              </a:rPr>
              <a:t>א וַיְהִי בְּחֹדֶשׁ נִיסָן, שְׁנַת עֶשְׂרִים </a:t>
            </a:r>
            <a:r>
              <a:rPr lang="he-IL" sz="1600" dirty="0" err="1">
                <a:latin typeface="FbBejerano Bold" panose="02020803050405020304" pitchFamily="18" charset="-79"/>
                <a:cs typeface="FbBejerano Bold" panose="02020803050405020304" pitchFamily="18" charset="-79"/>
              </a:rPr>
              <a:t>לְאַרְתַּחְשַׁסְתְּא</a:t>
            </a:r>
            <a:r>
              <a:rPr lang="he-IL" sz="1600" dirty="0">
                <a:latin typeface="FbBejerano Bold" panose="02020803050405020304" pitchFamily="18" charset="-79"/>
                <a:cs typeface="FbBejerano Bold" panose="02020803050405020304" pitchFamily="18" charset="-79"/>
              </a:rPr>
              <a:t> הַמֶּלֶךְ--יַיִן לְפָנָיו; וָאֶשָּׂא אֶת-הַיַּיִן וָאֶתְּנָה לַמֶּלֶךְ, וְלֹא-הָיִיתִי רַע לְפָנָיו.  </a:t>
            </a:r>
          </a:p>
          <a:p>
            <a:pPr marL="0" lvl="0" indent="0" algn="r" rtl="1">
              <a:buNone/>
            </a:pPr>
            <a:r>
              <a:rPr lang="he-IL" sz="1600" dirty="0">
                <a:latin typeface="FbBejerano Bold" panose="02020803050405020304" pitchFamily="18" charset="-79"/>
                <a:cs typeface="FbBejerano Bold" panose="02020803050405020304" pitchFamily="18" charset="-79"/>
              </a:rPr>
              <a:t>ב וַיֹּאמֶר לִי הַמֶּלֶךְ מַדּוּעַ פָּנֶיךָ רָעִים, וְאַתָּה אֵינְךָ חוֹלֶה--אֵין זֶה, כִּי-אִם רֹעַ לֵב; וָאִירָא, הַרְבֵּה מְאֹד.  </a:t>
            </a:r>
          </a:p>
          <a:p>
            <a:pPr marL="0" lvl="0" indent="0" algn="r" rtl="1">
              <a:buNone/>
            </a:pPr>
            <a:r>
              <a:rPr lang="he-IL" sz="1600" dirty="0">
                <a:latin typeface="FbBejerano Bold" panose="02020803050405020304" pitchFamily="18" charset="-79"/>
                <a:cs typeface="FbBejerano Bold" panose="02020803050405020304" pitchFamily="18" charset="-79"/>
              </a:rPr>
              <a:t>ג וָאֹמַר לַמֶּלֶךְ, הַמֶּלֶךְ לְעוֹלָם יִחְיֶה; מַדּוּעַ לֹא-יֵרְעוּ פָנַי, אֲשֶׁר הָעִיר בֵּית-קִבְרוֹת </a:t>
            </a:r>
            <a:r>
              <a:rPr lang="he-IL" sz="1600" dirty="0" err="1">
                <a:latin typeface="FbBejerano Bold" panose="02020803050405020304" pitchFamily="18" charset="-79"/>
                <a:cs typeface="FbBejerano Bold" panose="02020803050405020304" pitchFamily="18" charset="-79"/>
              </a:rPr>
              <a:t>אֲבֹתַי</a:t>
            </a:r>
            <a:r>
              <a:rPr lang="he-IL" sz="1600" dirty="0">
                <a:latin typeface="FbBejerano Bold" panose="02020803050405020304" pitchFamily="18" charset="-79"/>
                <a:cs typeface="FbBejerano Bold" panose="02020803050405020304" pitchFamily="18" charset="-79"/>
              </a:rPr>
              <a:t> חֲרֵבָה, וּשְׁעָרֶיהָ, אֻכְּלוּ בָאֵשׁ.  </a:t>
            </a:r>
          </a:p>
          <a:p>
            <a:pPr marL="0" lvl="0" indent="0" algn="r" rtl="1">
              <a:buNone/>
            </a:pPr>
            <a:r>
              <a:rPr lang="he-IL" sz="1600" dirty="0">
                <a:latin typeface="FbBejerano Bold" panose="02020803050405020304" pitchFamily="18" charset="-79"/>
                <a:cs typeface="FbBejerano Bold" panose="02020803050405020304" pitchFamily="18" charset="-79"/>
              </a:rPr>
              <a:t>ד וַיֹּאמֶר לִי הַמֶּלֶךְ, עַל-מַה-זֶּה אַתָּה מְבַקֵּשׁ; וָאֶתְפַּלֵּל, </a:t>
            </a:r>
            <a:r>
              <a:rPr lang="he-IL" sz="1600" dirty="0" err="1">
                <a:latin typeface="FbBejerano Bold" panose="02020803050405020304" pitchFamily="18" charset="-79"/>
                <a:cs typeface="FbBejerano Bold" panose="02020803050405020304" pitchFamily="18" charset="-79"/>
              </a:rPr>
              <a:t>אֶל-אֱלֹהֵי</a:t>
            </a:r>
            <a:r>
              <a:rPr lang="he-IL" sz="1600" dirty="0">
                <a:latin typeface="FbBejerano Bold" panose="02020803050405020304" pitchFamily="18" charset="-79"/>
                <a:cs typeface="FbBejerano Bold" panose="02020803050405020304" pitchFamily="18" charset="-79"/>
              </a:rPr>
              <a:t> הַשָּׁמָיִם.  </a:t>
            </a:r>
          </a:p>
          <a:p>
            <a:pPr marL="0" lvl="0" indent="0" algn="r" rtl="1">
              <a:buNone/>
            </a:pPr>
            <a:r>
              <a:rPr lang="he-IL" sz="1600" dirty="0">
                <a:latin typeface="FbBejerano Bold" panose="02020803050405020304" pitchFamily="18" charset="-79"/>
                <a:cs typeface="FbBejerano Bold" panose="02020803050405020304" pitchFamily="18" charset="-79"/>
              </a:rPr>
              <a:t>ה וָאֹמַר לַמֶּלֶךְ--אִם-עַל-הַמֶּלֶךְ טוֹב, וְאִם-יִיטַב עַבְדְּךָ לְפָנֶיךָ:  אֲשֶׁר תִּשְׁלָחֵנִי אֶל-יְהוּדָה, אֶל-עִיר קִבְרוֹת </a:t>
            </a:r>
            <a:r>
              <a:rPr lang="he-IL" sz="1600" dirty="0" err="1">
                <a:latin typeface="FbBejerano Bold" panose="02020803050405020304" pitchFamily="18" charset="-79"/>
                <a:cs typeface="FbBejerano Bold" panose="02020803050405020304" pitchFamily="18" charset="-79"/>
              </a:rPr>
              <a:t>אֲבֹתַי</a:t>
            </a:r>
            <a:r>
              <a:rPr lang="he-IL" sz="1600" dirty="0">
                <a:latin typeface="FbBejerano Bold" panose="02020803050405020304" pitchFamily="18" charset="-79"/>
                <a:cs typeface="FbBejerano Bold" panose="02020803050405020304" pitchFamily="18" charset="-79"/>
              </a:rPr>
              <a:t>--</a:t>
            </a:r>
            <a:r>
              <a:rPr lang="he-IL" sz="1600" dirty="0" err="1">
                <a:latin typeface="FbBejerano Bold" panose="02020803050405020304" pitchFamily="18" charset="-79"/>
                <a:cs typeface="FbBejerano Bold" panose="02020803050405020304" pitchFamily="18" charset="-79"/>
              </a:rPr>
              <a:t>וְאֶבְנֶנָּה</a:t>
            </a:r>
            <a:r>
              <a:rPr lang="he-IL" sz="1600" dirty="0">
                <a:latin typeface="FbBejerano Bold" panose="02020803050405020304" pitchFamily="18" charset="-79"/>
                <a:cs typeface="FbBejerano Bold" panose="02020803050405020304" pitchFamily="18" charset="-79"/>
              </a:rPr>
              <a:t>.  </a:t>
            </a:r>
          </a:p>
          <a:p>
            <a:pPr marL="0" lvl="0" indent="0" algn="r" rtl="1">
              <a:buNone/>
            </a:pPr>
            <a:r>
              <a:rPr lang="he-IL" sz="1600" dirty="0">
                <a:latin typeface="FbBejerano Bold" panose="02020803050405020304" pitchFamily="18" charset="-79"/>
                <a:cs typeface="FbBejerano Bold" panose="02020803050405020304" pitchFamily="18" charset="-79"/>
              </a:rPr>
              <a:t>ו וַיֹּאמֶר לִי הַמֶּלֶךְ וְהַשֵּׁגַל יוֹשֶׁבֶת אֶצְלוֹ, עַד-מָתַי יִהְיֶה מַהֲלָכְךָ--וּמָתַי תָּשׁוּב; וַיִּיטַב לִפְנֵי-הַמֶּלֶךְ וַיִּשְׁלָחֵנִי, וָאֶתְּנָה לוֹ זְמָן.  </a:t>
            </a:r>
          </a:p>
          <a:p>
            <a:pPr marL="0" lvl="0" indent="0" algn="r" rtl="1">
              <a:buNone/>
            </a:pPr>
            <a:r>
              <a:rPr lang="he-IL" sz="1600" dirty="0">
                <a:latin typeface="FbBejerano Bold" panose="02020803050405020304" pitchFamily="18" charset="-79"/>
                <a:cs typeface="FbBejerano Bold" panose="02020803050405020304" pitchFamily="18" charset="-79"/>
              </a:rPr>
              <a:t>ז וָאוֹמַר, לַמֶּלֶךְ--אִם-עַל-הַמֶּלֶךְ טוֹב, אִגְּרוֹת יִתְּנוּ-לִי עַל-פַּחֲווֹת עֵבֶר הַנָּהָר:  אֲשֶׁר, יַעֲבִירוּנִי, עַד אֲשֶׁר-אָבוֹא, אֶל-יְהוּדָה.  </a:t>
            </a:r>
          </a:p>
          <a:p>
            <a:pPr marL="0" lvl="0" indent="0" algn="r" rtl="1">
              <a:buNone/>
            </a:pPr>
            <a:r>
              <a:rPr lang="he-IL" sz="1600" dirty="0">
                <a:latin typeface="FbBejerano Bold" panose="02020803050405020304" pitchFamily="18" charset="-79"/>
                <a:cs typeface="FbBejerano Bold" panose="02020803050405020304" pitchFamily="18" charset="-79"/>
              </a:rPr>
              <a:t>ח וְאִגֶּרֶת אֶל-אָסָף שֹׁמֵר הַפַּרְדֵּס אֲשֶׁר לַמֶּלֶךְ, אֲשֶׁר </a:t>
            </a:r>
            <a:r>
              <a:rPr lang="he-IL" sz="1600" dirty="0" err="1">
                <a:latin typeface="FbBejerano Bold" panose="02020803050405020304" pitchFamily="18" charset="-79"/>
                <a:cs typeface="FbBejerano Bold" panose="02020803050405020304" pitchFamily="18" charset="-79"/>
              </a:rPr>
              <a:t>יִתֶּן-לִי</a:t>
            </a:r>
            <a:r>
              <a:rPr lang="he-IL" sz="1600" dirty="0">
                <a:latin typeface="FbBejerano Bold" panose="02020803050405020304" pitchFamily="18" charset="-79"/>
                <a:cs typeface="FbBejerano Bold" panose="02020803050405020304" pitchFamily="18" charset="-79"/>
              </a:rPr>
              <a:t> עֵצִים לְקָרוֹת אֶת-שַׁעֲרֵי הַבִּירָה אֲשֶׁר-לַבַּיִת וּלְחוֹמַת הָעִיר, וְלַבַּיִת, אֲשֶׁר-אָבוֹא אֵלָיו; </a:t>
            </a:r>
            <a:r>
              <a:rPr lang="he-IL" sz="1600" dirty="0" err="1">
                <a:latin typeface="FbBejerano Bold" panose="02020803050405020304" pitchFamily="18" charset="-79"/>
                <a:cs typeface="FbBejerano Bold" panose="02020803050405020304" pitchFamily="18" charset="-79"/>
              </a:rPr>
              <a:t>וַיִּתֶּן-לִי</a:t>
            </a:r>
            <a:r>
              <a:rPr lang="he-IL" sz="1600" dirty="0">
                <a:latin typeface="FbBejerano Bold" panose="02020803050405020304" pitchFamily="18" charset="-79"/>
                <a:cs typeface="FbBejerano Bold" panose="02020803050405020304" pitchFamily="18" charset="-79"/>
              </a:rPr>
              <a:t> הַמֶּלֶךְ, </a:t>
            </a:r>
            <a:r>
              <a:rPr lang="he-IL" sz="1600" dirty="0" err="1">
                <a:latin typeface="FbBejerano Bold" panose="02020803050405020304" pitchFamily="18" charset="-79"/>
                <a:cs typeface="FbBejerano Bold" panose="02020803050405020304" pitchFamily="18" charset="-79"/>
              </a:rPr>
              <a:t>כְּיַד-אֱלֹהַי</a:t>
            </a:r>
            <a:r>
              <a:rPr lang="he-IL" sz="1600" dirty="0">
                <a:latin typeface="FbBejerano Bold" panose="02020803050405020304" pitchFamily="18" charset="-79"/>
                <a:cs typeface="FbBejerano Bold" panose="02020803050405020304" pitchFamily="18" charset="-79"/>
              </a:rPr>
              <a:t> הַטּוֹבָה עָלָי.  </a:t>
            </a:r>
          </a:p>
          <a:p>
            <a:pPr marL="0" lvl="0" indent="0" algn="r" rtl="1">
              <a:buNone/>
            </a:pPr>
            <a:r>
              <a:rPr lang="he-IL" sz="1600" dirty="0">
                <a:latin typeface="FbBejerano Bold" panose="02020803050405020304" pitchFamily="18" charset="-79"/>
                <a:cs typeface="FbBejerano Bold" panose="02020803050405020304" pitchFamily="18" charset="-79"/>
              </a:rPr>
              <a:t>ט וָאָבוֹא, אֶל-פַּחֲווֹת עֵבֶר הַנָּהָר, וָאֶתְּנָה לָהֶם, אֵת אִגְּרוֹת הַמֶּלֶךְ; וַיִּשְׁלַח עִמִּי הַמֶּלֶךְ, שָׂרֵי חַיִל וּפָרָשִׁים.  </a:t>
            </a:r>
          </a:p>
          <a:p>
            <a:pPr marL="0" lvl="0" indent="0" algn="r" rtl="1">
              <a:spcBef>
                <a:spcPts val="0"/>
              </a:spcBef>
              <a:spcAft>
                <a:spcPts val="0"/>
              </a:spcAft>
              <a:buNone/>
            </a:pPr>
            <a:endParaRPr dirty="0"/>
          </a:p>
        </p:txBody>
      </p:sp>
      <p:grpSp>
        <p:nvGrpSpPr>
          <p:cNvPr id="340" name="Google Shape;340;p35"/>
          <p:cNvGrpSpPr/>
          <p:nvPr/>
        </p:nvGrpSpPr>
        <p:grpSpPr>
          <a:xfrm>
            <a:off x="2504660" y="1133688"/>
            <a:ext cx="4134677" cy="221374"/>
            <a:chOff x="729050" y="223975"/>
            <a:chExt cx="6133625" cy="328400"/>
          </a:xfrm>
        </p:grpSpPr>
        <p:sp>
          <p:nvSpPr>
            <p:cNvPr id="341" name="Google Shape;341;p35"/>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02;p40">
            <a:hlinkClick r:id="rId3" action="ppaction://hlinksldjump"/>
            <a:extLst>
              <a:ext uri="{FF2B5EF4-FFF2-40B4-BE49-F238E27FC236}">
                <a16:creationId xmlns:a16="http://schemas.microsoft.com/office/drawing/2014/main" id="{750E6596-B107-4B9E-A0E4-0580FA89E714}"/>
              </a:ext>
            </a:extLst>
          </p:cNvPr>
          <p:cNvSpPr/>
          <p:nvPr/>
        </p:nvSpPr>
        <p:spPr>
          <a:xfrm>
            <a:off x="3831771" y="2069083"/>
            <a:ext cx="1575755" cy="334262"/>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grpSp>
        <p:nvGrpSpPr>
          <p:cNvPr id="33" name="Google Shape;423;p34">
            <a:extLst>
              <a:ext uri="{FF2B5EF4-FFF2-40B4-BE49-F238E27FC236}">
                <a16:creationId xmlns:a16="http://schemas.microsoft.com/office/drawing/2014/main" id="{0ABED3DD-BBA5-4476-8987-51E8AD1C2E4F}"/>
              </a:ext>
            </a:extLst>
          </p:cNvPr>
          <p:cNvGrpSpPr/>
          <p:nvPr/>
        </p:nvGrpSpPr>
        <p:grpSpPr>
          <a:xfrm>
            <a:off x="226929" y="1244379"/>
            <a:ext cx="2114116" cy="875975"/>
            <a:chOff x="2225126" y="3018798"/>
            <a:chExt cx="117652" cy="220810"/>
          </a:xfrm>
          <a:solidFill>
            <a:schemeClr val="accent5">
              <a:lumMod val="75000"/>
            </a:schemeClr>
          </a:solidFill>
        </p:grpSpPr>
        <p:sp>
          <p:nvSpPr>
            <p:cNvPr id="34" name="Google Shape;424;p34">
              <a:extLst>
                <a:ext uri="{FF2B5EF4-FFF2-40B4-BE49-F238E27FC236}">
                  <a16:creationId xmlns:a16="http://schemas.microsoft.com/office/drawing/2014/main" id="{6B00451F-BAD1-4EA1-B000-1AB752CA9865}"/>
                </a:ext>
              </a:extLst>
            </p:cNvPr>
            <p:cNvSpPr/>
            <p:nvPr/>
          </p:nvSpPr>
          <p:spPr>
            <a:xfrm>
              <a:off x="2228394" y="3027000"/>
              <a:ext cx="110130" cy="199684"/>
            </a:xfrm>
            <a:custGeom>
              <a:avLst/>
              <a:gdLst/>
              <a:ahLst/>
              <a:cxnLst/>
              <a:rect l="l" t="t" r="r" b="b"/>
              <a:pathLst>
                <a:path w="3797" h="3796" extrusionOk="0">
                  <a:moveTo>
                    <a:pt x="1" y="0"/>
                  </a:moveTo>
                  <a:lnTo>
                    <a:pt x="1" y="3796"/>
                  </a:lnTo>
                  <a:lnTo>
                    <a:pt x="3796" y="3796"/>
                  </a:lnTo>
                  <a:lnTo>
                    <a:pt x="3796" y="0"/>
                  </a:lnTo>
                  <a:close/>
                </a:path>
              </a:pathLst>
            </a:custGeom>
            <a:grpFill/>
            <a:ln>
              <a:noFill/>
            </a:ln>
          </p:spPr>
          <p:txBody>
            <a:bodyPr spcFirstLastPara="1" wrap="square" lIns="91425" tIns="91425" rIns="91425" bIns="91425" anchor="ctr" anchorCtr="0">
              <a:noAutofit/>
            </a:bodyPr>
            <a:lstStyle/>
            <a:p>
              <a:pPr algn="ctr"/>
              <a:r>
                <a:rPr lang="he-IL" sz="1800" dirty="0">
                  <a:solidFill>
                    <a:schemeClr val="tx2">
                      <a:lumMod val="20000"/>
                      <a:lumOff val="80000"/>
                    </a:schemeClr>
                  </a:solidFill>
                  <a:latin typeface="FbKapriza Regular" panose="02020603050405020304" pitchFamily="18" charset="-79"/>
                  <a:cs typeface="FbKapriza Regular" panose="02020603050405020304" pitchFamily="18" charset="-79"/>
                </a:rPr>
                <a:t>בקשתו של נחמיה ודרך הצגתה משקפת את חוכמתו המדינית של נחמיה:</a:t>
              </a:r>
            </a:p>
          </p:txBody>
        </p:sp>
        <p:sp>
          <p:nvSpPr>
            <p:cNvPr id="35" name="Google Shape;425;p34">
              <a:extLst>
                <a:ext uri="{FF2B5EF4-FFF2-40B4-BE49-F238E27FC236}">
                  <a16:creationId xmlns:a16="http://schemas.microsoft.com/office/drawing/2014/main" id="{944E333E-5BBE-401E-AB09-A7D4E78D54E8}"/>
                </a:ext>
              </a:extLst>
            </p:cNvPr>
            <p:cNvSpPr/>
            <p:nvPr/>
          </p:nvSpPr>
          <p:spPr>
            <a:xfrm>
              <a:off x="2225126" y="3018798"/>
              <a:ext cx="117652" cy="220810"/>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423;p34">
            <a:extLst>
              <a:ext uri="{FF2B5EF4-FFF2-40B4-BE49-F238E27FC236}">
                <a16:creationId xmlns:a16="http://schemas.microsoft.com/office/drawing/2014/main" id="{672971E5-1C2D-4B5C-A20D-95FFA73B52DE}"/>
              </a:ext>
            </a:extLst>
          </p:cNvPr>
          <p:cNvGrpSpPr/>
          <p:nvPr/>
        </p:nvGrpSpPr>
        <p:grpSpPr>
          <a:xfrm>
            <a:off x="218069" y="2278683"/>
            <a:ext cx="2114116" cy="2736003"/>
            <a:chOff x="2225126" y="3018798"/>
            <a:chExt cx="117652" cy="220810"/>
          </a:xfrm>
          <a:solidFill>
            <a:schemeClr val="accent5">
              <a:lumMod val="75000"/>
            </a:schemeClr>
          </a:solidFill>
        </p:grpSpPr>
        <p:sp>
          <p:nvSpPr>
            <p:cNvPr id="37" name="Google Shape;424;p34">
              <a:extLst>
                <a:ext uri="{FF2B5EF4-FFF2-40B4-BE49-F238E27FC236}">
                  <a16:creationId xmlns:a16="http://schemas.microsoft.com/office/drawing/2014/main" id="{3136B161-F2D0-4064-A48A-CEE95ED97FA7}"/>
                </a:ext>
              </a:extLst>
            </p:cNvPr>
            <p:cNvSpPr/>
            <p:nvPr/>
          </p:nvSpPr>
          <p:spPr>
            <a:xfrm>
              <a:off x="2228394" y="3027000"/>
              <a:ext cx="110130" cy="199684"/>
            </a:xfrm>
            <a:custGeom>
              <a:avLst/>
              <a:gdLst/>
              <a:ahLst/>
              <a:cxnLst/>
              <a:rect l="l" t="t" r="r" b="b"/>
              <a:pathLst>
                <a:path w="3797" h="3796" extrusionOk="0">
                  <a:moveTo>
                    <a:pt x="1" y="0"/>
                  </a:moveTo>
                  <a:lnTo>
                    <a:pt x="1" y="3796"/>
                  </a:lnTo>
                  <a:lnTo>
                    <a:pt x="3796" y="3796"/>
                  </a:lnTo>
                  <a:lnTo>
                    <a:pt x="3796" y="0"/>
                  </a:lnTo>
                  <a:close/>
                </a:path>
              </a:pathLst>
            </a:custGeom>
            <a:grpFill/>
            <a:ln>
              <a:noFill/>
            </a:ln>
          </p:spPr>
          <p:txBody>
            <a:bodyPr spcFirstLastPara="1" wrap="square" lIns="91425" tIns="91425" rIns="91425" bIns="91425" anchor="ctr" anchorCtr="0">
              <a:noAutofit/>
            </a:bodyPr>
            <a:lstStyle/>
            <a:p>
              <a:pPr lvl="0" algn="ctr"/>
              <a:r>
                <a:rPr lang="he-IL" sz="1800" dirty="0">
                  <a:solidFill>
                    <a:schemeClr val="tx2">
                      <a:lumMod val="20000"/>
                      <a:lumOff val="80000"/>
                    </a:schemeClr>
                  </a:solidFill>
                  <a:latin typeface="FbKapriza Regular" panose="02020603050405020304" pitchFamily="18" charset="-79"/>
                  <a:cs typeface="FbKapriza Regular" panose="02020603050405020304" pitchFamily="18" charset="-79"/>
                </a:rPr>
                <a:t>למרות האווירה המתוחה והחשש הגדול אוזר נחמיה </a:t>
              </a:r>
              <a:r>
                <a:rPr lang="he-IL" sz="1800">
                  <a:solidFill>
                    <a:schemeClr val="tx2">
                      <a:lumMod val="20000"/>
                      <a:lumOff val="80000"/>
                    </a:schemeClr>
                  </a:solidFill>
                  <a:latin typeface="FbKapriza Regular" panose="02020603050405020304" pitchFamily="18" charset="-79"/>
                  <a:cs typeface="FbKapriza Regular" panose="02020603050405020304" pitchFamily="18" charset="-79"/>
                </a:rPr>
                <a:t>עוז בליבו </a:t>
              </a:r>
              <a:r>
                <a:rPr lang="he-IL" sz="1800" dirty="0">
                  <a:solidFill>
                    <a:schemeClr val="tx2">
                      <a:lumMod val="20000"/>
                      <a:lumOff val="80000"/>
                    </a:schemeClr>
                  </a:solidFill>
                  <a:latin typeface="FbKapriza Regular" panose="02020603050405020304" pitchFamily="18" charset="-79"/>
                  <a:cs typeface="FbKapriza Regular" panose="02020603050405020304" pitchFamily="18" charset="-79"/>
                </a:rPr>
                <a:t>לגלות את צפונותיו ולבקש לעלות לירושלים, אותה הוא מכנה</a:t>
              </a:r>
            </a:p>
            <a:p>
              <a:pPr lvl="0" algn="ctr"/>
              <a:r>
                <a:rPr lang="he-IL" sz="1800" dirty="0">
                  <a:solidFill>
                    <a:schemeClr val="tx2">
                      <a:lumMod val="20000"/>
                      <a:lumOff val="80000"/>
                    </a:schemeClr>
                  </a:solidFill>
                  <a:latin typeface="FbKapriza Regular" panose="02020603050405020304" pitchFamily="18" charset="-79"/>
                  <a:cs typeface="FbKapriza Regular" panose="02020603050405020304" pitchFamily="18" charset="-79"/>
                </a:rPr>
                <a:t> </a:t>
              </a:r>
              <a:r>
                <a:rPr lang="he-IL"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FbKapriza Regular" panose="02020603050405020304" pitchFamily="18" charset="-79"/>
                  <a:cs typeface="FbKapriza Regular" panose="02020603050405020304" pitchFamily="18" charset="-79"/>
                </a:rPr>
                <a:t>" עיר קברות </a:t>
              </a:r>
              <a:r>
                <a:rPr lang="he-IL" sz="24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FbKapriza Regular" panose="02020603050405020304" pitchFamily="18" charset="-79"/>
                  <a:cs typeface="FbKapriza Regular" panose="02020603050405020304" pitchFamily="18" charset="-79"/>
                </a:rPr>
                <a:t>אבותי</a:t>
              </a:r>
              <a:r>
                <a:rPr lang="he-IL"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FbKapriza Regular" panose="02020603050405020304" pitchFamily="18" charset="-79"/>
                  <a:cs typeface="FbKapriza Regular" panose="02020603050405020304" pitchFamily="18" charset="-79"/>
                </a:rPr>
                <a:t>"</a:t>
              </a:r>
              <a:endParaRPr lang="he-IL" sz="1800" dirty="0">
                <a:solidFill>
                  <a:srgbClr val="FF0000"/>
                </a:solidFill>
                <a:latin typeface="FbKapriza Regular" panose="02020603050405020304" pitchFamily="18" charset="-79"/>
                <a:cs typeface="FbKapriza Regular" panose="02020603050405020304" pitchFamily="18" charset="-79"/>
              </a:endParaRPr>
            </a:p>
          </p:txBody>
        </p:sp>
        <p:sp>
          <p:nvSpPr>
            <p:cNvPr id="38" name="Google Shape;425;p34">
              <a:extLst>
                <a:ext uri="{FF2B5EF4-FFF2-40B4-BE49-F238E27FC236}">
                  <a16:creationId xmlns:a16="http://schemas.microsoft.com/office/drawing/2014/main" id="{92DCA948-D777-48E6-B73F-1D43CD5811FE}"/>
                </a:ext>
              </a:extLst>
            </p:cNvPr>
            <p:cNvSpPr/>
            <p:nvPr/>
          </p:nvSpPr>
          <p:spPr>
            <a:xfrm>
              <a:off x="2225126" y="3018798"/>
              <a:ext cx="117652" cy="220810"/>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02;p40">
            <a:hlinkClick r:id="rId3" action="ppaction://hlinksldjump"/>
            <a:extLst>
              <a:ext uri="{FF2B5EF4-FFF2-40B4-BE49-F238E27FC236}">
                <a16:creationId xmlns:a16="http://schemas.microsoft.com/office/drawing/2014/main" id="{CA36F870-0CFE-4BEA-8652-4621B5C2AE18}"/>
              </a:ext>
            </a:extLst>
          </p:cNvPr>
          <p:cNvSpPr/>
          <p:nvPr/>
        </p:nvSpPr>
        <p:spPr>
          <a:xfrm>
            <a:off x="2504660" y="2802054"/>
            <a:ext cx="1575755" cy="334262"/>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12700" cap="flat" cmpd="sng">
            <a:solidFill>
              <a:schemeClr val="tx2">
                <a:lumMod val="50000"/>
              </a:schemeClr>
            </a:solidFill>
            <a:prstDash val="solid"/>
            <a:round/>
            <a:headEnd type="none" w="med" len="med"/>
            <a:tailEnd type="none" w="med" len="med"/>
          </a:ln>
        </p:spPr>
      </p:sp>
      <p:cxnSp>
        <p:nvCxnSpPr>
          <p:cNvPr id="3" name="מחבר ישר 2">
            <a:extLst>
              <a:ext uri="{FF2B5EF4-FFF2-40B4-BE49-F238E27FC236}">
                <a16:creationId xmlns:a16="http://schemas.microsoft.com/office/drawing/2014/main" id="{FF0D2831-ECA7-4C6D-9882-DB5D4B2AD2A6}"/>
              </a:ext>
            </a:extLst>
          </p:cNvPr>
          <p:cNvCxnSpPr>
            <a:cxnSpLocks/>
          </p:cNvCxnSpPr>
          <p:nvPr/>
        </p:nvCxnSpPr>
        <p:spPr>
          <a:xfrm flipH="1">
            <a:off x="2605067" y="2351253"/>
            <a:ext cx="1342820" cy="0"/>
          </a:xfrm>
          <a:prstGeom prst="line">
            <a:avLst/>
          </a:prstGeom>
          <a:ln w="38100">
            <a:solidFill>
              <a:srgbClr val="760016"/>
            </a:solidFill>
            <a:prstDash val="sysDash"/>
          </a:ln>
        </p:spPr>
        <p:style>
          <a:lnRef idx="1">
            <a:schemeClr val="accent1"/>
          </a:lnRef>
          <a:fillRef idx="0">
            <a:schemeClr val="accent1"/>
          </a:fillRef>
          <a:effectRef idx="0">
            <a:schemeClr val="accent1"/>
          </a:effectRef>
          <a:fontRef idx="minor">
            <a:schemeClr val="tx1"/>
          </a:fontRef>
        </p:style>
      </p:cxnSp>
      <p:cxnSp>
        <p:nvCxnSpPr>
          <p:cNvPr id="40" name="מחבר ישר 39">
            <a:extLst>
              <a:ext uri="{FF2B5EF4-FFF2-40B4-BE49-F238E27FC236}">
                <a16:creationId xmlns:a16="http://schemas.microsoft.com/office/drawing/2014/main" id="{640E2159-CBD2-4F1F-8F73-0EEB5F97C397}"/>
              </a:ext>
            </a:extLst>
          </p:cNvPr>
          <p:cNvCxnSpPr>
            <a:cxnSpLocks/>
          </p:cNvCxnSpPr>
          <p:nvPr/>
        </p:nvCxnSpPr>
        <p:spPr>
          <a:xfrm flipH="1">
            <a:off x="8599714" y="2571750"/>
            <a:ext cx="297544" cy="0"/>
          </a:xfrm>
          <a:prstGeom prst="line">
            <a:avLst/>
          </a:prstGeom>
          <a:ln w="38100">
            <a:solidFill>
              <a:srgbClr val="760016"/>
            </a:solidFill>
            <a:prstDash val="sysDash"/>
          </a:ln>
        </p:spPr>
        <p:style>
          <a:lnRef idx="1">
            <a:schemeClr val="accent1"/>
          </a:lnRef>
          <a:fillRef idx="0">
            <a:schemeClr val="accent1"/>
          </a:fillRef>
          <a:effectRef idx="0">
            <a:schemeClr val="accent1"/>
          </a:effectRef>
          <a:fontRef idx="minor">
            <a:schemeClr val="tx1"/>
          </a:fontRef>
        </p:style>
      </p:cxnSp>
      <p:cxnSp>
        <p:nvCxnSpPr>
          <p:cNvPr id="41" name="מחבר ישר 40">
            <a:extLst>
              <a:ext uri="{FF2B5EF4-FFF2-40B4-BE49-F238E27FC236}">
                <a16:creationId xmlns:a16="http://schemas.microsoft.com/office/drawing/2014/main" id="{4CBBEF44-62C9-49F5-967D-BFE74358FDE6}"/>
              </a:ext>
            </a:extLst>
          </p:cNvPr>
          <p:cNvCxnSpPr>
            <a:cxnSpLocks/>
          </p:cNvCxnSpPr>
          <p:nvPr/>
        </p:nvCxnSpPr>
        <p:spPr>
          <a:xfrm flipH="1">
            <a:off x="8430376" y="3338224"/>
            <a:ext cx="466882" cy="0"/>
          </a:xfrm>
          <a:prstGeom prst="line">
            <a:avLst/>
          </a:prstGeom>
          <a:ln w="38100">
            <a:solidFill>
              <a:srgbClr val="760016"/>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82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subTitle" idx="1"/>
          </p:nvPr>
        </p:nvSpPr>
        <p:spPr>
          <a:xfrm>
            <a:off x="4801024" y="1213411"/>
            <a:ext cx="3622500" cy="900069"/>
          </a:xfrm>
          <a:custGeom>
            <a:avLst/>
            <a:gdLst>
              <a:gd name="connsiteX0" fmla="*/ 0 w 3622500"/>
              <a:gd name="connsiteY0" fmla="*/ 0 h 900069"/>
              <a:gd name="connsiteX1" fmla="*/ 3622500 w 3622500"/>
              <a:gd name="connsiteY1" fmla="*/ 0 h 900069"/>
              <a:gd name="connsiteX2" fmla="*/ 3622500 w 3622500"/>
              <a:gd name="connsiteY2" fmla="*/ 900069 h 900069"/>
              <a:gd name="connsiteX3" fmla="*/ 0 w 3622500"/>
              <a:gd name="connsiteY3" fmla="*/ 900069 h 900069"/>
              <a:gd name="connsiteX4" fmla="*/ 0 w 3622500"/>
              <a:gd name="connsiteY4" fmla="*/ 0 h 90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500" h="900069" fill="none" extrusionOk="0">
                <a:moveTo>
                  <a:pt x="0" y="0"/>
                </a:moveTo>
                <a:cubicBezTo>
                  <a:pt x="1236906" y="83171"/>
                  <a:pt x="2685175" y="-123773"/>
                  <a:pt x="3622500" y="0"/>
                </a:cubicBezTo>
                <a:cubicBezTo>
                  <a:pt x="3611300" y="259904"/>
                  <a:pt x="3673393" y="744262"/>
                  <a:pt x="3622500" y="900069"/>
                </a:cubicBezTo>
                <a:cubicBezTo>
                  <a:pt x="2425667" y="803235"/>
                  <a:pt x="416152" y="1031971"/>
                  <a:pt x="0" y="900069"/>
                </a:cubicBezTo>
                <a:cubicBezTo>
                  <a:pt x="40252" y="767521"/>
                  <a:pt x="-79694" y="324964"/>
                  <a:pt x="0" y="0"/>
                </a:cubicBezTo>
                <a:close/>
              </a:path>
              <a:path w="3622500" h="900069" stroke="0" extrusionOk="0">
                <a:moveTo>
                  <a:pt x="0" y="0"/>
                </a:moveTo>
                <a:cubicBezTo>
                  <a:pt x="416958" y="79381"/>
                  <a:pt x="3066356" y="-156250"/>
                  <a:pt x="3622500" y="0"/>
                </a:cubicBezTo>
                <a:cubicBezTo>
                  <a:pt x="3664588" y="399700"/>
                  <a:pt x="3579168" y="486211"/>
                  <a:pt x="3622500" y="900069"/>
                </a:cubicBezTo>
                <a:cubicBezTo>
                  <a:pt x="3145104" y="1026173"/>
                  <a:pt x="1559559" y="804446"/>
                  <a:pt x="0" y="900069"/>
                </a:cubicBezTo>
                <a:cubicBezTo>
                  <a:pt x="-19861" y="670226"/>
                  <a:pt x="17111" y="160879"/>
                  <a:pt x="0" y="0"/>
                </a:cubicBezTo>
                <a:close/>
              </a:path>
            </a:pathLst>
          </a:custGeom>
          <a:ln w="6350">
            <a:solidFill>
              <a:schemeClr val="accent1">
                <a:lumMod val="75000"/>
              </a:schemeClr>
            </a:solidFill>
            <a:extLst>
              <a:ext uri="{C807C97D-BFC1-408E-A445-0C87EB9F89A2}">
                <ask:lineSketchStyleProps xmlns:ask="http://schemas.microsoft.com/office/drawing/2018/sketchyshapes" sd="1900025791">
                  <a:prstGeom prst="rect">
                    <a:avLst/>
                  </a:prstGeom>
                  <ask:type>
                    <ask:lineSketchCurved/>
                  </ask:type>
                </ask:lineSketchStyleProps>
              </a:ext>
            </a:extLst>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rtl="1"/>
            <a:r>
              <a:rPr lang="he-IL" sz="1800" dirty="0" err="1">
                <a:ln w="0"/>
                <a:solidFill>
                  <a:schemeClr val="accent1"/>
                </a:solidFill>
                <a:effectLst>
                  <a:outerShdw blurRad="38100" dist="25400" dir="5400000" algn="ctr" rotWithShape="0">
                    <a:srgbClr val="6E747A">
                      <a:alpha val="43000"/>
                    </a:srgbClr>
                  </a:outerShdw>
                </a:effectLst>
                <a:latin typeface="FbBejerano Bold" panose="02020803050405020304" pitchFamily="18" charset="-79"/>
                <a:cs typeface="FbBejerano Bold" panose="02020803050405020304" pitchFamily="18" charset="-79"/>
              </a:rPr>
              <a:t>מלבי"ם</a:t>
            </a:r>
            <a:r>
              <a:rPr lang="he-IL" sz="1800" dirty="0">
                <a:ln w="0"/>
                <a:solidFill>
                  <a:schemeClr val="accent1"/>
                </a:solidFill>
                <a:effectLst>
                  <a:outerShdw blurRad="38100" dist="25400" dir="5400000" algn="ctr" rotWithShape="0">
                    <a:srgbClr val="6E747A">
                      <a:alpha val="43000"/>
                    </a:srgbClr>
                  </a:outerShdw>
                </a:effectLst>
                <a:latin typeface="FbBejerano Bold" panose="02020803050405020304" pitchFamily="18" charset="-79"/>
                <a:cs typeface="FbBejerano Bold" panose="02020803050405020304" pitchFamily="18" charset="-79"/>
              </a:rPr>
              <a:t>: </a:t>
            </a:r>
          </a:p>
          <a:p>
            <a:pPr marL="0" lvl="0" indent="0" rtl="1"/>
            <a:r>
              <a:rPr lang="he-IL" sz="1800" dirty="0">
                <a:solidFill>
                  <a:schemeClr val="bg1">
                    <a:lumMod val="20000"/>
                    <a:lumOff val="80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כי מקום קברות האבות היה יקר וקדוש בעיני הפרסיים</a:t>
            </a:r>
          </a:p>
          <a:p>
            <a:pPr marL="0" lvl="0" indent="0" algn="ctr" rtl="1">
              <a:spcBef>
                <a:spcPts val="0"/>
              </a:spcBef>
              <a:spcAft>
                <a:spcPts val="0"/>
              </a:spcAft>
              <a:buNone/>
            </a:pPr>
            <a:endParaRPr dirty="0"/>
          </a:p>
        </p:txBody>
      </p:sp>
      <p:sp>
        <p:nvSpPr>
          <p:cNvPr id="438" name="Google Shape;438;p40"/>
          <p:cNvSpPr txBox="1">
            <a:spLocks noGrp="1"/>
          </p:cNvSpPr>
          <p:nvPr>
            <p:ph type="title"/>
          </p:nvPr>
        </p:nvSpPr>
        <p:spPr>
          <a:xfrm>
            <a:off x="4443508" y="217332"/>
            <a:ext cx="4089600" cy="758962"/>
          </a:xfrm>
          <a:prstGeom prst="rect">
            <a:avLst/>
          </a:prstGeom>
        </p:spPr>
        <p:txBody>
          <a:bodyPr spcFirstLastPara="1" wrap="square" lIns="91425" tIns="91425" rIns="91425" bIns="91425" anchor="t" anchorCtr="0">
            <a:noAutofit/>
          </a:bodyPr>
          <a:lstStyle/>
          <a:p>
            <a:pPr lvl="0"/>
            <a:r>
              <a:rPr lang="he-IL" sz="2000" dirty="0">
                <a:solidFill>
                  <a:schemeClr val="tx2">
                    <a:lumMod val="50000"/>
                  </a:schemeClr>
                </a:solidFill>
                <a:latin typeface="FbAfikoman Regular" panose="02020603050405020304" pitchFamily="18" charset="-79"/>
                <a:cs typeface="FbAfikoman Regular" panose="02020603050405020304" pitchFamily="18" charset="-79"/>
              </a:rPr>
              <a:t>מדוע מכנה נחמיה את ירושלים "בֵּית-קִבְרוֹת </a:t>
            </a:r>
            <a:r>
              <a:rPr lang="he-IL" sz="2000" dirty="0" err="1">
                <a:solidFill>
                  <a:schemeClr val="tx2">
                    <a:lumMod val="50000"/>
                  </a:schemeClr>
                </a:solidFill>
                <a:latin typeface="FbAfikoman Regular" panose="02020603050405020304" pitchFamily="18" charset="-79"/>
                <a:cs typeface="FbAfikoman Regular" panose="02020603050405020304" pitchFamily="18" charset="-79"/>
              </a:rPr>
              <a:t>אֲבֹתַי</a:t>
            </a:r>
            <a:r>
              <a:rPr lang="he-IL" sz="2000" dirty="0">
                <a:solidFill>
                  <a:schemeClr val="tx2">
                    <a:lumMod val="50000"/>
                  </a:schemeClr>
                </a:solidFill>
                <a:latin typeface="FbAfikoman Regular" panose="02020603050405020304" pitchFamily="18" charset="-79"/>
                <a:cs typeface="FbAfikoman Regular" panose="02020603050405020304" pitchFamily="18" charset="-79"/>
              </a:rPr>
              <a:t>" ולא בשמה??</a:t>
            </a:r>
            <a:br>
              <a:rPr lang="he-IL" sz="2800" dirty="0"/>
            </a:br>
            <a:endParaRPr sz="2800" dirty="0"/>
          </a:p>
        </p:txBody>
      </p:sp>
      <p:sp>
        <p:nvSpPr>
          <p:cNvPr id="439" name="Google Shape;439;p40"/>
          <p:cNvSpPr/>
          <p:nvPr/>
        </p:nvSpPr>
        <p:spPr>
          <a:xfrm rot="5400000">
            <a:off x="5386195" y="2258283"/>
            <a:ext cx="2214712" cy="2841649"/>
          </a:xfrm>
          <a:custGeom>
            <a:avLst/>
            <a:gdLst>
              <a:gd name="connsiteX0" fmla="*/ 0 w 2214712"/>
              <a:gd name="connsiteY0" fmla="*/ 188450 h 2841649"/>
              <a:gd name="connsiteX1" fmla="*/ 188450 w 2214712"/>
              <a:gd name="connsiteY1" fmla="*/ 0 h 2841649"/>
              <a:gd name="connsiteX2" fmla="*/ 2026262 w 2214712"/>
              <a:gd name="connsiteY2" fmla="*/ 0 h 2841649"/>
              <a:gd name="connsiteX3" fmla="*/ 2214712 w 2214712"/>
              <a:gd name="connsiteY3" fmla="*/ 188450 h 2841649"/>
              <a:gd name="connsiteX4" fmla="*/ 2214712 w 2214712"/>
              <a:gd name="connsiteY4" fmla="*/ 2653199 h 2841649"/>
              <a:gd name="connsiteX5" fmla="*/ 2026262 w 2214712"/>
              <a:gd name="connsiteY5" fmla="*/ 2841649 h 2841649"/>
              <a:gd name="connsiteX6" fmla="*/ 188450 w 2214712"/>
              <a:gd name="connsiteY6" fmla="*/ 2841649 h 2841649"/>
              <a:gd name="connsiteX7" fmla="*/ 0 w 2214712"/>
              <a:gd name="connsiteY7" fmla="*/ 2653199 h 2841649"/>
              <a:gd name="connsiteX8" fmla="*/ 0 w 2214712"/>
              <a:gd name="connsiteY8" fmla="*/ 188450 h 284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712" h="2841649" fill="none" extrusionOk="0">
                <a:moveTo>
                  <a:pt x="0" y="188450"/>
                </a:moveTo>
                <a:cubicBezTo>
                  <a:pt x="104631" y="203412"/>
                  <a:pt x="196017" y="116778"/>
                  <a:pt x="188450" y="0"/>
                </a:cubicBezTo>
                <a:cubicBezTo>
                  <a:pt x="647442" y="154729"/>
                  <a:pt x="1527187" y="152718"/>
                  <a:pt x="2026262" y="0"/>
                </a:cubicBezTo>
                <a:cubicBezTo>
                  <a:pt x="2025093" y="96028"/>
                  <a:pt x="2091838" y="182765"/>
                  <a:pt x="2214712" y="188450"/>
                </a:cubicBezTo>
                <a:cubicBezTo>
                  <a:pt x="2315588" y="1049115"/>
                  <a:pt x="2107399" y="2280145"/>
                  <a:pt x="2214712" y="2653199"/>
                </a:cubicBezTo>
                <a:cubicBezTo>
                  <a:pt x="2113110" y="2640634"/>
                  <a:pt x="2020119" y="2730685"/>
                  <a:pt x="2026262" y="2841649"/>
                </a:cubicBezTo>
                <a:cubicBezTo>
                  <a:pt x="1696531" y="2698562"/>
                  <a:pt x="1102918" y="2939066"/>
                  <a:pt x="188450" y="2841649"/>
                </a:cubicBezTo>
                <a:cubicBezTo>
                  <a:pt x="200215" y="2736241"/>
                  <a:pt x="91050" y="2655775"/>
                  <a:pt x="0" y="2653199"/>
                </a:cubicBezTo>
                <a:cubicBezTo>
                  <a:pt x="50037" y="2228855"/>
                  <a:pt x="770" y="1247863"/>
                  <a:pt x="0" y="188450"/>
                </a:cubicBezTo>
                <a:close/>
              </a:path>
              <a:path w="2214712" h="2841649" stroke="0" extrusionOk="0">
                <a:moveTo>
                  <a:pt x="0" y="188450"/>
                </a:moveTo>
                <a:cubicBezTo>
                  <a:pt x="108491" y="189653"/>
                  <a:pt x="190408" y="108158"/>
                  <a:pt x="188450" y="0"/>
                </a:cubicBezTo>
                <a:cubicBezTo>
                  <a:pt x="817908" y="35266"/>
                  <a:pt x="1782414" y="-104112"/>
                  <a:pt x="2026262" y="0"/>
                </a:cubicBezTo>
                <a:cubicBezTo>
                  <a:pt x="2021261" y="100267"/>
                  <a:pt x="2119773" y="170025"/>
                  <a:pt x="2214712" y="188450"/>
                </a:cubicBezTo>
                <a:cubicBezTo>
                  <a:pt x="2217885" y="1207333"/>
                  <a:pt x="2308979" y="2389209"/>
                  <a:pt x="2214712" y="2653199"/>
                </a:cubicBezTo>
                <a:cubicBezTo>
                  <a:pt x="2091945" y="2659970"/>
                  <a:pt x="2015397" y="2735793"/>
                  <a:pt x="2026262" y="2841649"/>
                </a:cubicBezTo>
                <a:cubicBezTo>
                  <a:pt x="1215936" y="2801395"/>
                  <a:pt x="892662" y="2888764"/>
                  <a:pt x="188450" y="2841649"/>
                </a:cubicBezTo>
                <a:cubicBezTo>
                  <a:pt x="176564" y="2735170"/>
                  <a:pt x="102474" y="2652472"/>
                  <a:pt x="0" y="2653199"/>
                </a:cubicBezTo>
                <a:cubicBezTo>
                  <a:pt x="32216" y="2347106"/>
                  <a:pt x="57206" y="1231307"/>
                  <a:pt x="0" y="188450"/>
                </a:cubicBezTo>
                <a:close/>
              </a:path>
            </a:pathLst>
          </a:custGeom>
          <a:solidFill>
            <a:schemeClr val="tx2">
              <a:lumMod val="50000"/>
            </a:schemeClr>
          </a:solidFill>
          <a:ln w="12700" cap="flat" cmpd="sng">
            <a:solidFill>
              <a:schemeClr val="accent1">
                <a:lumMod val="75000"/>
              </a:schemeClr>
            </a:solidFill>
            <a:prstDash val="solid"/>
            <a:round/>
            <a:headEnd type="none" w="sm" len="sm"/>
            <a:tailEnd type="none" w="sm" len="sm"/>
            <a:extLst>
              <a:ext uri="{C807C97D-BFC1-408E-A445-0C87EB9F89A2}">
                <ask:lineSketchStyleProps xmlns:ask="http://schemas.microsoft.com/office/drawing/2018/sketchyshapes" sd="852854689">
                  <a:prstGeom prst="plaque">
                    <a:avLst>
                      <a:gd name="adj" fmla="val 8509"/>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40"/>
          <p:cNvGrpSpPr/>
          <p:nvPr/>
        </p:nvGrpSpPr>
        <p:grpSpPr>
          <a:xfrm>
            <a:off x="4801024" y="2171918"/>
            <a:ext cx="3169857" cy="169717"/>
            <a:chOff x="729050" y="223975"/>
            <a:chExt cx="6133625" cy="328400"/>
          </a:xfrm>
        </p:grpSpPr>
        <p:sp>
          <p:nvSpPr>
            <p:cNvPr id="442" name="Google Shape;442;p40"/>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0"/>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372;p37">
            <a:extLst>
              <a:ext uri="{FF2B5EF4-FFF2-40B4-BE49-F238E27FC236}">
                <a16:creationId xmlns:a16="http://schemas.microsoft.com/office/drawing/2014/main" id="{D20E8A8D-9404-4369-B6B8-5E5D9C7F14D2}"/>
              </a:ext>
            </a:extLst>
          </p:cNvPr>
          <p:cNvSpPr txBox="1">
            <a:spLocks/>
          </p:cNvSpPr>
          <p:nvPr/>
        </p:nvSpPr>
        <p:spPr>
          <a:xfrm>
            <a:off x="0" y="660362"/>
            <a:ext cx="4701654" cy="41579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1pPr>
            <a:lvl2pPr marL="914400" marR="0" lvl="1" indent="-330200" algn="ctr" rtl="0">
              <a:lnSpc>
                <a:spcPct val="115000"/>
              </a:lnSpc>
              <a:spcBef>
                <a:spcPts val="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2pPr>
            <a:lvl3pPr marL="1371600" marR="0" lvl="2" indent="-330200" algn="ctr" rtl="0">
              <a:lnSpc>
                <a:spcPct val="115000"/>
              </a:lnSpc>
              <a:spcBef>
                <a:spcPts val="160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3pPr>
            <a:lvl4pPr marL="1828800" marR="0" lvl="3" indent="-330200" algn="ctr" rtl="0">
              <a:lnSpc>
                <a:spcPct val="115000"/>
              </a:lnSpc>
              <a:spcBef>
                <a:spcPts val="160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4pPr>
            <a:lvl5pPr marL="2286000" marR="0" lvl="4" indent="-330200" algn="ctr" rtl="0">
              <a:lnSpc>
                <a:spcPct val="115000"/>
              </a:lnSpc>
              <a:spcBef>
                <a:spcPts val="160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5pPr>
            <a:lvl6pPr marL="2743200" marR="0" lvl="5" indent="-330200" algn="ctr" rtl="0">
              <a:lnSpc>
                <a:spcPct val="115000"/>
              </a:lnSpc>
              <a:spcBef>
                <a:spcPts val="160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6pPr>
            <a:lvl7pPr marL="3200400" marR="0" lvl="6" indent="-330200" algn="ctr" rtl="0">
              <a:lnSpc>
                <a:spcPct val="115000"/>
              </a:lnSpc>
              <a:spcBef>
                <a:spcPts val="160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7pPr>
            <a:lvl8pPr marL="3657600" marR="0" lvl="7" indent="-330200" algn="ctr" rtl="0">
              <a:lnSpc>
                <a:spcPct val="115000"/>
              </a:lnSpc>
              <a:spcBef>
                <a:spcPts val="1600"/>
              </a:spcBef>
              <a:spcAft>
                <a:spcPts val="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8pPr>
            <a:lvl9pPr marL="4114800" marR="0" lvl="8" indent="-330200" algn="ctr" rtl="0">
              <a:lnSpc>
                <a:spcPct val="115000"/>
              </a:lnSpc>
              <a:spcBef>
                <a:spcPts val="1600"/>
              </a:spcBef>
              <a:spcAft>
                <a:spcPts val="1600"/>
              </a:spcAft>
              <a:buClr>
                <a:schemeClr val="dk1"/>
              </a:buClr>
              <a:buSzPts val="1600"/>
              <a:buFont typeface="Comfortaa"/>
              <a:buNone/>
              <a:defRPr sz="1600" b="0" i="0" u="none" strike="noStrike" cap="none">
                <a:solidFill>
                  <a:schemeClr val="dk1"/>
                </a:solidFill>
                <a:latin typeface="Comfortaa"/>
                <a:ea typeface="Comfortaa"/>
                <a:cs typeface="Comfortaa"/>
                <a:sym typeface="Comfortaa"/>
              </a:defRPr>
            </a:lvl9pPr>
          </a:lstStyle>
          <a:p>
            <a:pPr marL="0" indent="0" rtl="1"/>
            <a:r>
              <a:rPr lang="he-IL" sz="2000" dirty="0" err="1">
                <a:ln>
                  <a:solidFill>
                    <a:schemeClr val="tx2">
                      <a:lumMod val="75000"/>
                    </a:schemeClr>
                  </a:solidFill>
                </a:ln>
                <a:solidFill>
                  <a:schemeClr val="tx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בחכמתו</a:t>
            </a:r>
            <a:r>
              <a:rPr lang="he-IL" sz="2000" dirty="0">
                <a:ln>
                  <a:solidFill>
                    <a:schemeClr val="tx2">
                      <a:lumMod val="75000"/>
                    </a:schemeClr>
                  </a:solidFill>
                </a:ln>
                <a:solidFill>
                  <a:schemeClr val="tx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 המדינית </a:t>
            </a:r>
            <a:r>
              <a:rPr lang="he-IL" sz="2000" dirty="0">
                <a:solidFill>
                  <a:schemeClr val="tx2">
                    <a:lumMod val="75000"/>
                  </a:schemeClr>
                </a:solidFill>
                <a:latin typeface="FbBejerano Bold" panose="02020803050405020304" pitchFamily="18" charset="-79"/>
                <a:cs typeface="FbBejerano Bold" panose="02020803050405020304" pitchFamily="18" charset="-79"/>
              </a:rPr>
              <a:t>נחמיה נזהר שלא לחשוף בתחילת </a:t>
            </a:r>
          </a:p>
          <a:p>
            <a:pPr marL="0" indent="0" rtl="1"/>
            <a:r>
              <a:rPr lang="he-IL" sz="2000" dirty="0">
                <a:solidFill>
                  <a:schemeClr val="tx2">
                    <a:lumMod val="75000"/>
                  </a:schemeClr>
                </a:solidFill>
                <a:latin typeface="FbBejerano Bold" panose="02020803050405020304" pitchFamily="18" charset="-79"/>
                <a:cs typeface="FbBejerano Bold" panose="02020803050405020304" pitchFamily="18" charset="-79"/>
              </a:rPr>
              <a:t>דו-השיח את כל </a:t>
            </a:r>
            <a:r>
              <a:rPr lang="he-IL" sz="2000" dirty="0" err="1">
                <a:solidFill>
                  <a:schemeClr val="tx2">
                    <a:lumMod val="75000"/>
                  </a:schemeClr>
                </a:solidFill>
                <a:latin typeface="FbBejerano Bold" panose="02020803050405020304" pitchFamily="18" charset="-79"/>
                <a:cs typeface="FbBejerano Bold" panose="02020803050405020304" pitchFamily="18" charset="-79"/>
              </a:rPr>
              <a:t>תכניותיו</a:t>
            </a:r>
            <a:r>
              <a:rPr lang="he-IL" sz="2000" dirty="0">
                <a:solidFill>
                  <a:schemeClr val="tx2">
                    <a:lumMod val="75000"/>
                  </a:schemeClr>
                </a:solidFill>
                <a:latin typeface="FbBejerano Bold" panose="02020803050405020304" pitchFamily="18" charset="-79"/>
                <a:cs typeface="FbBejerano Bold" panose="02020803050405020304" pitchFamily="18" charset="-79"/>
              </a:rPr>
              <a:t>, והוא מנצל את הבירור הנוסף של המלך לבקש את הבקשה במלואה: "אֲשֶׁר תִּשְׁלָחֵנִי אֶל יְהוּדָה אֶל "</a:t>
            </a:r>
            <a:r>
              <a:rPr lang="he-IL" sz="2000" dirty="0">
                <a:ln>
                  <a:solidFill>
                    <a:schemeClr val="tx2">
                      <a:lumMod val="75000"/>
                    </a:schemeClr>
                  </a:solidFill>
                </a:ln>
                <a:solidFill>
                  <a:schemeClr val="tx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עִיר קִבְרוֹת </a:t>
            </a:r>
            <a:r>
              <a:rPr lang="he-IL" sz="2000" dirty="0" err="1">
                <a:ln>
                  <a:solidFill>
                    <a:schemeClr val="tx2">
                      <a:lumMod val="75000"/>
                    </a:schemeClr>
                  </a:solidFill>
                </a:ln>
                <a:solidFill>
                  <a:schemeClr val="tx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אֲבֹתַי</a:t>
            </a:r>
            <a:r>
              <a:rPr lang="he-IL" sz="2000" dirty="0">
                <a:ln>
                  <a:solidFill>
                    <a:schemeClr val="tx2">
                      <a:lumMod val="75000"/>
                    </a:schemeClr>
                  </a:solidFill>
                </a:ln>
                <a:solidFill>
                  <a:schemeClr val="tx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 </a:t>
            </a:r>
            <a:r>
              <a:rPr lang="he-IL" sz="2000" dirty="0" err="1">
                <a:ln>
                  <a:solidFill>
                    <a:schemeClr val="tx2">
                      <a:lumMod val="75000"/>
                    </a:schemeClr>
                  </a:solidFill>
                </a:ln>
                <a:solidFill>
                  <a:schemeClr val="tx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וְאֶבְנֶנָּה</a:t>
            </a:r>
            <a:r>
              <a:rPr lang="he-IL" sz="2000" dirty="0">
                <a:solidFill>
                  <a:schemeClr val="tx2">
                    <a:lumMod val="75000"/>
                  </a:schemeClr>
                </a:solidFill>
                <a:latin typeface="FbBejerano Bold" panose="02020803050405020304" pitchFamily="18" charset="-79"/>
                <a:cs typeface="FbBejerano Bold" panose="02020803050405020304" pitchFamily="18" charset="-79"/>
              </a:rPr>
              <a:t>" </a:t>
            </a:r>
          </a:p>
          <a:p>
            <a:pPr marL="0" indent="0" rtl="1"/>
            <a:r>
              <a:rPr lang="he-IL" sz="2000" dirty="0">
                <a:solidFill>
                  <a:schemeClr val="tx2">
                    <a:lumMod val="75000"/>
                  </a:schemeClr>
                </a:solidFill>
                <a:latin typeface="FbBejerano Bold" panose="02020803050405020304" pitchFamily="18" charset="-79"/>
                <a:cs typeface="FbBejerano Bold" panose="02020803050405020304" pitchFamily="18" charset="-79"/>
              </a:rPr>
              <a:t>אך לא לפני שנשא תפילה לה' "וָאֶתְפַּלֵּל אֶל </a:t>
            </a:r>
            <a:r>
              <a:rPr lang="he-IL" sz="2000" dirty="0" err="1">
                <a:solidFill>
                  <a:schemeClr val="tx2">
                    <a:lumMod val="75000"/>
                  </a:schemeClr>
                </a:solidFill>
                <a:latin typeface="FbBejerano Bold" panose="02020803050405020304" pitchFamily="18" charset="-79"/>
                <a:cs typeface="FbBejerano Bold" panose="02020803050405020304" pitchFamily="18" charset="-79"/>
              </a:rPr>
              <a:t>אֱלֹהֵי</a:t>
            </a:r>
            <a:r>
              <a:rPr lang="he-IL" sz="2000" dirty="0">
                <a:solidFill>
                  <a:schemeClr val="tx2">
                    <a:lumMod val="75000"/>
                  </a:schemeClr>
                </a:solidFill>
                <a:latin typeface="FbBejerano Bold" panose="02020803050405020304" pitchFamily="18" charset="-79"/>
                <a:cs typeface="FbBejerano Bold" panose="02020803050405020304" pitchFamily="18" charset="-79"/>
              </a:rPr>
              <a:t> הַשָּׁמָיִם" </a:t>
            </a:r>
          </a:p>
          <a:p>
            <a:pPr marL="0" indent="0" rtl="1"/>
            <a:r>
              <a:rPr lang="he-IL" sz="2000" dirty="0">
                <a:solidFill>
                  <a:schemeClr val="tx2">
                    <a:lumMod val="75000"/>
                  </a:schemeClr>
                </a:solidFill>
                <a:latin typeface="FbBejerano Bold" panose="02020803050405020304" pitchFamily="18" charset="-79"/>
                <a:cs typeface="FbBejerano Bold" panose="02020803050405020304" pitchFamily="18" charset="-79"/>
              </a:rPr>
              <a:t>החזרה </a:t>
            </a:r>
            <a:r>
              <a:rPr lang="he-IL" sz="2000" dirty="0">
                <a:ln>
                  <a:solidFill>
                    <a:schemeClr val="tx2">
                      <a:lumMod val="75000"/>
                    </a:schemeClr>
                  </a:solidFill>
                </a:ln>
                <a:solidFill>
                  <a:schemeClr val="tx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פעמיים</a:t>
            </a:r>
            <a:r>
              <a:rPr lang="he-IL" sz="2000" dirty="0">
                <a:solidFill>
                  <a:schemeClr val="tx2">
                    <a:lumMod val="75000"/>
                  </a:schemeClr>
                </a:solidFill>
                <a:latin typeface="FbBejerano Bold" panose="02020803050405020304" pitchFamily="18" charset="-79"/>
                <a:cs typeface="FbBejerano Bold" panose="02020803050405020304" pitchFamily="18" charset="-79"/>
              </a:rPr>
              <a:t> על הביטוי: "</a:t>
            </a:r>
            <a:r>
              <a:rPr lang="he-IL" sz="2000" dirty="0">
                <a:ln>
                  <a:solidFill>
                    <a:schemeClr val="tx2">
                      <a:lumMod val="75000"/>
                    </a:schemeClr>
                  </a:solidFill>
                </a:ln>
                <a:solidFill>
                  <a:schemeClr val="tx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עיר קברות </a:t>
            </a:r>
            <a:r>
              <a:rPr lang="he-IL" sz="2000" dirty="0" err="1">
                <a:ln>
                  <a:solidFill>
                    <a:schemeClr val="tx2">
                      <a:lumMod val="75000"/>
                    </a:schemeClr>
                  </a:solidFill>
                </a:ln>
                <a:solidFill>
                  <a:schemeClr val="tx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אבותי</a:t>
            </a:r>
            <a:r>
              <a:rPr lang="he-IL" sz="2000" dirty="0">
                <a:solidFill>
                  <a:schemeClr val="tx2">
                    <a:lumMod val="75000"/>
                  </a:schemeClr>
                </a:solidFill>
                <a:latin typeface="FbBejerano Bold" panose="02020803050405020304" pitchFamily="18" charset="-79"/>
                <a:cs typeface="FbBejerano Bold" panose="02020803050405020304" pitchFamily="18" charset="-79"/>
              </a:rPr>
              <a:t>" בדברי נחמיה למלך משמעותית!</a:t>
            </a:r>
          </a:p>
          <a:p>
            <a:pPr marL="0" indent="0" rtl="1"/>
            <a:r>
              <a:rPr lang="he-IL" sz="2000" dirty="0">
                <a:solidFill>
                  <a:schemeClr val="tx2">
                    <a:lumMod val="75000"/>
                  </a:schemeClr>
                </a:solidFill>
                <a:latin typeface="FbBejerano Bold" panose="02020803050405020304" pitchFamily="18" charset="-79"/>
                <a:cs typeface="FbBejerano Bold" panose="02020803050405020304" pitchFamily="18" charset="-79"/>
              </a:rPr>
              <a:t>נחמיה צריך לשכנע את המלך שאין הוא מבקש לחזור לירושלים ולשקם את חומותיה ושעריה כדי להופכה ל"עיר מורדת" </a:t>
            </a:r>
          </a:p>
          <a:p>
            <a:pPr marL="0" indent="0" rtl="1"/>
            <a:r>
              <a:rPr lang="he-IL" sz="2000" dirty="0">
                <a:solidFill>
                  <a:schemeClr val="tx2">
                    <a:lumMod val="75000"/>
                  </a:schemeClr>
                </a:solidFill>
                <a:latin typeface="FbBejerano Bold" panose="02020803050405020304" pitchFamily="18" charset="-79"/>
                <a:cs typeface="FbBejerano Bold" panose="02020803050405020304" pitchFamily="18" charset="-79"/>
              </a:rPr>
              <a:t>אלא כיון שיש לו </a:t>
            </a:r>
            <a:r>
              <a:rPr lang="he-IL" sz="2000" dirty="0">
                <a:ln>
                  <a:solidFill>
                    <a:schemeClr val="tx2">
                      <a:lumMod val="75000"/>
                    </a:schemeClr>
                  </a:solidFill>
                </a:ln>
                <a:solidFill>
                  <a:schemeClr val="tx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כבוד לאבותיו. </a:t>
            </a:r>
          </a:p>
          <a:p>
            <a:pPr marL="0" indent="0" rtl="1"/>
            <a:r>
              <a:rPr lang="he-IL" sz="2000" dirty="0">
                <a:solidFill>
                  <a:schemeClr val="tx2">
                    <a:lumMod val="75000"/>
                  </a:schemeClr>
                </a:solidFill>
                <a:latin typeface="FbBejerano Bold" panose="02020803050405020304" pitchFamily="18" charset="-79"/>
                <a:cs typeface="FbBejerano Bold" panose="02020803050405020304" pitchFamily="18" charset="-79"/>
              </a:rPr>
              <a:t>הוא מצליח להציג את הדברים בדרך שעוטפת את מטרותיו (לבנות את חומות העיר, שעליהן דיבר חנני).</a:t>
            </a:r>
          </a:p>
        </p:txBody>
      </p:sp>
      <p:pic>
        <p:nvPicPr>
          <p:cNvPr id="1030" name="Picture 6" descr="תוצאת תמונה עבור עיר קברות אבותי">
            <a:extLst>
              <a:ext uri="{FF2B5EF4-FFF2-40B4-BE49-F238E27FC236}">
                <a16:creationId xmlns:a16="http://schemas.microsoft.com/office/drawing/2014/main" id="{A669DC84-28EA-4C37-829E-068B70AF9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131" y="2738651"/>
            <a:ext cx="2543967" cy="1905520"/>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439;p40">
            <a:extLst>
              <a:ext uri="{FF2B5EF4-FFF2-40B4-BE49-F238E27FC236}">
                <a16:creationId xmlns:a16="http://schemas.microsoft.com/office/drawing/2014/main" id="{D61D2D40-73C5-46DE-8872-D7ED86E08591}"/>
              </a:ext>
            </a:extLst>
          </p:cNvPr>
          <p:cNvSpPr/>
          <p:nvPr/>
        </p:nvSpPr>
        <p:spPr>
          <a:xfrm rot="5400000">
            <a:off x="116411" y="381658"/>
            <a:ext cx="4578824" cy="4716265"/>
          </a:xfrm>
          <a:custGeom>
            <a:avLst/>
            <a:gdLst>
              <a:gd name="connsiteX0" fmla="*/ 0 w 4578824"/>
              <a:gd name="connsiteY0" fmla="*/ 389612 h 4716265"/>
              <a:gd name="connsiteX1" fmla="*/ 389612 w 4578824"/>
              <a:gd name="connsiteY1" fmla="*/ 0 h 4716265"/>
              <a:gd name="connsiteX2" fmla="*/ 4189212 w 4578824"/>
              <a:gd name="connsiteY2" fmla="*/ 0 h 4716265"/>
              <a:gd name="connsiteX3" fmla="*/ 4578824 w 4578824"/>
              <a:gd name="connsiteY3" fmla="*/ 389612 h 4716265"/>
              <a:gd name="connsiteX4" fmla="*/ 4578824 w 4578824"/>
              <a:gd name="connsiteY4" fmla="*/ 4326653 h 4716265"/>
              <a:gd name="connsiteX5" fmla="*/ 4189212 w 4578824"/>
              <a:gd name="connsiteY5" fmla="*/ 4716265 h 4716265"/>
              <a:gd name="connsiteX6" fmla="*/ 389612 w 4578824"/>
              <a:gd name="connsiteY6" fmla="*/ 4716265 h 4716265"/>
              <a:gd name="connsiteX7" fmla="*/ 0 w 4578824"/>
              <a:gd name="connsiteY7" fmla="*/ 4326653 h 4716265"/>
              <a:gd name="connsiteX8" fmla="*/ 0 w 4578824"/>
              <a:gd name="connsiteY8" fmla="*/ 389612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8824" h="4716265" extrusionOk="0">
                <a:moveTo>
                  <a:pt x="0" y="389612"/>
                </a:moveTo>
                <a:cubicBezTo>
                  <a:pt x="238584" y="395992"/>
                  <a:pt x="398845" y="234414"/>
                  <a:pt x="389612" y="0"/>
                </a:cubicBezTo>
                <a:cubicBezTo>
                  <a:pt x="1544944" y="123000"/>
                  <a:pt x="3623336" y="-96860"/>
                  <a:pt x="4189212" y="0"/>
                </a:cubicBezTo>
                <a:cubicBezTo>
                  <a:pt x="4165022" y="196741"/>
                  <a:pt x="4380624" y="355385"/>
                  <a:pt x="4578824" y="389612"/>
                </a:cubicBezTo>
                <a:cubicBezTo>
                  <a:pt x="4581997" y="2214404"/>
                  <a:pt x="4673091" y="2610575"/>
                  <a:pt x="4578824" y="4326653"/>
                </a:cubicBezTo>
                <a:cubicBezTo>
                  <a:pt x="4325563" y="4340450"/>
                  <a:pt x="4162201" y="4496667"/>
                  <a:pt x="4189212" y="4716265"/>
                </a:cubicBezTo>
                <a:cubicBezTo>
                  <a:pt x="2480003" y="4555558"/>
                  <a:pt x="1365738" y="4755932"/>
                  <a:pt x="389612" y="4716265"/>
                </a:cubicBezTo>
                <a:cubicBezTo>
                  <a:pt x="370593" y="4497247"/>
                  <a:pt x="177858" y="4309747"/>
                  <a:pt x="0" y="4326653"/>
                </a:cubicBezTo>
                <a:cubicBezTo>
                  <a:pt x="32216" y="3205707"/>
                  <a:pt x="57206" y="1366343"/>
                  <a:pt x="0" y="389612"/>
                </a:cubicBezTo>
                <a:close/>
              </a:path>
            </a:pathLst>
          </a:custGeom>
          <a:noFill/>
          <a:ln w="12700" cap="flat" cmpd="sng">
            <a:solidFill>
              <a:schemeClr val="accent1">
                <a:lumMod val="75000"/>
              </a:schemeClr>
            </a:solidFill>
            <a:prstDash val="solid"/>
            <a:round/>
            <a:headEnd type="none" w="sm" len="sm"/>
            <a:tailEnd type="none" w="sm" len="sm"/>
            <a:extLst>
              <a:ext uri="{C807C97D-BFC1-408E-A445-0C87EB9F89A2}">
                <ask:lineSketchStyleProps xmlns:ask="http://schemas.microsoft.com/office/drawing/2018/sketchyshapes" sd="852854689">
                  <a:prstGeom prst="plaque">
                    <a:avLst>
                      <a:gd name="adj" fmla="val 8509"/>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Ancient History Lesson by Slidesgo">
  <a:themeElements>
    <a:clrScheme name="Simple Light">
      <a:dk1>
        <a:srgbClr val="644828"/>
      </a:dk1>
      <a:lt1>
        <a:srgbClr val="C7B28A"/>
      </a:lt1>
      <a:dk2>
        <a:srgbClr val="FEF4D4"/>
      </a:dk2>
      <a:lt2>
        <a:srgbClr val="263C66"/>
      </a:lt2>
      <a:accent1>
        <a:srgbClr val="D25F4B"/>
      </a:accent1>
      <a:accent2>
        <a:srgbClr val="A58157"/>
      </a:accent2>
      <a:accent3>
        <a:srgbClr val="C7B28A"/>
      </a:accent3>
      <a:accent4>
        <a:srgbClr val="FEF4D4"/>
      </a:accent4>
      <a:accent5>
        <a:srgbClr val="263C66"/>
      </a:accent5>
      <a:accent6>
        <a:srgbClr val="D25F4B"/>
      </a:accent6>
      <a:hlink>
        <a:srgbClr val="A58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2929</Words>
  <Application>Microsoft Office PowerPoint</Application>
  <PresentationFormat>‫הצגה על המסך (16:9)</PresentationFormat>
  <Paragraphs>250</Paragraphs>
  <Slides>24</Slides>
  <Notes>17</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24</vt:i4>
      </vt:variant>
    </vt:vector>
  </HeadingPairs>
  <TitlesOfParts>
    <vt:vector size="34" baseType="lpstr">
      <vt:lpstr>FbBejerano Bold</vt:lpstr>
      <vt:lpstr>Lobster</vt:lpstr>
      <vt:lpstr>FbKapriza Bold</vt:lpstr>
      <vt:lpstr>FbKapriza Regular</vt:lpstr>
      <vt:lpstr>Comfortaa</vt:lpstr>
      <vt:lpstr>Allura</vt:lpstr>
      <vt:lpstr>Arial</vt:lpstr>
      <vt:lpstr>Roboto Condensed Light</vt:lpstr>
      <vt:lpstr>FbAfikoman Regular</vt:lpstr>
      <vt:lpstr>Ancient History Lesson by Slidesgo</vt:lpstr>
      <vt:lpstr>פרק ב'</vt:lpstr>
      <vt:lpstr>בפרק א' נחמיה התבשר על מצבם הקשה של אנשי ירושלים וכן על חומות העיר ושעריה שהנם פרוצים, שבורים ושרופים. נחמיה מתעצב על לבו ומתפלל לה' שבקשתו לעלות לירושלים תתקבל ע"י מלך פרס.</vt:lpstr>
      <vt:lpstr>ציר זמן</vt:lpstr>
      <vt:lpstr>דו-שיח בין נחמיה למלך ארתחשסתא</vt:lpstr>
      <vt:lpstr>פרק ב'- א-ט</vt:lpstr>
      <vt:lpstr>דו-שיח בין נחמיה למלך ארתחשסתא</vt:lpstr>
      <vt:lpstr>דו-שיח בין נחמיה למלך ארתחשסתא</vt:lpstr>
      <vt:lpstr>מדוע מכנה נחמיה את ירושלים "בֵּית-קִבְרוֹת אֲבֹתַי" ולא בשמה?? </vt:lpstr>
      <vt:lpstr>מדוע מכנה נחמיה את ירושלים "בֵּית-קִבְרוֹת אֲבֹתַי" ולא בשמה?? </vt:lpstr>
      <vt:lpstr>שתי בקשותיו של נחמיה מחייבות אומץ רב</vt:lpstr>
      <vt:lpstr>בפסוקים אלו נחמיה מבקש שתי בקשות תמיכה נוספות מן המלך</vt:lpstr>
      <vt:lpstr>הכתוב מלמדנו שלבקשת נחמיה מאת המלך קדמה תפילה:  </vt:lpstr>
      <vt:lpstr>תגובת המלך ארתחשסתא לבקשתו של נחמיה</vt:lpstr>
      <vt:lpstr>מה אנו לומדות על נחמיה עד כה? </vt:lpstr>
      <vt:lpstr>שתי בקשותיו של נחמיה מחייבות אומץ רב</vt:lpstr>
      <vt:lpstr>קבלת הרשות לעלות לארץ   והגעתו של נחמיה לירושלים</vt:lpstr>
      <vt:lpstr>פרק ב'- י-כ</vt:lpstr>
      <vt:lpstr>הגעת נחמיה לירושלים</vt:lpstr>
      <vt:lpstr>הגעת נחמיה לירושלים- הסיור הסודי בירושלים</vt:lpstr>
      <vt:lpstr>הגעת נחמיה לירושלים- הסיור הסודי בירושלים</vt:lpstr>
      <vt:lpstr>נחמיה משכנע את ראשי העם לבנות את החומה:</vt:lpstr>
      <vt:lpstr>נחמיה משכנע את ראשי העם לבנות את החומה:</vt:lpstr>
      <vt:lpstr>נחמיה מול לעג הצרים</vt:lpstr>
      <vt:lpstr>נשים לב להדרגתיות בעימות בין נחמיה לצרים: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פרק ב'</dc:title>
  <dc:creator>יעל קופלוביץ</dc:creator>
  <cp:lastModifiedBy>יעל קופלוביץ</cp:lastModifiedBy>
  <cp:revision>45</cp:revision>
  <dcterms:modified xsi:type="dcterms:W3CDTF">2021-02-17T08:07:11Z</dcterms:modified>
</cp:coreProperties>
</file>